
<file path=[Content_Types].xml><?xml version="1.0" encoding="utf-8"?>
<Types xmlns="http://schemas.openxmlformats.org/package/2006/content-types">
  <Default Extension="fntdata" ContentType="application/x-fontdata"/>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1"/>
    <p:sldMasterId id="2147483770" r:id="rId2"/>
    <p:sldMasterId id="2147483866" r:id="rId3"/>
    <p:sldMasterId id="2147483868" r:id="rId4"/>
  </p:sldMasterIdLst>
  <p:notesMasterIdLst>
    <p:notesMasterId r:id="rId14"/>
  </p:notesMasterIdLst>
  <p:sldIdLst>
    <p:sldId id="256" r:id="rId5"/>
    <p:sldId id="291" r:id="rId6"/>
    <p:sldId id="292" r:id="rId7"/>
    <p:sldId id="294" r:id="rId8"/>
    <p:sldId id="297" r:id="rId9"/>
    <p:sldId id="257" r:id="rId10"/>
    <p:sldId id="298" r:id="rId11"/>
    <p:sldId id="299" r:id="rId12"/>
    <p:sldId id="283"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Roboto Light" panose="02000000000000000000" pitchFamily="2" charset="0"/>
      <p:regular r:id="rId23"/>
      <p:italic r:id="rId24"/>
    </p:embeddedFont>
    <p:embeddedFont>
      <p:font typeface="Roboto Slab" pitchFamily="2" charset="0"/>
      <p:regular r:id="rId25"/>
      <p:bold r:id="rId26"/>
    </p:embeddedFont>
    <p:embeddedFont>
      <p:font typeface="Roboto Thin"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2122B2-BCCD-4B10-B3F6-9132E1089F84}">
  <a:tblStyle styleId="{BF2122B2-BCCD-4B10-B3F6-9132E1089F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42" autoAdjust="0"/>
  </p:normalViewPr>
  <p:slideViewPr>
    <p:cSldViewPr snapToGrid="0">
      <p:cViewPr varScale="1">
        <p:scale>
          <a:sx n="59" d="100"/>
          <a:sy n="59" d="100"/>
        </p:scale>
        <p:origin x="1428" y="4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68b6c819e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f68b6c819e_2_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3" name="Google Shape;723;gf68b6c819e_2_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Don’t waste today</a:t>
            </a:r>
          </a:p>
          <a:p>
            <a:pPr marL="158750" indent="0">
              <a:buNone/>
            </a:pPr>
            <a:r>
              <a:rPr lang="en-GB" dirty="0"/>
              <a:t>Book meeting to share – leverage today</a:t>
            </a:r>
          </a:p>
        </p:txBody>
      </p:sp>
    </p:spTree>
    <p:extLst>
      <p:ext uri="{BB962C8B-B14F-4D97-AF65-F5344CB8AC3E}">
        <p14:creationId xmlns:p14="http://schemas.microsoft.com/office/powerpoint/2010/main" val="303638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impacts will be affecting your clients – either they’ve not realised, or you haven’t (yet)</a:t>
            </a:r>
          </a:p>
          <a:p>
            <a:pPr marL="158750" indent="0">
              <a:buNone/>
            </a:pPr>
            <a:r>
              <a:rPr lang="en-GB" dirty="0"/>
              <a:t>Risk of overtrading when seems like turnover is healthy – but margins aren’t, cashflow forecast is dire and real terms growth isn’t there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We are the support</a:t>
            </a:r>
          </a:p>
          <a:p>
            <a:pPr marL="158750" indent="0">
              <a:buNone/>
            </a:pPr>
            <a:endParaRPr lang="en-GB" dirty="0"/>
          </a:p>
        </p:txBody>
      </p:sp>
    </p:spTree>
    <p:extLst>
      <p:ext uri="{BB962C8B-B14F-4D97-AF65-F5344CB8AC3E}">
        <p14:creationId xmlns:p14="http://schemas.microsoft.com/office/powerpoint/2010/main" val="400016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ICAEW CF Faculty 25</a:t>
            </a:r>
            <a:r>
              <a:rPr lang="en-GB" baseline="30000" dirty="0"/>
              <a:t>th</a:t>
            </a:r>
            <a:r>
              <a:rPr lang="en-GB" dirty="0"/>
              <a:t> Anniversary Reception</a:t>
            </a:r>
          </a:p>
          <a:p>
            <a:pPr marL="158750" indent="0">
              <a:buNone/>
            </a:pPr>
            <a:r>
              <a:rPr lang="en-GB" dirty="0"/>
              <a:t>The great and the good</a:t>
            </a:r>
          </a:p>
          <a:p>
            <a:pPr marL="158750" indent="0">
              <a:buNone/>
            </a:pPr>
            <a:r>
              <a:rPr lang="en-GB" dirty="0"/>
              <a:t>Chasing after the same deals £1m </a:t>
            </a:r>
            <a:r>
              <a:rPr lang="en-GB" dirty="0" err="1"/>
              <a:t>ebitda</a:t>
            </a:r>
            <a:endParaRPr lang="en-GB" dirty="0"/>
          </a:p>
          <a:p>
            <a:pPr marL="158750" indent="0">
              <a:buNone/>
            </a:pPr>
            <a:r>
              <a:rPr lang="en-GB" dirty="0"/>
              <a:t>Their experiences of smaller deals – SMEs are a nightmare!</a:t>
            </a:r>
          </a:p>
          <a:p>
            <a:pPr marL="158750" indent="0">
              <a:buNone/>
            </a:pPr>
            <a:r>
              <a:rPr lang="en-GB" dirty="0"/>
              <a:t>Yes but what a difference we can make</a:t>
            </a:r>
          </a:p>
          <a:p>
            <a:pPr marL="158750" indent="0">
              <a:buNone/>
            </a:pPr>
            <a:r>
              <a:rPr lang="en-GB" dirty="0"/>
              <a:t>We can keep employers in our community if we make the business sellable</a:t>
            </a:r>
          </a:p>
          <a:p>
            <a:pPr marL="158750" indent="0">
              <a:buNone/>
            </a:pPr>
            <a:r>
              <a:rPr lang="en-GB" dirty="0"/>
              <a:t>We can give founders a retirement &amp; their families a future with a healthy capital exit</a:t>
            </a:r>
          </a:p>
          <a:p>
            <a:pPr marL="158750" indent="0">
              <a:buNone/>
            </a:pPr>
            <a:r>
              <a:rPr lang="en-GB" dirty="0"/>
              <a:t>We can give MBO teams the opportunity to control their destiny with co ownership</a:t>
            </a:r>
          </a:p>
          <a:p>
            <a:pPr marL="158750" indent="0">
              <a:buNone/>
            </a:pPr>
            <a:r>
              <a:rPr lang="en-GB" dirty="0"/>
              <a:t>We can help clients grow by acquisition</a:t>
            </a:r>
          </a:p>
        </p:txBody>
      </p:sp>
    </p:spTree>
    <p:extLst>
      <p:ext uri="{BB962C8B-B14F-4D97-AF65-F5344CB8AC3E}">
        <p14:creationId xmlns:p14="http://schemas.microsoft.com/office/powerpoint/2010/main" val="316827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What about your impact?</a:t>
            </a:r>
          </a:p>
          <a:p>
            <a:pPr marL="158750" indent="0">
              <a:buNone/>
            </a:pPr>
            <a:r>
              <a:rPr lang="en-GB" dirty="0"/>
              <a:t>How many clients have you made sellable?</a:t>
            </a:r>
          </a:p>
          <a:p>
            <a:pPr marL="158750" indent="0">
              <a:buNone/>
            </a:pPr>
            <a:r>
              <a:rPr lang="en-GB" dirty="0"/>
              <a:t>How many have you turned onto the idea of acquisition?</a:t>
            </a:r>
          </a:p>
          <a:p>
            <a:pPr marL="158750" indent="0">
              <a:buNone/>
            </a:pPr>
            <a:r>
              <a:rPr lang="en-GB" dirty="0"/>
              <a:t>How many have you helped build a growth strategy</a:t>
            </a:r>
          </a:p>
          <a:p>
            <a:pPr marL="158750" indent="0">
              <a:buNone/>
            </a:pPr>
            <a:r>
              <a:rPr lang="en-GB" dirty="0"/>
              <a:t>And funded to achieve that growth</a:t>
            </a:r>
          </a:p>
        </p:txBody>
      </p:sp>
    </p:spTree>
    <p:extLst>
      <p:ext uri="{BB962C8B-B14F-4D97-AF65-F5344CB8AC3E}">
        <p14:creationId xmlns:p14="http://schemas.microsoft.com/office/powerpoint/2010/main" val="249961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f68b6c819e_2_2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9" name="Google Shape;729;gf68b6c819e_2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18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We don’t have enough resource</a:t>
            </a:r>
          </a:p>
          <a:p>
            <a:pPr marL="158750" indent="0">
              <a:buNone/>
            </a:pPr>
            <a:r>
              <a:rPr lang="en-GB" dirty="0"/>
              <a:t>Look at your recruitment &amp; retention strategy</a:t>
            </a:r>
          </a:p>
          <a:p>
            <a:pPr marL="158750" indent="0">
              <a:buNone/>
            </a:pPr>
            <a:r>
              <a:rPr lang="en-GB" dirty="0"/>
              <a:t>Do you tell employees:</a:t>
            </a:r>
          </a:p>
          <a:p>
            <a:pPr marL="457200" indent="-298450">
              <a:buFontTx/>
              <a:buChar char="-"/>
            </a:pPr>
            <a:r>
              <a:rPr lang="en-GB" dirty="0"/>
              <a:t>They’ll work with the leading tech</a:t>
            </a:r>
          </a:p>
          <a:p>
            <a:pPr marL="457200" indent="-298450">
              <a:buFontTx/>
              <a:buChar char="-"/>
            </a:pPr>
            <a:r>
              <a:rPr lang="en-GB" dirty="0"/>
              <a:t>They’ll have opportunity to work on exciting assignments</a:t>
            </a:r>
          </a:p>
          <a:p>
            <a:pPr marL="457200" indent="-298450">
              <a:buFontTx/>
              <a:buChar char="-"/>
            </a:pPr>
            <a:r>
              <a:rPr lang="en-GB" dirty="0"/>
              <a:t>They can progress as fast as they want to</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GB" dirty="0"/>
              <a:t>They’ll make a real difference to businesses &amp; their local communities?</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GB" dirty="0"/>
              <a:t>Or do you tell them they’ll get 20 days holiday and need to give you loads of THEIR experience and their commitment.  What can you do for them?  It’s not all about pay.  It’s about job satisfaction and making a difference. </a:t>
            </a:r>
          </a:p>
          <a:p>
            <a:pPr marL="457200" indent="-298450">
              <a:buFontTx/>
              <a:buChar char="-"/>
            </a:pPr>
            <a:endParaRPr lang="en-GB" dirty="0"/>
          </a:p>
        </p:txBody>
      </p:sp>
    </p:spTree>
    <p:extLst>
      <p:ext uri="{BB962C8B-B14F-4D97-AF65-F5344CB8AC3E}">
        <p14:creationId xmlns:p14="http://schemas.microsoft.com/office/powerpoint/2010/main" val="89396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f68b6c819e_2_2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do have power.</a:t>
            </a:r>
          </a:p>
          <a:p>
            <a:pPr marL="0" lvl="0" indent="0" algn="l" rtl="0">
              <a:spcBef>
                <a:spcPts val="0"/>
              </a:spcBef>
              <a:spcAft>
                <a:spcPts val="0"/>
              </a:spcAft>
              <a:buNone/>
            </a:pPr>
            <a:r>
              <a:rPr lang="en-GB" dirty="0"/>
              <a:t>We can make a massive impact.</a:t>
            </a:r>
          </a:p>
          <a:p>
            <a:pPr marL="0" lvl="0" indent="0" algn="l" rtl="0">
              <a:spcBef>
                <a:spcPts val="0"/>
              </a:spcBef>
              <a:spcAft>
                <a:spcPts val="0"/>
              </a:spcAft>
              <a:buNone/>
            </a:pPr>
            <a:r>
              <a:rPr lang="en-GB" dirty="0"/>
              <a:t>What are accountants for nowadays?  To report historical data or to support businesses and grow the economy?</a:t>
            </a:r>
          </a:p>
          <a:p>
            <a:pPr marL="0" lvl="0" indent="0" algn="l" rtl="0">
              <a:spcBef>
                <a:spcPts val="0"/>
              </a:spcBef>
              <a:spcAft>
                <a:spcPts val="0"/>
              </a:spcAft>
              <a:buNone/>
            </a:pPr>
            <a:endParaRPr lang="en-GB" dirty="0"/>
          </a:p>
        </p:txBody>
      </p:sp>
      <p:sp>
        <p:nvSpPr>
          <p:cNvPr id="729" name="Google Shape;729;gf68b6c819e_2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f68b6c819e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f68b6c819e_2_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3" name="Google Shape;723;gf68b6c819e_2_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64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578223" y="2402542"/>
            <a:ext cx="7839635" cy="70821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200"/>
              <a:buFont typeface="Arial"/>
              <a:buNone/>
              <a:defRPr sz="4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4"/>
          <p:cNvSpPr txBox="1">
            <a:spLocks noGrp="1"/>
          </p:cNvSpPr>
          <p:nvPr>
            <p:ph type="subTitle" idx="1"/>
          </p:nvPr>
        </p:nvSpPr>
        <p:spPr>
          <a:xfrm>
            <a:off x="578224" y="3110753"/>
            <a:ext cx="6858000" cy="526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section header">
  <p:cSld name="Subsection header">
    <p:spTree>
      <p:nvGrpSpPr>
        <p:cNvPr id="1" name="Shape 93"/>
        <p:cNvGrpSpPr/>
        <p:nvPr/>
      </p:nvGrpSpPr>
      <p:grpSpPr>
        <a:xfrm>
          <a:off x="0" y="0"/>
          <a:ext cx="0" cy="0"/>
          <a:chOff x="0" y="0"/>
          <a:chExt cx="0" cy="0"/>
        </a:xfrm>
      </p:grpSpPr>
      <p:sp>
        <p:nvSpPr>
          <p:cNvPr id="94" name="Google Shape;94;p21"/>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cxnSp>
        <p:nvCxnSpPr>
          <p:cNvPr id="95" name="Google Shape;95;p21"/>
          <p:cNvCxnSpPr/>
          <p:nvPr/>
        </p:nvCxnSpPr>
        <p:spPr>
          <a:xfrm>
            <a:off x="1163154" y="1596375"/>
            <a:ext cx="598800" cy="0"/>
          </a:xfrm>
          <a:prstGeom prst="straightConnector1">
            <a:avLst/>
          </a:prstGeom>
          <a:noFill/>
          <a:ln w="9525" cap="flat" cmpd="sng">
            <a:solidFill>
              <a:srgbClr val="008037"/>
            </a:solidFill>
            <a:prstDash val="solid"/>
            <a:round/>
            <a:headEnd type="none" w="sm" len="sm"/>
            <a:tailEnd type="none" w="sm" len="sm"/>
          </a:ln>
        </p:spPr>
      </p:cxnSp>
      <p:sp>
        <p:nvSpPr>
          <p:cNvPr id="96" name="Google Shape;96;p21"/>
          <p:cNvSpPr txBox="1">
            <a:spLocks noGrp="1"/>
          </p:cNvSpPr>
          <p:nvPr>
            <p:ph type="ctrTitle"/>
          </p:nvPr>
        </p:nvSpPr>
        <p:spPr>
          <a:xfrm>
            <a:off x="1163150" y="1945071"/>
            <a:ext cx="6152100" cy="179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1"/>
          <p:cNvSpPr txBox="1">
            <a:spLocks noGrp="1"/>
          </p:cNvSpPr>
          <p:nvPr>
            <p:ph type="subTitle" idx="1"/>
          </p:nvPr>
        </p:nvSpPr>
        <p:spPr>
          <a:xfrm>
            <a:off x="1172850" y="702275"/>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21835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 image 50/50">
  <p:cSld name="Title and body + image 50/50">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464100" y="692675"/>
            <a:ext cx="39555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22"/>
          <p:cNvSpPr txBox="1">
            <a:spLocks noGrp="1"/>
          </p:cNvSpPr>
          <p:nvPr>
            <p:ph type="body" idx="1"/>
          </p:nvPr>
        </p:nvSpPr>
        <p:spPr>
          <a:xfrm>
            <a:off x="464100" y="2090700"/>
            <a:ext cx="39555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101" name="Google Shape;101;p22"/>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02" name="Google Shape;102;p22"/>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11400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3"/>
        <p:cNvGrpSpPr/>
        <p:nvPr/>
      </p:nvGrpSpPr>
      <p:grpSpPr>
        <a:xfrm>
          <a:off x="0" y="0"/>
          <a:ext cx="0" cy="0"/>
          <a:chOff x="0" y="0"/>
          <a:chExt cx="0" cy="0"/>
        </a:xfrm>
      </p:grpSpPr>
      <p:sp>
        <p:nvSpPr>
          <p:cNvPr id="104" name="Google Shape;104;p23"/>
          <p:cNvSpPr txBox="1">
            <a:spLocks noGrp="1"/>
          </p:cNvSpPr>
          <p:nvPr>
            <p:ph type="body" idx="1"/>
          </p:nvPr>
        </p:nvSpPr>
        <p:spPr>
          <a:xfrm>
            <a:off x="464100" y="2090700"/>
            <a:ext cx="39555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105" name="Google Shape;105;p23"/>
          <p:cNvSpPr txBox="1">
            <a:spLocks noGrp="1"/>
          </p:cNvSpPr>
          <p:nvPr>
            <p:ph type="body" idx="2"/>
          </p:nvPr>
        </p:nvSpPr>
        <p:spPr>
          <a:xfrm>
            <a:off x="4724375" y="2090700"/>
            <a:ext cx="39555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106" name="Google Shape;106;p23"/>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3"/>
          <p:cNvSpPr txBox="1">
            <a:spLocks noGrp="1"/>
          </p:cNvSpPr>
          <p:nvPr>
            <p:ph type="title"/>
          </p:nvPr>
        </p:nvSpPr>
        <p:spPr>
          <a:xfrm>
            <a:off x="464100" y="692675"/>
            <a:ext cx="61368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23"/>
          <p:cNvSpPr txBox="1">
            <a:spLocks noGrp="1"/>
          </p:cNvSpPr>
          <p:nvPr>
            <p:ph type="subTitle" idx="3"/>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pic>
        <p:nvPicPr>
          <p:cNvPr id="109" name="Google Shape;109;p23"/>
          <p:cNvPicPr preferRelativeResize="0"/>
          <p:nvPr/>
        </p:nvPicPr>
        <p:blipFill rotWithShape="1">
          <a:blip r:embed="rId2">
            <a:alphaModFix/>
          </a:blip>
          <a:srcRect r="48783"/>
          <a:stretch/>
        </p:blipFill>
        <p:spPr>
          <a:xfrm>
            <a:off x="738975" y="4684675"/>
            <a:ext cx="241300" cy="275125"/>
          </a:xfrm>
          <a:prstGeom prst="rect">
            <a:avLst/>
          </a:prstGeom>
          <a:noFill/>
          <a:ln>
            <a:noFill/>
          </a:ln>
        </p:spPr>
      </p:pic>
    </p:spTree>
    <p:extLst>
      <p:ext uri="{BB962C8B-B14F-4D97-AF65-F5344CB8AC3E}">
        <p14:creationId xmlns:p14="http://schemas.microsoft.com/office/powerpoint/2010/main" val="283940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boxes)">
  <p:cSld name="Title and two columns (boxes)">
    <p:spTree>
      <p:nvGrpSpPr>
        <p:cNvPr id="1" name="Shape 110"/>
        <p:cNvGrpSpPr/>
        <p:nvPr/>
      </p:nvGrpSpPr>
      <p:grpSpPr>
        <a:xfrm>
          <a:off x="0" y="0"/>
          <a:ext cx="0" cy="0"/>
          <a:chOff x="0" y="0"/>
          <a:chExt cx="0" cy="0"/>
        </a:xfrm>
      </p:grpSpPr>
      <p:sp>
        <p:nvSpPr>
          <p:cNvPr id="111" name="Google Shape;111;p24"/>
          <p:cNvSpPr txBox="1">
            <a:spLocks noGrp="1"/>
          </p:cNvSpPr>
          <p:nvPr>
            <p:ph type="body" idx="1"/>
          </p:nvPr>
        </p:nvSpPr>
        <p:spPr>
          <a:xfrm>
            <a:off x="464100" y="1915475"/>
            <a:ext cx="3955500" cy="2653500"/>
          </a:xfrm>
          <a:prstGeom prst="rect">
            <a:avLst/>
          </a:prstGeom>
          <a:solidFill>
            <a:srgbClr val="E5F5EC"/>
          </a:solidFill>
          <a:ln>
            <a:noFill/>
          </a:ln>
        </p:spPr>
        <p:txBody>
          <a:bodyPr spcFirstLastPara="1" wrap="square" lIns="198000" tIns="180000" rIns="162000" bIns="16200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112" name="Google Shape;112;p24"/>
          <p:cNvSpPr txBox="1">
            <a:spLocks noGrp="1"/>
          </p:cNvSpPr>
          <p:nvPr>
            <p:ph type="body" idx="2"/>
          </p:nvPr>
        </p:nvSpPr>
        <p:spPr>
          <a:xfrm>
            <a:off x="4724375" y="1915475"/>
            <a:ext cx="3955500" cy="2653500"/>
          </a:xfrm>
          <a:prstGeom prst="rect">
            <a:avLst/>
          </a:prstGeom>
          <a:solidFill>
            <a:srgbClr val="E5F5EC"/>
          </a:solidFill>
          <a:ln>
            <a:noFill/>
          </a:ln>
        </p:spPr>
        <p:txBody>
          <a:bodyPr spcFirstLastPara="1" wrap="square" lIns="198000" tIns="180000" rIns="162000" bIns="16200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113" name="Google Shape;113;p24"/>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24"/>
          <p:cNvSpPr txBox="1">
            <a:spLocks noGrp="1"/>
          </p:cNvSpPr>
          <p:nvPr>
            <p:ph type="title"/>
          </p:nvPr>
        </p:nvSpPr>
        <p:spPr>
          <a:xfrm>
            <a:off x="464100" y="692675"/>
            <a:ext cx="61368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p24"/>
          <p:cNvSpPr txBox="1">
            <a:spLocks noGrp="1"/>
          </p:cNvSpPr>
          <p:nvPr>
            <p:ph type="subTitle" idx="3"/>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498372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6"/>
        <p:cNvGrpSpPr/>
        <p:nvPr/>
      </p:nvGrpSpPr>
      <p:grpSpPr>
        <a:xfrm>
          <a:off x="0" y="0"/>
          <a:ext cx="0" cy="0"/>
          <a:chOff x="0" y="0"/>
          <a:chExt cx="0" cy="0"/>
        </a:xfrm>
      </p:grpSpPr>
      <p:sp>
        <p:nvSpPr>
          <p:cNvPr id="117" name="Google Shape;117;p25"/>
          <p:cNvSpPr txBox="1">
            <a:spLocks noGrp="1"/>
          </p:cNvSpPr>
          <p:nvPr>
            <p:ph type="body" idx="1"/>
          </p:nvPr>
        </p:nvSpPr>
        <p:spPr>
          <a:xfrm>
            <a:off x="464100" y="1738969"/>
            <a:ext cx="2531400" cy="28284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18" name="Google Shape;118;p25"/>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19" name="Google Shape;119;p25"/>
          <p:cNvSpPr txBox="1">
            <a:spLocks noGrp="1"/>
          </p:cNvSpPr>
          <p:nvPr>
            <p:ph type="title"/>
          </p:nvPr>
        </p:nvSpPr>
        <p:spPr>
          <a:xfrm>
            <a:off x="464100" y="692675"/>
            <a:ext cx="61368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0" name="Google Shape;120;p25"/>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21" name="Google Shape;121;p25"/>
          <p:cNvSpPr txBox="1">
            <a:spLocks noGrp="1"/>
          </p:cNvSpPr>
          <p:nvPr>
            <p:ph type="body" idx="3"/>
          </p:nvPr>
        </p:nvSpPr>
        <p:spPr>
          <a:xfrm>
            <a:off x="3306300" y="1738969"/>
            <a:ext cx="2531400" cy="28284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22" name="Google Shape;122;p25"/>
          <p:cNvSpPr txBox="1">
            <a:spLocks noGrp="1"/>
          </p:cNvSpPr>
          <p:nvPr>
            <p:ph type="body" idx="4"/>
          </p:nvPr>
        </p:nvSpPr>
        <p:spPr>
          <a:xfrm>
            <a:off x="6148500" y="1738969"/>
            <a:ext cx="2531400" cy="28284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Tree>
    <p:extLst>
      <p:ext uri="{BB962C8B-B14F-4D97-AF65-F5344CB8AC3E}">
        <p14:creationId xmlns:p14="http://schemas.microsoft.com/office/powerpoint/2010/main" val="273372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Main Point">
  <p:cSld name="Title and three columns + Main Point">
    <p:spTree>
      <p:nvGrpSpPr>
        <p:cNvPr id="1" name="Shape 123"/>
        <p:cNvGrpSpPr/>
        <p:nvPr/>
      </p:nvGrpSpPr>
      <p:grpSpPr>
        <a:xfrm>
          <a:off x="0" y="0"/>
          <a:ext cx="0" cy="0"/>
          <a:chOff x="0" y="0"/>
          <a:chExt cx="0" cy="0"/>
        </a:xfrm>
      </p:grpSpPr>
      <p:sp>
        <p:nvSpPr>
          <p:cNvPr id="124" name="Google Shape;124;p26"/>
          <p:cNvSpPr txBox="1">
            <a:spLocks noGrp="1"/>
          </p:cNvSpPr>
          <p:nvPr>
            <p:ph type="body" idx="1"/>
          </p:nvPr>
        </p:nvSpPr>
        <p:spPr>
          <a:xfrm>
            <a:off x="464100" y="2920075"/>
            <a:ext cx="2531400" cy="16680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25" name="Google Shape;125;p26"/>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26"/>
          <p:cNvSpPr txBox="1">
            <a:spLocks noGrp="1"/>
          </p:cNvSpPr>
          <p:nvPr>
            <p:ph type="title"/>
          </p:nvPr>
        </p:nvSpPr>
        <p:spPr>
          <a:xfrm>
            <a:off x="1170050" y="1378500"/>
            <a:ext cx="68040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595959"/>
              </a:buClr>
              <a:buSzPts val="1800"/>
              <a:buFont typeface="Roboto Light"/>
              <a:buNone/>
              <a:defRPr sz="1800">
                <a:solidFill>
                  <a:srgbClr val="595959"/>
                </a:solidFill>
                <a:latin typeface="Roboto Light"/>
                <a:ea typeface="Roboto Light"/>
                <a:cs typeface="Roboto Light"/>
                <a:sym typeface="Roboto Light"/>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27" name="Google Shape;127;p26"/>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28" name="Google Shape;128;p26"/>
          <p:cNvSpPr txBox="1">
            <a:spLocks noGrp="1"/>
          </p:cNvSpPr>
          <p:nvPr>
            <p:ph type="body" idx="3"/>
          </p:nvPr>
        </p:nvSpPr>
        <p:spPr>
          <a:xfrm>
            <a:off x="3306300" y="2920075"/>
            <a:ext cx="2531400" cy="16680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29" name="Google Shape;129;p26"/>
          <p:cNvSpPr txBox="1">
            <a:spLocks noGrp="1"/>
          </p:cNvSpPr>
          <p:nvPr>
            <p:ph type="body" idx="4"/>
          </p:nvPr>
        </p:nvSpPr>
        <p:spPr>
          <a:xfrm>
            <a:off x="6148500" y="2920075"/>
            <a:ext cx="2531400" cy="16680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Tree>
    <p:extLst>
      <p:ext uri="{BB962C8B-B14F-4D97-AF65-F5344CB8AC3E}">
        <p14:creationId xmlns:p14="http://schemas.microsoft.com/office/powerpoint/2010/main" val="71052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boxes)">
  <p:cSld name="Title and three columns (boxes)">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464100" y="1968975"/>
            <a:ext cx="2531400" cy="2599800"/>
          </a:xfrm>
          <a:prstGeom prst="rect">
            <a:avLst/>
          </a:prstGeom>
          <a:solidFill>
            <a:srgbClr val="E5F5EC"/>
          </a:solidFill>
          <a:ln>
            <a:noFill/>
          </a:ln>
        </p:spPr>
        <p:txBody>
          <a:bodyPr spcFirstLastPara="1" wrap="square" lIns="198000" tIns="180000" rIns="162000" bIns="162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32" name="Google Shape;132;p27"/>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33" name="Google Shape;133;p27"/>
          <p:cNvSpPr txBox="1">
            <a:spLocks noGrp="1"/>
          </p:cNvSpPr>
          <p:nvPr>
            <p:ph type="title"/>
          </p:nvPr>
        </p:nvSpPr>
        <p:spPr>
          <a:xfrm>
            <a:off x="464100" y="692675"/>
            <a:ext cx="61368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27"/>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35" name="Google Shape;135;p27"/>
          <p:cNvSpPr txBox="1">
            <a:spLocks noGrp="1"/>
          </p:cNvSpPr>
          <p:nvPr>
            <p:ph type="body" idx="3"/>
          </p:nvPr>
        </p:nvSpPr>
        <p:spPr>
          <a:xfrm>
            <a:off x="3306300" y="1968975"/>
            <a:ext cx="2531400" cy="2599800"/>
          </a:xfrm>
          <a:prstGeom prst="rect">
            <a:avLst/>
          </a:prstGeom>
          <a:solidFill>
            <a:srgbClr val="E5F5EC"/>
          </a:solidFill>
          <a:ln>
            <a:noFill/>
          </a:ln>
        </p:spPr>
        <p:txBody>
          <a:bodyPr spcFirstLastPara="1" wrap="square" lIns="198000" tIns="180000" rIns="162000" bIns="162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36" name="Google Shape;136;p27"/>
          <p:cNvSpPr txBox="1">
            <a:spLocks noGrp="1"/>
          </p:cNvSpPr>
          <p:nvPr>
            <p:ph type="body" idx="4"/>
          </p:nvPr>
        </p:nvSpPr>
        <p:spPr>
          <a:xfrm>
            <a:off x="6148500" y="1968975"/>
            <a:ext cx="2531400" cy="2599800"/>
          </a:xfrm>
          <a:prstGeom prst="rect">
            <a:avLst/>
          </a:prstGeom>
          <a:solidFill>
            <a:srgbClr val="E5F5EC"/>
          </a:solidFill>
          <a:ln>
            <a:noFill/>
          </a:ln>
        </p:spPr>
        <p:txBody>
          <a:bodyPr spcFirstLastPara="1" wrap="square" lIns="198000" tIns="180000" rIns="162000" bIns="162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Tree>
    <p:extLst>
      <p:ext uri="{BB962C8B-B14F-4D97-AF65-F5344CB8AC3E}">
        <p14:creationId xmlns:p14="http://schemas.microsoft.com/office/powerpoint/2010/main" val="201604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7"/>
        <p:cNvGrpSpPr/>
        <p:nvPr/>
      </p:nvGrpSpPr>
      <p:grpSpPr>
        <a:xfrm>
          <a:off x="0" y="0"/>
          <a:ext cx="0" cy="0"/>
          <a:chOff x="0" y="0"/>
          <a:chExt cx="0" cy="0"/>
        </a:xfrm>
      </p:grpSpPr>
      <p:sp>
        <p:nvSpPr>
          <p:cNvPr id="138" name="Google Shape;138;p28"/>
          <p:cNvSpPr txBox="1">
            <a:spLocks noGrp="1"/>
          </p:cNvSpPr>
          <p:nvPr>
            <p:ph type="body" idx="1"/>
          </p:nvPr>
        </p:nvSpPr>
        <p:spPr>
          <a:xfrm>
            <a:off x="464100" y="1743088"/>
            <a:ext cx="1819500" cy="28209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39" name="Google Shape;139;p28"/>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40" name="Google Shape;140;p28"/>
          <p:cNvSpPr txBox="1">
            <a:spLocks noGrp="1"/>
          </p:cNvSpPr>
          <p:nvPr>
            <p:ph type="title"/>
          </p:nvPr>
        </p:nvSpPr>
        <p:spPr>
          <a:xfrm>
            <a:off x="464100" y="692675"/>
            <a:ext cx="6136800" cy="644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p28"/>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42" name="Google Shape;142;p28"/>
          <p:cNvSpPr txBox="1">
            <a:spLocks noGrp="1"/>
          </p:cNvSpPr>
          <p:nvPr>
            <p:ph type="body" idx="3"/>
          </p:nvPr>
        </p:nvSpPr>
        <p:spPr>
          <a:xfrm>
            <a:off x="2597950" y="1743088"/>
            <a:ext cx="1819500" cy="28209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43" name="Google Shape;143;p28"/>
          <p:cNvSpPr txBox="1">
            <a:spLocks noGrp="1"/>
          </p:cNvSpPr>
          <p:nvPr>
            <p:ph type="body" idx="4"/>
          </p:nvPr>
        </p:nvSpPr>
        <p:spPr>
          <a:xfrm>
            <a:off x="4724375" y="1743088"/>
            <a:ext cx="1819500" cy="28209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44" name="Google Shape;144;p28"/>
          <p:cNvSpPr txBox="1">
            <a:spLocks noGrp="1"/>
          </p:cNvSpPr>
          <p:nvPr>
            <p:ph type="body" idx="5"/>
          </p:nvPr>
        </p:nvSpPr>
        <p:spPr>
          <a:xfrm>
            <a:off x="6860325" y="1743088"/>
            <a:ext cx="1819500" cy="2820900"/>
          </a:xfrm>
          <a:prstGeom prst="rect">
            <a:avLst/>
          </a:prstGeom>
          <a:noFill/>
          <a:ln>
            <a:noFill/>
          </a:ln>
        </p:spPr>
        <p:txBody>
          <a:bodyPr spcFirstLastPara="1" wrap="square" lIns="0" tIns="0" rIns="0" bIns="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Tree>
    <p:extLst>
      <p:ext uri="{BB962C8B-B14F-4D97-AF65-F5344CB8AC3E}">
        <p14:creationId xmlns:p14="http://schemas.microsoft.com/office/powerpoint/2010/main" val="403089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4 columns (boxes)">
  <p:cSld name="Title + 4 columns (boxes)">
    <p:spTree>
      <p:nvGrpSpPr>
        <p:cNvPr id="1" name="Shape 145"/>
        <p:cNvGrpSpPr/>
        <p:nvPr/>
      </p:nvGrpSpPr>
      <p:grpSpPr>
        <a:xfrm>
          <a:off x="0" y="0"/>
          <a:ext cx="0" cy="0"/>
          <a:chOff x="0" y="0"/>
          <a:chExt cx="0" cy="0"/>
        </a:xfrm>
      </p:grpSpPr>
      <p:sp>
        <p:nvSpPr>
          <p:cNvPr id="146" name="Google Shape;146;p29"/>
          <p:cNvSpPr txBox="1">
            <a:spLocks noGrp="1"/>
          </p:cNvSpPr>
          <p:nvPr>
            <p:ph type="body" idx="1"/>
          </p:nvPr>
        </p:nvSpPr>
        <p:spPr>
          <a:xfrm>
            <a:off x="464100" y="1743088"/>
            <a:ext cx="1819500" cy="2820900"/>
          </a:xfrm>
          <a:prstGeom prst="rect">
            <a:avLst/>
          </a:prstGeom>
          <a:solidFill>
            <a:srgbClr val="E5F5EC"/>
          </a:solidFill>
          <a:ln>
            <a:noFill/>
          </a:ln>
        </p:spPr>
        <p:txBody>
          <a:bodyPr spcFirstLastPara="1" wrap="square" lIns="91425" tIns="108000" rIns="91425" bIns="126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47" name="Google Shape;147;p29"/>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48" name="Google Shape;148;p29"/>
          <p:cNvSpPr txBox="1">
            <a:spLocks noGrp="1"/>
          </p:cNvSpPr>
          <p:nvPr>
            <p:ph type="title"/>
          </p:nvPr>
        </p:nvSpPr>
        <p:spPr>
          <a:xfrm>
            <a:off x="464100" y="692675"/>
            <a:ext cx="6136800" cy="644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9" name="Google Shape;149;p29"/>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50" name="Google Shape;150;p29"/>
          <p:cNvSpPr txBox="1">
            <a:spLocks noGrp="1"/>
          </p:cNvSpPr>
          <p:nvPr>
            <p:ph type="body" idx="3"/>
          </p:nvPr>
        </p:nvSpPr>
        <p:spPr>
          <a:xfrm>
            <a:off x="2597950" y="1743088"/>
            <a:ext cx="1819500" cy="2820900"/>
          </a:xfrm>
          <a:prstGeom prst="rect">
            <a:avLst/>
          </a:prstGeom>
          <a:solidFill>
            <a:srgbClr val="E5F5EC"/>
          </a:solidFill>
          <a:ln>
            <a:noFill/>
          </a:ln>
        </p:spPr>
        <p:txBody>
          <a:bodyPr spcFirstLastPara="1" wrap="square" lIns="91425" tIns="108000" rIns="91425" bIns="126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51" name="Google Shape;151;p29"/>
          <p:cNvSpPr txBox="1">
            <a:spLocks noGrp="1"/>
          </p:cNvSpPr>
          <p:nvPr>
            <p:ph type="body" idx="4"/>
          </p:nvPr>
        </p:nvSpPr>
        <p:spPr>
          <a:xfrm>
            <a:off x="4724375" y="1743088"/>
            <a:ext cx="1819500" cy="2820900"/>
          </a:xfrm>
          <a:prstGeom prst="rect">
            <a:avLst/>
          </a:prstGeom>
          <a:solidFill>
            <a:srgbClr val="E5F5EC"/>
          </a:solidFill>
          <a:ln>
            <a:noFill/>
          </a:ln>
        </p:spPr>
        <p:txBody>
          <a:bodyPr spcFirstLastPara="1" wrap="square" lIns="91425" tIns="108000" rIns="91425" bIns="126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
        <p:nvSpPr>
          <p:cNvPr id="152" name="Google Shape;152;p29"/>
          <p:cNvSpPr txBox="1">
            <a:spLocks noGrp="1"/>
          </p:cNvSpPr>
          <p:nvPr>
            <p:ph type="body" idx="5"/>
          </p:nvPr>
        </p:nvSpPr>
        <p:spPr>
          <a:xfrm>
            <a:off x="6860325" y="1743088"/>
            <a:ext cx="1819500" cy="2820900"/>
          </a:xfrm>
          <a:prstGeom prst="rect">
            <a:avLst/>
          </a:prstGeom>
          <a:solidFill>
            <a:srgbClr val="E5F5EC"/>
          </a:solidFill>
          <a:ln>
            <a:noFill/>
          </a:ln>
        </p:spPr>
        <p:txBody>
          <a:bodyPr spcFirstLastPara="1" wrap="square" lIns="91425" tIns="108000" rIns="91425" bIns="126000" anchor="t" anchorCtr="0">
            <a:noAutofit/>
          </a:bodyPr>
          <a:lstStyle>
            <a:lvl1pPr marL="457200" lvl="0" indent="-304800" algn="l">
              <a:lnSpc>
                <a:spcPct val="130000"/>
              </a:lnSpc>
              <a:spcBef>
                <a:spcPts val="0"/>
              </a:spcBef>
              <a:spcAft>
                <a:spcPts val="0"/>
              </a:spcAft>
              <a:buSzPts val="1200"/>
              <a:buChar char="●"/>
              <a:defRPr sz="1200"/>
            </a:lvl1pPr>
            <a:lvl2pPr marL="914400" lvl="1" indent="-304800" algn="l">
              <a:lnSpc>
                <a:spcPct val="130000"/>
              </a:lnSpc>
              <a:spcBef>
                <a:spcPts val="500"/>
              </a:spcBef>
              <a:spcAft>
                <a:spcPts val="0"/>
              </a:spcAft>
              <a:buSzPts val="1200"/>
              <a:buChar char="○"/>
              <a:defRPr/>
            </a:lvl2pPr>
            <a:lvl3pPr marL="1371600" lvl="2" indent="-304800" algn="l">
              <a:lnSpc>
                <a:spcPct val="130000"/>
              </a:lnSpc>
              <a:spcBef>
                <a:spcPts val="500"/>
              </a:spcBef>
              <a:spcAft>
                <a:spcPts val="0"/>
              </a:spcAft>
              <a:buSzPts val="1200"/>
              <a:buChar char="■"/>
              <a:defRPr sz="1200"/>
            </a:lvl3pPr>
            <a:lvl4pPr marL="1828800" lvl="3" indent="-304800" algn="l">
              <a:lnSpc>
                <a:spcPct val="130000"/>
              </a:lnSpc>
              <a:spcBef>
                <a:spcPts val="500"/>
              </a:spcBef>
              <a:spcAft>
                <a:spcPts val="0"/>
              </a:spcAft>
              <a:buSzPts val="1200"/>
              <a:buChar char="●"/>
              <a:defRPr sz="1200"/>
            </a:lvl4pPr>
            <a:lvl5pPr marL="2286000" lvl="4" indent="-304800" algn="l">
              <a:lnSpc>
                <a:spcPct val="130000"/>
              </a:lnSpc>
              <a:spcBef>
                <a:spcPts val="500"/>
              </a:spcBef>
              <a:spcAft>
                <a:spcPts val="0"/>
              </a:spcAft>
              <a:buSzPts val="1200"/>
              <a:buChar char="○"/>
              <a:defRPr sz="1200"/>
            </a:lvl5pPr>
            <a:lvl6pPr marL="2743200" lvl="5" indent="-304800" algn="l">
              <a:lnSpc>
                <a:spcPct val="130000"/>
              </a:lnSpc>
              <a:spcBef>
                <a:spcPts val="500"/>
              </a:spcBef>
              <a:spcAft>
                <a:spcPts val="0"/>
              </a:spcAft>
              <a:buSzPts val="1200"/>
              <a:buChar char="■"/>
              <a:defRPr sz="1200"/>
            </a:lvl6pPr>
            <a:lvl7pPr marL="3200400" lvl="6" indent="-304800" algn="l">
              <a:lnSpc>
                <a:spcPct val="130000"/>
              </a:lnSpc>
              <a:spcBef>
                <a:spcPts val="500"/>
              </a:spcBef>
              <a:spcAft>
                <a:spcPts val="0"/>
              </a:spcAft>
              <a:buSzPts val="1200"/>
              <a:buChar char="●"/>
              <a:defRPr sz="1200"/>
            </a:lvl7pPr>
            <a:lvl8pPr marL="3657600" lvl="7" indent="-304800" algn="l">
              <a:lnSpc>
                <a:spcPct val="130000"/>
              </a:lnSpc>
              <a:spcBef>
                <a:spcPts val="500"/>
              </a:spcBef>
              <a:spcAft>
                <a:spcPts val="0"/>
              </a:spcAft>
              <a:buSzPts val="1200"/>
              <a:buChar char="○"/>
              <a:defRPr sz="1200"/>
            </a:lvl8pPr>
            <a:lvl9pPr marL="4114800" lvl="8" indent="-304800" algn="l">
              <a:lnSpc>
                <a:spcPct val="130000"/>
              </a:lnSpc>
              <a:spcBef>
                <a:spcPts val="500"/>
              </a:spcBef>
              <a:spcAft>
                <a:spcPts val="500"/>
              </a:spcAft>
              <a:buSzPts val="1200"/>
              <a:buChar char="■"/>
              <a:defRPr sz="1200"/>
            </a:lvl9pPr>
          </a:lstStyle>
          <a:p>
            <a:endParaRPr/>
          </a:p>
        </p:txBody>
      </p:sp>
    </p:spTree>
    <p:extLst>
      <p:ext uri="{BB962C8B-B14F-4D97-AF65-F5344CB8AC3E}">
        <p14:creationId xmlns:p14="http://schemas.microsoft.com/office/powerpoint/2010/main" val="118676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30"/>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55" name="Google Shape;155;p30"/>
          <p:cNvSpPr txBox="1">
            <a:spLocks noGrp="1"/>
          </p:cNvSpPr>
          <p:nvPr>
            <p:ph type="title"/>
          </p:nvPr>
        </p:nvSpPr>
        <p:spPr>
          <a:xfrm>
            <a:off x="464100" y="692675"/>
            <a:ext cx="61368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p30"/>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326635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595AD1-B186-4951-86C6-A03F4AF56B5E}"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92D62B-47D7-4A91-A3B2-8882AF1A8925}" type="slidenum">
              <a:rPr lang="en-GB" smtClean="0"/>
              <a:t>‹#›</a:t>
            </a:fld>
            <a:endParaRPr lang="en-GB"/>
          </a:p>
        </p:txBody>
      </p:sp>
    </p:spTree>
    <p:extLst>
      <p:ext uri="{BB962C8B-B14F-4D97-AF65-F5344CB8AC3E}">
        <p14:creationId xmlns:p14="http://schemas.microsoft.com/office/powerpoint/2010/main" val="1219957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 image area 50%">
  <p:cSld name="Title and body + image area 50%">
    <p:spTree>
      <p:nvGrpSpPr>
        <p:cNvPr id="1" name="Shape 157"/>
        <p:cNvGrpSpPr/>
        <p:nvPr/>
      </p:nvGrpSpPr>
      <p:grpSpPr>
        <a:xfrm>
          <a:off x="0" y="0"/>
          <a:ext cx="0" cy="0"/>
          <a:chOff x="0" y="0"/>
          <a:chExt cx="0" cy="0"/>
        </a:xfrm>
      </p:grpSpPr>
      <p:sp>
        <p:nvSpPr>
          <p:cNvPr id="158" name="Google Shape;158;p31"/>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59" name="Google Shape;159;p31"/>
          <p:cNvSpPr/>
          <p:nvPr/>
        </p:nvSpPr>
        <p:spPr>
          <a:xfrm>
            <a:off x="4721275" y="0"/>
            <a:ext cx="4422900" cy="5143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60" name="Google Shape;160;p31"/>
          <p:cNvSpPr txBox="1">
            <a:spLocks noGrp="1"/>
          </p:cNvSpPr>
          <p:nvPr>
            <p:ph type="body" idx="1"/>
          </p:nvPr>
        </p:nvSpPr>
        <p:spPr>
          <a:xfrm>
            <a:off x="464100" y="2090700"/>
            <a:ext cx="32436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161" name="Google Shape;161;p31"/>
          <p:cNvSpPr txBox="1">
            <a:spLocks noGrp="1"/>
          </p:cNvSpPr>
          <p:nvPr>
            <p:ph type="title"/>
          </p:nvPr>
        </p:nvSpPr>
        <p:spPr>
          <a:xfrm>
            <a:off x="464100" y="692675"/>
            <a:ext cx="3243600" cy="902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2" name="Google Shape;162;p31"/>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91749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 image area 65% GREY">
  <p:cSld name="Title and body + image area 65% GREY">
    <p:spTree>
      <p:nvGrpSpPr>
        <p:cNvPr id="1" name="Shape 163"/>
        <p:cNvGrpSpPr/>
        <p:nvPr/>
      </p:nvGrpSpPr>
      <p:grpSpPr>
        <a:xfrm>
          <a:off x="0" y="0"/>
          <a:ext cx="0" cy="0"/>
          <a:chOff x="0" y="0"/>
          <a:chExt cx="0" cy="0"/>
        </a:xfrm>
      </p:grpSpPr>
      <p:sp>
        <p:nvSpPr>
          <p:cNvPr id="164" name="Google Shape;164;p32"/>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65" name="Google Shape;165;p32"/>
          <p:cNvSpPr/>
          <p:nvPr/>
        </p:nvSpPr>
        <p:spPr>
          <a:xfrm>
            <a:off x="3307550" y="0"/>
            <a:ext cx="5836500" cy="5143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66" name="Google Shape;166;p32"/>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7" name="Google Shape;167;p32"/>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68" name="Google Shape;168;p32"/>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644752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 image area 65% GREEN">
  <p:cSld name="Title and body + image area 65% GREEN">
    <p:spTree>
      <p:nvGrpSpPr>
        <p:cNvPr id="1" name="Shape 169"/>
        <p:cNvGrpSpPr/>
        <p:nvPr/>
      </p:nvGrpSpPr>
      <p:grpSpPr>
        <a:xfrm>
          <a:off x="0" y="0"/>
          <a:ext cx="0" cy="0"/>
          <a:chOff x="0" y="0"/>
          <a:chExt cx="0" cy="0"/>
        </a:xfrm>
      </p:grpSpPr>
      <p:sp>
        <p:nvSpPr>
          <p:cNvPr id="170" name="Google Shape;170;p33"/>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71" name="Google Shape;171;p33"/>
          <p:cNvSpPr/>
          <p:nvPr/>
        </p:nvSpPr>
        <p:spPr>
          <a:xfrm>
            <a:off x="3307550" y="0"/>
            <a:ext cx="5836500" cy="5143500"/>
          </a:xfrm>
          <a:prstGeom prst="rect">
            <a:avLst/>
          </a:prstGeom>
          <a:solidFill>
            <a:srgbClr val="E5F5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72" name="Google Shape;172;p33"/>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73" name="Google Shape;173;p33"/>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74" name="Google Shape;174;p33"/>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2767994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 image area 65% GREEN 1">
  <p:cSld name="Title and body + image area 65% GREEN 1">
    <p:spTree>
      <p:nvGrpSpPr>
        <p:cNvPr id="1" name="Shape 175"/>
        <p:cNvGrpSpPr/>
        <p:nvPr/>
      </p:nvGrpSpPr>
      <p:grpSpPr>
        <a:xfrm>
          <a:off x="0" y="0"/>
          <a:ext cx="0" cy="0"/>
          <a:chOff x="0" y="0"/>
          <a:chExt cx="0" cy="0"/>
        </a:xfrm>
      </p:grpSpPr>
      <p:sp>
        <p:nvSpPr>
          <p:cNvPr id="176" name="Google Shape;176;p34"/>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77" name="Google Shape;177;p34"/>
          <p:cNvSpPr/>
          <p:nvPr/>
        </p:nvSpPr>
        <p:spPr>
          <a:xfrm>
            <a:off x="3307550" y="0"/>
            <a:ext cx="58365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78" name="Google Shape;178;p34"/>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79" name="Google Shape;179;p34"/>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80" name="Google Shape;180;p34"/>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158375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 image area 65% TOPAZ">
  <p:cSld name="Title and body + image area 65% TOPAZ">
    <p:spTree>
      <p:nvGrpSpPr>
        <p:cNvPr id="1" name="Shape 181"/>
        <p:cNvGrpSpPr/>
        <p:nvPr/>
      </p:nvGrpSpPr>
      <p:grpSpPr>
        <a:xfrm>
          <a:off x="0" y="0"/>
          <a:ext cx="0" cy="0"/>
          <a:chOff x="0" y="0"/>
          <a:chExt cx="0" cy="0"/>
        </a:xfrm>
      </p:grpSpPr>
      <p:sp>
        <p:nvSpPr>
          <p:cNvPr id="182" name="Google Shape;182;p35"/>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83" name="Google Shape;183;p35"/>
          <p:cNvSpPr/>
          <p:nvPr/>
        </p:nvSpPr>
        <p:spPr>
          <a:xfrm>
            <a:off x="3307550" y="0"/>
            <a:ext cx="5836500" cy="5143500"/>
          </a:xfrm>
          <a:prstGeom prst="rect">
            <a:avLst/>
          </a:prstGeom>
          <a:solidFill>
            <a:srgbClr val="E7F6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84" name="Google Shape;184;p35"/>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85" name="Google Shape;185;p35"/>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86" name="Google Shape;186;p35"/>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1273517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 image area 65% GOLD">
  <p:cSld name="Title and body + image area 65% GOLD">
    <p:spTree>
      <p:nvGrpSpPr>
        <p:cNvPr id="1" name="Shape 187"/>
        <p:cNvGrpSpPr/>
        <p:nvPr/>
      </p:nvGrpSpPr>
      <p:grpSpPr>
        <a:xfrm>
          <a:off x="0" y="0"/>
          <a:ext cx="0" cy="0"/>
          <a:chOff x="0" y="0"/>
          <a:chExt cx="0" cy="0"/>
        </a:xfrm>
      </p:grpSpPr>
      <p:sp>
        <p:nvSpPr>
          <p:cNvPr id="188" name="Google Shape;188;p36"/>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89" name="Google Shape;189;p36"/>
          <p:cNvSpPr/>
          <p:nvPr/>
        </p:nvSpPr>
        <p:spPr>
          <a:xfrm>
            <a:off x="3307550" y="0"/>
            <a:ext cx="5836500" cy="5143500"/>
          </a:xfrm>
          <a:prstGeom prst="rect">
            <a:avLst/>
          </a:prstGeom>
          <a:solidFill>
            <a:srgbClr val="FEEE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90" name="Google Shape;190;p36"/>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1" name="Google Shape;191;p36"/>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92" name="Google Shape;192;p36"/>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24147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 image area 65% PURPLE">
  <p:cSld name="Title and body + image area 65% PURPLE">
    <p:spTree>
      <p:nvGrpSpPr>
        <p:cNvPr id="1" name="Shape 193"/>
        <p:cNvGrpSpPr/>
        <p:nvPr/>
      </p:nvGrpSpPr>
      <p:grpSpPr>
        <a:xfrm>
          <a:off x="0" y="0"/>
          <a:ext cx="0" cy="0"/>
          <a:chOff x="0" y="0"/>
          <a:chExt cx="0" cy="0"/>
        </a:xfrm>
      </p:grpSpPr>
      <p:sp>
        <p:nvSpPr>
          <p:cNvPr id="194" name="Google Shape;194;p37"/>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195" name="Google Shape;195;p37"/>
          <p:cNvSpPr/>
          <p:nvPr/>
        </p:nvSpPr>
        <p:spPr>
          <a:xfrm>
            <a:off x="3307550" y="0"/>
            <a:ext cx="5836500" cy="5143500"/>
          </a:xfrm>
          <a:prstGeom prst="rect">
            <a:avLst/>
          </a:prstGeom>
          <a:solidFill>
            <a:srgbClr val="E4DE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196" name="Google Shape;196;p37"/>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7" name="Google Shape;197;p37"/>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198" name="Google Shape;198;p37"/>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3423973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 image area 65% ORANGE">
  <p:cSld name="Title and body + image area 65% ORANGE">
    <p:spTree>
      <p:nvGrpSpPr>
        <p:cNvPr id="1" name="Shape 199"/>
        <p:cNvGrpSpPr/>
        <p:nvPr/>
      </p:nvGrpSpPr>
      <p:grpSpPr>
        <a:xfrm>
          <a:off x="0" y="0"/>
          <a:ext cx="0" cy="0"/>
          <a:chOff x="0" y="0"/>
          <a:chExt cx="0" cy="0"/>
        </a:xfrm>
      </p:grpSpPr>
      <p:sp>
        <p:nvSpPr>
          <p:cNvPr id="200" name="Google Shape;200;p38"/>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01" name="Google Shape;201;p38"/>
          <p:cNvSpPr/>
          <p:nvPr/>
        </p:nvSpPr>
        <p:spPr>
          <a:xfrm>
            <a:off x="3307550" y="0"/>
            <a:ext cx="5836500" cy="5143500"/>
          </a:xfrm>
          <a:prstGeom prst="rect">
            <a:avLst/>
          </a:prstGeom>
          <a:solidFill>
            <a:srgbClr val="FDE6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202" name="Google Shape;202;p38"/>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3" name="Google Shape;203;p38"/>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204" name="Google Shape;204;p38"/>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692858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 image area 65% PINK">
  <p:cSld name="Title and body + image area 65% PINK">
    <p:spTree>
      <p:nvGrpSpPr>
        <p:cNvPr id="1" name="Shape 205"/>
        <p:cNvGrpSpPr/>
        <p:nvPr/>
      </p:nvGrpSpPr>
      <p:grpSpPr>
        <a:xfrm>
          <a:off x="0" y="0"/>
          <a:ext cx="0" cy="0"/>
          <a:chOff x="0" y="0"/>
          <a:chExt cx="0" cy="0"/>
        </a:xfrm>
      </p:grpSpPr>
      <p:sp>
        <p:nvSpPr>
          <p:cNvPr id="206" name="Google Shape;206;p39"/>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07" name="Google Shape;207;p39"/>
          <p:cNvSpPr/>
          <p:nvPr/>
        </p:nvSpPr>
        <p:spPr>
          <a:xfrm>
            <a:off x="3307550" y="0"/>
            <a:ext cx="5836500" cy="5143500"/>
          </a:xfrm>
          <a:prstGeom prst="rect">
            <a:avLst/>
          </a:prstGeom>
          <a:solidFill>
            <a:srgbClr val="F8D7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208" name="Google Shape;208;p39"/>
          <p:cNvSpPr txBox="1">
            <a:spLocks noGrp="1"/>
          </p:cNvSpPr>
          <p:nvPr>
            <p:ph type="title"/>
          </p:nvPr>
        </p:nvSpPr>
        <p:spPr>
          <a:xfrm>
            <a:off x="464100" y="835561"/>
            <a:ext cx="2531400" cy="104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9" name="Google Shape;209;p39"/>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210" name="Google Shape;210;p39"/>
          <p:cNvSpPr txBox="1">
            <a:spLocks noGrp="1"/>
          </p:cNvSpPr>
          <p:nvPr>
            <p:ph type="body" idx="2"/>
          </p:nvPr>
        </p:nvSpPr>
        <p:spPr>
          <a:xfrm>
            <a:off x="464100" y="2090700"/>
            <a:ext cx="25314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Tree>
    <p:extLst>
      <p:ext uri="{BB962C8B-B14F-4D97-AF65-F5344CB8AC3E}">
        <p14:creationId xmlns:p14="http://schemas.microsoft.com/office/powerpoint/2010/main" val="2266797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40"/>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13" name="Google Shape;213;p40"/>
          <p:cNvSpPr txBox="1">
            <a:spLocks noGrp="1"/>
          </p:cNvSpPr>
          <p:nvPr>
            <p:ph type="ctrTitle"/>
          </p:nvPr>
        </p:nvSpPr>
        <p:spPr>
          <a:xfrm>
            <a:off x="1878025" y="1945075"/>
            <a:ext cx="5388000" cy="1855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4" name="Google Shape;214;p40"/>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180810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6"/>
        <p:cNvGrpSpPr/>
        <p:nvPr/>
      </p:nvGrpSpPr>
      <p:grpSpPr>
        <a:xfrm>
          <a:off x="0" y="0"/>
          <a:ext cx="0" cy="0"/>
          <a:chOff x="0" y="0"/>
          <a:chExt cx="0" cy="0"/>
        </a:xfrm>
      </p:grpSpPr>
      <p:sp>
        <p:nvSpPr>
          <p:cNvPr id="337" name="Google Shape;337;p60"/>
          <p:cNvSpPr txBox="1">
            <a:spLocks noGrp="1"/>
          </p:cNvSpPr>
          <p:nvPr>
            <p:ph type="ctrTitle"/>
          </p:nvPr>
        </p:nvSpPr>
        <p:spPr>
          <a:xfrm>
            <a:off x="614081" y="543906"/>
            <a:ext cx="7920319" cy="65736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75C142"/>
              </a:buClr>
              <a:buSzPts val="4000"/>
              <a:buFont typeface="Arial"/>
              <a:buNone/>
              <a:defRPr sz="4000" b="0">
                <a:solidFill>
                  <a:srgbClr val="75C14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0"/>
          <p:cNvSpPr txBox="1">
            <a:spLocks noGrp="1"/>
          </p:cNvSpPr>
          <p:nvPr>
            <p:ph type="subTitle" idx="1"/>
          </p:nvPr>
        </p:nvSpPr>
        <p:spPr>
          <a:xfrm>
            <a:off x="614081" y="1268924"/>
            <a:ext cx="7920319" cy="26486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800"/>
              <a:buNone/>
              <a:defRPr sz="2800" b="0" i="0">
                <a:solidFill>
                  <a:srgbClr val="3F3F3F"/>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5"/>
        <p:cNvGrpSpPr/>
        <p:nvPr/>
      </p:nvGrpSpPr>
      <p:grpSpPr>
        <a:xfrm>
          <a:off x="0" y="0"/>
          <a:ext cx="0" cy="0"/>
          <a:chOff x="0" y="0"/>
          <a:chExt cx="0" cy="0"/>
        </a:xfrm>
      </p:grpSpPr>
      <p:sp>
        <p:nvSpPr>
          <p:cNvPr id="216" name="Google Shape;216;p41"/>
          <p:cNvSpPr/>
          <p:nvPr/>
        </p:nvSpPr>
        <p:spPr>
          <a:xfrm>
            <a:off x="4724375" y="-125"/>
            <a:ext cx="4419600" cy="5143500"/>
          </a:xfrm>
          <a:prstGeom prst="rect">
            <a:avLst/>
          </a:prstGeom>
          <a:solidFill>
            <a:srgbClr val="00A04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 name="Google Shape;217;p41"/>
          <p:cNvSpPr txBox="1">
            <a:spLocks noGrp="1"/>
          </p:cNvSpPr>
          <p:nvPr>
            <p:ph type="body" idx="1"/>
          </p:nvPr>
        </p:nvSpPr>
        <p:spPr>
          <a:xfrm>
            <a:off x="5126850" y="833450"/>
            <a:ext cx="3555300" cy="37356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Clr>
                <a:schemeClr val="lt1"/>
              </a:buClr>
              <a:buSzPts val="1600"/>
              <a:buChar char="●"/>
              <a:defRPr>
                <a:solidFill>
                  <a:schemeClr val="lt1"/>
                </a:solidFill>
              </a:defRPr>
            </a:lvl1pPr>
            <a:lvl2pPr marL="914400" lvl="1" indent="-304800" algn="l">
              <a:lnSpc>
                <a:spcPct val="130000"/>
              </a:lnSpc>
              <a:spcBef>
                <a:spcPts val="500"/>
              </a:spcBef>
              <a:spcAft>
                <a:spcPts val="0"/>
              </a:spcAft>
              <a:buClr>
                <a:schemeClr val="lt1"/>
              </a:buClr>
              <a:buSzPts val="1200"/>
              <a:buChar char="○"/>
              <a:defRPr>
                <a:solidFill>
                  <a:schemeClr val="lt1"/>
                </a:solidFill>
              </a:defRPr>
            </a:lvl2pPr>
            <a:lvl3pPr marL="1371600" lvl="2" indent="-292100" algn="l">
              <a:lnSpc>
                <a:spcPct val="130000"/>
              </a:lnSpc>
              <a:spcBef>
                <a:spcPts val="500"/>
              </a:spcBef>
              <a:spcAft>
                <a:spcPts val="0"/>
              </a:spcAft>
              <a:buClr>
                <a:schemeClr val="lt1"/>
              </a:buClr>
              <a:buSzPts val="1000"/>
              <a:buChar char="■"/>
              <a:defRPr>
                <a:solidFill>
                  <a:schemeClr val="lt1"/>
                </a:solidFill>
              </a:defRPr>
            </a:lvl3pPr>
            <a:lvl4pPr marL="1828800" lvl="3" indent="-292100" algn="l">
              <a:lnSpc>
                <a:spcPct val="130000"/>
              </a:lnSpc>
              <a:spcBef>
                <a:spcPts val="500"/>
              </a:spcBef>
              <a:spcAft>
                <a:spcPts val="0"/>
              </a:spcAft>
              <a:buClr>
                <a:schemeClr val="lt1"/>
              </a:buClr>
              <a:buSzPts val="1000"/>
              <a:buChar char="●"/>
              <a:defRPr>
                <a:solidFill>
                  <a:schemeClr val="lt1"/>
                </a:solidFill>
              </a:defRPr>
            </a:lvl4pPr>
            <a:lvl5pPr marL="2286000" lvl="4" indent="-292100" algn="l">
              <a:lnSpc>
                <a:spcPct val="130000"/>
              </a:lnSpc>
              <a:spcBef>
                <a:spcPts val="500"/>
              </a:spcBef>
              <a:spcAft>
                <a:spcPts val="0"/>
              </a:spcAft>
              <a:buClr>
                <a:schemeClr val="lt1"/>
              </a:buClr>
              <a:buSzPts val="1000"/>
              <a:buChar char="○"/>
              <a:defRPr>
                <a:solidFill>
                  <a:schemeClr val="lt1"/>
                </a:solidFill>
              </a:defRPr>
            </a:lvl5pPr>
            <a:lvl6pPr marL="2743200" lvl="5" indent="-292100" algn="l">
              <a:lnSpc>
                <a:spcPct val="130000"/>
              </a:lnSpc>
              <a:spcBef>
                <a:spcPts val="500"/>
              </a:spcBef>
              <a:spcAft>
                <a:spcPts val="0"/>
              </a:spcAft>
              <a:buClr>
                <a:schemeClr val="lt1"/>
              </a:buClr>
              <a:buSzPts val="1000"/>
              <a:buChar char="■"/>
              <a:defRPr>
                <a:solidFill>
                  <a:schemeClr val="lt1"/>
                </a:solidFill>
              </a:defRPr>
            </a:lvl6pPr>
            <a:lvl7pPr marL="3200400" lvl="6" indent="-292100" algn="l">
              <a:lnSpc>
                <a:spcPct val="130000"/>
              </a:lnSpc>
              <a:spcBef>
                <a:spcPts val="500"/>
              </a:spcBef>
              <a:spcAft>
                <a:spcPts val="0"/>
              </a:spcAft>
              <a:buClr>
                <a:schemeClr val="lt1"/>
              </a:buClr>
              <a:buSzPts val="1000"/>
              <a:buChar char="●"/>
              <a:defRPr>
                <a:solidFill>
                  <a:schemeClr val="lt1"/>
                </a:solidFill>
              </a:defRPr>
            </a:lvl7pPr>
            <a:lvl8pPr marL="3657600" lvl="7" indent="-292100" algn="l">
              <a:lnSpc>
                <a:spcPct val="130000"/>
              </a:lnSpc>
              <a:spcBef>
                <a:spcPts val="500"/>
              </a:spcBef>
              <a:spcAft>
                <a:spcPts val="0"/>
              </a:spcAft>
              <a:buClr>
                <a:schemeClr val="lt1"/>
              </a:buClr>
              <a:buSzPts val="1000"/>
              <a:buChar char="○"/>
              <a:defRPr>
                <a:solidFill>
                  <a:schemeClr val="lt1"/>
                </a:solidFill>
              </a:defRPr>
            </a:lvl8pPr>
            <a:lvl9pPr marL="4114800" lvl="8" indent="-292100" algn="l">
              <a:lnSpc>
                <a:spcPct val="130000"/>
              </a:lnSpc>
              <a:spcBef>
                <a:spcPts val="500"/>
              </a:spcBef>
              <a:spcAft>
                <a:spcPts val="500"/>
              </a:spcAft>
              <a:buClr>
                <a:schemeClr val="lt1"/>
              </a:buClr>
              <a:buSzPts val="1000"/>
              <a:buChar char="■"/>
              <a:defRPr>
                <a:solidFill>
                  <a:schemeClr val="lt1"/>
                </a:solidFill>
              </a:defRPr>
            </a:lvl9pPr>
          </a:lstStyle>
          <a:p>
            <a:endParaRPr/>
          </a:p>
        </p:txBody>
      </p:sp>
      <p:sp>
        <p:nvSpPr>
          <p:cNvPr id="218" name="Google Shape;218;p41"/>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19" name="Google Shape;219;p41"/>
          <p:cNvSpPr txBox="1">
            <a:spLocks noGrp="1"/>
          </p:cNvSpPr>
          <p:nvPr>
            <p:ph type="body" idx="2"/>
          </p:nvPr>
        </p:nvSpPr>
        <p:spPr>
          <a:xfrm>
            <a:off x="464100" y="2090700"/>
            <a:ext cx="39555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sz="12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20" name="Google Shape;220;p41"/>
          <p:cNvSpPr txBox="1">
            <a:spLocks noGrp="1"/>
          </p:cNvSpPr>
          <p:nvPr>
            <p:ph type="title"/>
          </p:nvPr>
        </p:nvSpPr>
        <p:spPr>
          <a:xfrm>
            <a:off x="464100" y="692675"/>
            <a:ext cx="39555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1" name="Google Shape;221;p41"/>
          <p:cNvSpPr txBox="1">
            <a:spLocks noGrp="1"/>
          </p:cNvSpPr>
          <p:nvPr>
            <p:ph type="subTitle" idx="3"/>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3393055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2"/>
        <p:cNvGrpSpPr/>
        <p:nvPr/>
      </p:nvGrpSpPr>
      <p:grpSpPr>
        <a:xfrm>
          <a:off x="0" y="0"/>
          <a:ext cx="0" cy="0"/>
          <a:chOff x="0" y="0"/>
          <a:chExt cx="0" cy="0"/>
        </a:xfrm>
      </p:grpSpPr>
      <p:sp>
        <p:nvSpPr>
          <p:cNvPr id="223" name="Google Shape;223;p42"/>
          <p:cNvSpPr txBox="1">
            <a:spLocks noGrp="1"/>
          </p:cNvSpPr>
          <p:nvPr>
            <p:ph type="body" idx="1"/>
          </p:nvPr>
        </p:nvSpPr>
        <p:spPr>
          <a:xfrm>
            <a:off x="1877975" y="4525828"/>
            <a:ext cx="5388000" cy="2862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000"/>
              <a:buNone/>
              <a:defRPr sz="1000"/>
            </a:lvl1pPr>
            <a:lvl2pPr marL="914400" lvl="1" indent="-304800" algn="l">
              <a:lnSpc>
                <a:spcPct val="130000"/>
              </a:lnSpc>
              <a:spcBef>
                <a:spcPts val="500"/>
              </a:spcBef>
              <a:spcAft>
                <a:spcPts val="0"/>
              </a:spcAft>
              <a:buSzPts val="1200"/>
              <a:buChar char="○"/>
              <a:defRPr/>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24" name="Google Shape;224;p42"/>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25" name="Google Shape;225;p42"/>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2755288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1 1">
  <p:cSld name="Caption 1 1">
    <p:bg>
      <p:bgPr>
        <a:solidFill>
          <a:schemeClr val="accent4"/>
        </a:solidFill>
        <a:effectLst/>
      </p:bgPr>
    </p:bg>
    <p:spTree>
      <p:nvGrpSpPr>
        <p:cNvPr id="1" name="Shape 226"/>
        <p:cNvGrpSpPr/>
        <p:nvPr/>
      </p:nvGrpSpPr>
      <p:grpSpPr>
        <a:xfrm>
          <a:off x="0" y="0"/>
          <a:ext cx="0" cy="0"/>
          <a:chOff x="0" y="0"/>
          <a:chExt cx="0" cy="0"/>
        </a:xfrm>
      </p:grpSpPr>
      <p:sp>
        <p:nvSpPr>
          <p:cNvPr id="227" name="Google Shape;227;p43"/>
          <p:cNvSpPr txBox="1">
            <a:spLocks noGrp="1"/>
          </p:cNvSpPr>
          <p:nvPr>
            <p:ph type="body" idx="1"/>
          </p:nvPr>
        </p:nvSpPr>
        <p:spPr>
          <a:xfrm>
            <a:off x="1877975" y="4525828"/>
            <a:ext cx="5388000" cy="2862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000"/>
              <a:buNone/>
              <a:defRPr sz="1000">
                <a:solidFill>
                  <a:schemeClr val="lt1"/>
                </a:solidFill>
              </a:defRPr>
            </a:lvl1pPr>
            <a:lvl2pPr marL="914400" lvl="1" indent="-304800" algn="l">
              <a:lnSpc>
                <a:spcPct val="130000"/>
              </a:lnSpc>
              <a:spcBef>
                <a:spcPts val="500"/>
              </a:spcBef>
              <a:spcAft>
                <a:spcPts val="0"/>
              </a:spcAft>
              <a:buSzPts val="1200"/>
              <a:buChar char="○"/>
              <a:defRPr/>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28" name="Google Shape;228;p43"/>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29" name="Google Shape;229;p43"/>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900"/>
              <a:buFont typeface="Montserrat"/>
              <a:buNone/>
              <a:defRPr sz="900" b="1">
                <a:solidFill>
                  <a:srgbClr val="FFFFFF"/>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pic>
        <p:nvPicPr>
          <p:cNvPr id="230" name="Google Shape;230;p43"/>
          <p:cNvPicPr preferRelativeResize="0"/>
          <p:nvPr/>
        </p:nvPicPr>
        <p:blipFill rotWithShape="1">
          <a:blip r:embed="rId2">
            <a:alphaModFix/>
          </a:blip>
          <a:srcRect/>
          <a:stretch/>
        </p:blipFill>
        <p:spPr>
          <a:xfrm>
            <a:off x="452274" y="4736934"/>
            <a:ext cx="182880" cy="182880"/>
          </a:xfrm>
          <a:prstGeom prst="rect">
            <a:avLst/>
          </a:prstGeom>
          <a:noFill/>
          <a:ln>
            <a:noFill/>
          </a:ln>
        </p:spPr>
      </p:pic>
    </p:spTree>
    <p:extLst>
      <p:ext uri="{BB962C8B-B14F-4D97-AF65-F5344CB8AC3E}">
        <p14:creationId xmlns:p14="http://schemas.microsoft.com/office/powerpoint/2010/main" val="3359433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evices: Laptop + Title and description 1 1">
  <p:cSld name="Devices: Laptop + Title and description 1 1">
    <p:bg>
      <p:bgPr>
        <a:solidFill>
          <a:schemeClr val="accent4"/>
        </a:solidFill>
        <a:effectLst/>
      </p:bgPr>
    </p:bg>
    <p:spTree>
      <p:nvGrpSpPr>
        <p:cNvPr id="1" name="Shape 231"/>
        <p:cNvGrpSpPr/>
        <p:nvPr/>
      </p:nvGrpSpPr>
      <p:grpSpPr>
        <a:xfrm>
          <a:off x="0" y="0"/>
          <a:ext cx="0" cy="0"/>
          <a:chOff x="0" y="0"/>
          <a:chExt cx="0" cy="0"/>
        </a:xfrm>
      </p:grpSpPr>
      <p:sp>
        <p:nvSpPr>
          <p:cNvPr id="232" name="Google Shape;232;p44"/>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33" name="Google Shape;233;p44"/>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234" name="Google Shape;234;p44"/>
          <p:cNvSpPr txBox="1">
            <a:spLocks noGrp="1"/>
          </p:cNvSpPr>
          <p:nvPr>
            <p:ph type="title"/>
          </p:nvPr>
        </p:nvSpPr>
        <p:spPr>
          <a:xfrm>
            <a:off x="455150" y="1031006"/>
            <a:ext cx="18285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400">
                <a:solidFill>
                  <a:srgbClr val="FFFFFF"/>
                </a:solidFill>
              </a:defRPr>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35" name="Google Shape;235;p44"/>
          <p:cNvSpPr txBox="1">
            <a:spLocks noGrp="1"/>
          </p:cNvSpPr>
          <p:nvPr>
            <p:ph type="body" idx="2"/>
          </p:nvPr>
        </p:nvSpPr>
        <p:spPr>
          <a:xfrm>
            <a:off x="460250" y="2169400"/>
            <a:ext cx="18285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Clr>
                <a:srgbClr val="FFFFFF"/>
              </a:buClr>
              <a:buSzPts val="1000"/>
              <a:buChar char="●"/>
              <a:defRPr sz="1000">
                <a:solidFill>
                  <a:srgbClr val="FFFFFF"/>
                </a:solidFill>
              </a:defRPr>
            </a:lvl1pPr>
            <a:lvl2pPr marL="914400" lvl="1" indent="-292100" algn="l">
              <a:lnSpc>
                <a:spcPct val="130000"/>
              </a:lnSpc>
              <a:spcBef>
                <a:spcPts val="500"/>
              </a:spcBef>
              <a:spcAft>
                <a:spcPts val="0"/>
              </a:spcAft>
              <a:buClr>
                <a:srgbClr val="FFFFFF"/>
              </a:buClr>
              <a:buSzPts val="1000"/>
              <a:buChar char="○"/>
              <a:defRPr sz="1000">
                <a:solidFill>
                  <a:srgbClr val="FFFFFF"/>
                </a:solidFill>
              </a:defRPr>
            </a:lvl2pPr>
            <a:lvl3pPr marL="1371600" lvl="2" indent="-292100" algn="l">
              <a:lnSpc>
                <a:spcPct val="130000"/>
              </a:lnSpc>
              <a:spcBef>
                <a:spcPts val="500"/>
              </a:spcBef>
              <a:spcAft>
                <a:spcPts val="0"/>
              </a:spcAft>
              <a:buClr>
                <a:srgbClr val="FFFFFF"/>
              </a:buClr>
              <a:buSzPts val="1000"/>
              <a:buChar char="■"/>
              <a:defRPr>
                <a:solidFill>
                  <a:srgbClr val="FFFFFF"/>
                </a:solidFill>
              </a:defRPr>
            </a:lvl3pPr>
            <a:lvl4pPr marL="1828800" lvl="3" indent="-292100" algn="l">
              <a:lnSpc>
                <a:spcPct val="130000"/>
              </a:lnSpc>
              <a:spcBef>
                <a:spcPts val="500"/>
              </a:spcBef>
              <a:spcAft>
                <a:spcPts val="0"/>
              </a:spcAft>
              <a:buClr>
                <a:srgbClr val="FFFFFF"/>
              </a:buClr>
              <a:buSzPts val="1000"/>
              <a:buChar char="●"/>
              <a:defRPr>
                <a:solidFill>
                  <a:srgbClr val="FFFFFF"/>
                </a:solidFill>
              </a:defRPr>
            </a:lvl4pPr>
            <a:lvl5pPr marL="2286000" lvl="4" indent="-292100" algn="l">
              <a:lnSpc>
                <a:spcPct val="130000"/>
              </a:lnSpc>
              <a:spcBef>
                <a:spcPts val="500"/>
              </a:spcBef>
              <a:spcAft>
                <a:spcPts val="0"/>
              </a:spcAft>
              <a:buClr>
                <a:srgbClr val="FFFFFF"/>
              </a:buClr>
              <a:buSzPts val="1000"/>
              <a:buChar char="○"/>
              <a:defRPr>
                <a:solidFill>
                  <a:srgbClr val="FFFFFF"/>
                </a:solidFill>
              </a:defRPr>
            </a:lvl5pPr>
            <a:lvl6pPr marL="2743200" lvl="5" indent="-292100" algn="l">
              <a:lnSpc>
                <a:spcPct val="130000"/>
              </a:lnSpc>
              <a:spcBef>
                <a:spcPts val="500"/>
              </a:spcBef>
              <a:spcAft>
                <a:spcPts val="0"/>
              </a:spcAft>
              <a:buClr>
                <a:srgbClr val="FFFFFF"/>
              </a:buClr>
              <a:buSzPts val="1000"/>
              <a:buChar char="■"/>
              <a:defRPr>
                <a:solidFill>
                  <a:srgbClr val="FFFFFF"/>
                </a:solidFill>
              </a:defRPr>
            </a:lvl6pPr>
            <a:lvl7pPr marL="3200400" lvl="6" indent="-292100" algn="l">
              <a:lnSpc>
                <a:spcPct val="130000"/>
              </a:lnSpc>
              <a:spcBef>
                <a:spcPts val="500"/>
              </a:spcBef>
              <a:spcAft>
                <a:spcPts val="0"/>
              </a:spcAft>
              <a:buClr>
                <a:srgbClr val="FFFFFF"/>
              </a:buClr>
              <a:buSzPts val="1000"/>
              <a:buChar char="●"/>
              <a:defRPr>
                <a:solidFill>
                  <a:srgbClr val="FFFFFF"/>
                </a:solidFill>
              </a:defRPr>
            </a:lvl7pPr>
            <a:lvl8pPr marL="3657600" lvl="7" indent="-292100" algn="l">
              <a:lnSpc>
                <a:spcPct val="130000"/>
              </a:lnSpc>
              <a:spcBef>
                <a:spcPts val="500"/>
              </a:spcBef>
              <a:spcAft>
                <a:spcPts val="0"/>
              </a:spcAft>
              <a:buClr>
                <a:srgbClr val="FFFFFF"/>
              </a:buClr>
              <a:buSzPts val="1000"/>
              <a:buChar char="○"/>
              <a:defRPr>
                <a:solidFill>
                  <a:srgbClr val="FFFFFF"/>
                </a:solidFill>
              </a:defRPr>
            </a:lvl8pPr>
            <a:lvl9pPr marL="4114800" lvl="8" indent="-292100" algn="l">
              <a:lnSpc>
                <a:spcPct val="130000"/>
              </a:lnSpc>
              <a:spcBef>
                <a:spcPts val="500"/>
              </a:spcBef>
              <a:spcAft>
                <a:spcPts val="500"/>
              </a:spcAft>
              <a:buClr>
                <a:srgbClr val="FFFFFF"/>
              </a:buClr>
              <a:buSzPts val="1000"/>
              <a:buChar char="■"/>
              <a:defRPr>
                <a:solidFill>
                  <a:srgbClr val="FFFFFF"/>
                </a:solidFill>
              </a:defRPr>
            </a:lvl9pPr>
          </a:lstStyle>
          <a:p>
            <a:endParaRPr/>
          </a:p>
        </p:txBody>
      </p:sp>
      <p:pic>
        <p:nvPicPr>
          <p:cNvPr id="236" name="Google Shape;236;p44"/>
          <p:cNvPicPr preferRelativeResize="0"/>
          <p:nvPr/>
        </p:nvPicPr>
        <p:blipFill rotWithShape="1">
          <a:blip r:embed="rId2">
            <a:alphaModFix/>
          </a:blip>
          <a:srcRect/>
          <a:stretch/>
        </p:blipFill>
        <p:spPr>
          <a:xfrm>
            <a:off x="2769475" y="752300"/>
            <a:ext cx="6133950" cy="3573675"/>
          </a:xfrm>
          <a:prstGeom prst="rect">
            <a:avLst/>
          </a:prstGeom>
          <a:noFill/>
          <a:ln>
            <a:noFill/>
          </a:ln>
        </p:spPr>
      </p:pic>
      <p:pic>
        <p:nvPicPr>
          <p:cNvPr id="237" name="Google Shape;237;p44"/>
          <p:cNvPicPr preferRelativeResize="0"/>
          <p:nvPr/>
        </p:nvPicPr>
        <p:blipFill rotWithShape="1">
          <a:blip r:embed="rId3">
            <a:alphaModFix/>
          </a:blip>
          <a:srcRect/>
          <a:stretch/>
        </p:blipFill>
        <p:spPr>
          <a:xfrm>
            <a:off x="452274" y="4736934"/>
            <a:ext cx="182880" cy="182880"/>
          </a:xfrm>
          <a:prstGeom prst="rect">
            <a:avLst/>
          </a:prstGeom>
          <a:noFill/>
          <a:ln>
            <a:noFill/>
          </a:ln>
        </p:spPr>
      </p:pic>
    </p:spTree>
    <p:extLst>
      <p:ext uri="{BB962C8B-B14F-4D97-AF65-F5344CB8AC3E}">
        <p14:creationId xmlns:p14="http://schemas.microsoft.com/office/powerpoint/2010/main" val="2601335960"/>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vices: Mobile + Title and description 1 1">
  <p:cSld name="Devices: Mobile + Title and description 1 1">
    <p:bg>
      <p:bgPr>
        <a:solidFill>
          <a:schemeClr val="accent4"/>
        </a:solidFill>
        <a:effectLst/>
      </p:bgPr>
    </p:bg>
    <p:spTree>
      <p:nvGrpSpPr>
        <p:cNvPr id="1" name="Shape 238"/>
        <p:cNvGrpSpPr/>
        <p:nvPr/>
      </p:nvGrpSpPr>
      <p:grpSpPr>
        <a:xfrm>
          <a:off x="0" y="0"/>
          <a:ext cx="0" cy="0"/>
          <a:chOff x="0" y="0"/>
          <a:chExt cx="0" cy="0"/>
        </a:xfrm>
      </p:grpSpPr>
      <p:sp>
        <p:nvSpPr>
          <p:cNvPr id="239" name="Google Shape;239;p45"/>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40" name="Google Shape;240;p45"/>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900"/>
              <a:buFont typeface="Montserrat"/>
              <a:buNone/>
              <a:defRPr sz="900" b="1">
                <a:solidFill>
                  <a:srgbClr val="FFFFFF"/>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241" name="Google Shape;241;p45"/>
          <p:cNvSpPr txBox="1">
            <a:spLocks noGrp="1"/>
          </p:cNvSpPr>
          <p:nvPr>
            <p:ph type="title"/>
          </p:nvPr>
        </p:nvSpPr>
        <p:spPr>
          <a:xfrm>
            <a:off x="455150" y="1031000"/>
            <a:ext cx="25404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400">
                <a:solidFill>
                  <a:srgbClr val="FFFFFF"/>
                </a:solidFill>
              </a:defRPr>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42" name="Google Shape;242;p45"/>
          <p:cNvSpPr txBox="1">
            <a:spLocks noGrp="1"/>
          </p:cNvSpPr>
          <p:nvPr>
            <p:ph type="body" idx="2"/>
          </p:nvPr>
        </p:nvSpPr>
        <p:spPr>
          <a:xfrm>
            <a:off x="460250" y="2169400"/>
            <a:ext cx="25353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Clr>
                <a:srgbClr val="FFFFFF"/>
              </a:buClr>
              <a:buSzPts val="1000"/>
              <a:buChar char="●"/>
              <a:defRPr sz="1000">
                <a:solidFill>
                  <a:srgbClr val="FFFFFF"/>
                </a:solidFill>
              </a:defRPr>
            </a:lvl1pPr>
            <a:lvl2pPr marL="914400" lvl="1" indent="-292100" algn="l">
              <a:lnSpc>
                <a:spcPct val="130000"/>
              </a:lnSpc>
              <a:spcBef>
                <a:spcPts val="500"/>
              </a:spcBef>
              <a:spcAft>
                <a:spcPts val="0"/>
              </a:spcAft>
              <a:buClr>
                <a:srgbClr val="FFFFFF"/>
              </a:buClr>
              <a:buSzPts val="1000"/>
              <a:buChar char="○"/>
              <a:defRPr sz="1000">
                <a:solidFill>
                  <a:srgbClr val="FFFFFF"/>
                </a:solidFill>
              </a:defRPr>
            </a:lvl2pPr>
            <a:lvl3pPr marL="1371600" lvl="2" indent="-292100" algn="l">
              <a:lnSpc>
                <a:spcPct val="130000"/>
              </a:lnSpc>
              <a:spcBef>
                <a:spcPts val="500"/>
              </a:spcBef>
              <a:spcAft>
                <a:spcPts val="0"/>
              </a:spcAft>
              <a:buClr>
                <a:srgbClr val="FFFFFF"/>
              </a:buClr>
              <a:buSzPts val="1000"/>
              <a:buChar char="■"/>
              <a:defRPr>
                <a:solidFill>
                  <a:srgbClr val="FFFFFF"/>
                </a:solidFill>
              </a:defRPr>
            </a:lvl3pPr>
            <a:lvl4pPr marL="1828800" lvl="3" indent="-292100" algn="l">
              <a:lnSpc>
                <a:spcPct val="130000"/>
              </a:lnSpc>
              <a:spcBef>
                <a:spcPts val="500"/>
              </a:spcBef>
              <a:spcAft>
                <a:spcPts val="0"/>
              </a:spcAft>
              <a:buClr>
                <a:srgbClr val="FFFFFF"/>
              </a:buClr>
              <a:buSzPts val="1000"/>
              <a:buChar char="●"/>
              <a:defRPr>
                <a:solidFill>
                  <a:srgbClr val="FFFFFF"/>
                </a:solidFill>
              </a:defRPr>
            </a:lvl4pPr>
            <a:lvl5pPr marL="2286000" lvl="4" indent="-292100" algn="l">
              <a:lnSpc>
                <a:spcPct val="130000"/>
              </a:lnSpc>
              <a:spcBef>
                <a:spcPts val="500"/>
              </a:spcBef>
              <a:spcAft>
                <a:spcPts val="0"/>
              </a:spcAft>
              <a:buClr>
                <a:srgbClr val="FFFFFF"/>
              </a:buClr>
              <a:buSzPts val="1000"/>
              <a:buChar char="○"/>
              <a:defRPr>
                <a:solidFill>
                  <a:srgbClr val="FFFFFF"/>
                </a:solidFill>
              </a:defRPr>
            </a:lvl5pPr>
            <a:lvl6pPr marL="2743200" lvl="5" indent="-292100" algn="l">
              <a:lnSpc>
                <a:spcPct val="130000"/>
              </a:lnSpc>
              <a:spcBef>
                <a:spcPts val="500"/>
              </a:spcBef>
              <a:spcAft>
                <a:spcPts val="0"/>
              </a:spcAft>
              <a:buClr>
                <a:srgbClr val="FFFFFF"/>
              </a:buClr>
              <a:buSzPts val="1000"/>
              <a:buChar char="■"/>
              <a:defRPr>
                <a:solidFill>
                  <a:srgbClr val="FFFFFF"/>
                </a:solidFill>
              </a:defRPr>
            </a:lvl6pPr>
            <a:lvl7pPr marL="3200400" lvl="6" indent="-292100" algn="l">
              <a:lnSpc>
                <a:spcPct val="130000"/>
              </a:lnSpc>
              <a:spcBef>
                <a:spcPts val="500"/>
              </a:spcBef>
              <a:spcAft>
                <a:spcPts val="0"/>
              </a:spcAft>
              <a:buClr>
                <a:srgbClr val="FFFFFF"/>
              </a:buClr>
              <a:buSzPts val="1000"/>
              <a:buChar char="●"/>
              <a:defRPr>
                <a:solidFill>
                  <a:srgbClr val="FFFFFF"/>
                </a:solidFill>
              </a:defRPr>
            </a:lvl7pPr>
            <a:lvl8pPr marL="3657600" lvl="7" indent="-292100" algn="l">
              <a:lnSpc>
                <a:spcPct val="130000"/>
              </a:lnSpc>
              <a:spcBef>
                <a:spcPts val="500"/>
              </a:spcBef>
              <a:spcAft>
                <a:spcPts val="0"/>
              </a:spcAft>
              <a:buClr>
                <a:srgbClr val="FFFFFF"/>
              </a:buClr>
              <a:buSzPts val="1000"/>
              <a:buChar char="○"/>
              <a:defRPr>
                <a:solidFill>
                  <a:srgbClr val="FFFFFF"/>
                </a:solidFill>
              </a:defRPr>
            </a:lvl8pPr>
            <a:lvl9pPr marL="4114800" lvl="8" indent="-292100" algn="l">
              <a:lnSpc>
                <a:spcPct val="130000"/>
              </a:lnSpc>
              <a:spcBef>
                <a:spcPts val="500"/>
              </a:spcBef>
              <a:spcAft>
                <a:spcPts val="500"/>
              </a:spcAft>
              <a:buClr>
                <a:srgbClr val="FFFFFF"/>
              </a:buClr>
              <a:buSzPts val="1000"/>
              <a:buChar char="■"/>
              <a:defRPr>
                <a:solidFill>
                  <a:srgbClr val="FFFFFF"/>
                </a:solidFill>
              </a:defRPr>
            </a:lvl9pPr>
          </a:lstStyle>
          <a:p>
            <a:endParaRPr/>
          </a:p>
        </p:txBody>
      </p:sp>
      <p:pic>
        <p:nvPicPr>
          <p:cNvPr id="243" name="Google Shape;243;p45"/>
          <p:cNvPicPr preferRelativeResize="0"/>
          <p:nvPr/>
        </p:nvPicPr>
        <p:blipFill rotWithShape="1">
          <a:blip r:embed="rId2">
            <a:alphaModFix/>
          </a:blip>
          <a:srcRect/>
          <a:stretch/>
        </p:blipFill>
        <p:spPr>
          <a:xfrm>
            <a:off x="452274" y="4736934"/>
            <a:ext cx="182880" cy="182880"/>
          </a:xfrm>
          <a:prstGeom prst="rect">
            <a:avLst/>
          </a:prstGeom>
          <a:noFill/>
          <a:ln>
            <a:noFill/>
          </a:ln>
        </p:spPr>
      </p:pic>
      <p:pic>
        <p:nvPicPr>
          <p:cNvPr id="244" name="Google Shape;244;p45"/>
          <p:cNvPicPr preferRelativeResize="0"/>
          <p:nvPr/>
        </p:nvPicPr>
        <p:blipFill rotWithShape="1">
          <a:blip r:embed="rId3">
            <a:alphaModFix/>
          </a:blip>
          <a:srcRect/>
          <a:stretch/>
        </p:blipFill>
        <p:spPr>
          <a:xfrm>
            <a:off x="5225426" y="669588"/>
            <a:ext cx="1845899" cy="3804325"/>
          </a:xfrm>
          <a:prstGeom prst="rect">
            <a:avLst/>
          </a:prstGeom>
          <a:noFill/>
          <a:ln>
            <a:noFill/>
          </a:ln>
        </p:spPr>
      </p:pic>
    </p:spTree>
    <p:extLst>
      <p:ext uri="{BB962C8B-B14F-4D97-AF65-F5344CB8AC3E}">
        <p14:creationId xmlns:p14="http://schemas.microsoft.com/office/powerpoint/2010/main" val="2595538945"/>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vices: Browser + Title and description 1 1">
  <p:cSld name="Devices: Browser + Title and description 1 1">
    <p:bg>
      <p:bgPr>
        <a:solidFill>
          <a:srgbClr val="FFFFFF"/>
        </a:solidFill>
        <a:effectLst/>
      </p:bgPr>
    </p:bg>
    <p:spTree>
      <p:nvGrpSpPr>
        <p:cNvPr id="1" name="Shape 245"/>
        <p:cNvGrpSpPr/>
        <p:nvPr/>
      </p:nvGrpSpPr>
      <p:grpSpPr>
        <a:xfrm>
          <a:off x="0" y="0"/>
          <a:ext cx="0" cy="0"/>
          <a:chOff x="0" y="0"/>
          <a:chExt cx="0" cy="0"/>
        </a:xfrm>
      </p:grpSpPr>
      <p:sp>
        <p:nvSpPr>
          <p:cNvPr id="246" name="Google Shape;246;p46"/>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47" name="Google Shape;247;p46"/>
          <p:cNvSpPr txBox="1">
            <a:spLocks noGrp="1"/>
          </p:cNvSpPr>
          <p:nvPr>
            <p:ph type="subTitle" idx="1"/>
          </p:nvPr>
        </p:nvSpPr>
        <p:spPr>
          <a:xfrm>
            <a:off x="464100" y="316400"/>
            <a:ext cx="21429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900"/>
              <a:buFont typeface="Montserrat"/>
              <a:buNone/>
              <a:defRPr sz="900" b="1">
                <a:solidFill>
                  <a:schemeClr val="accent1"/>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248" name="Google Shape;248;p46"/>
          <p:cNvSpPr txBox="1">
            <a:spLocks noGrp="1"/>
          </p:cNvSpPr>
          <p:nvPr>
            <p:ph type="title"/>
          </p:nvPr>
        </p:nvSpPr>
        <p:spPr>
          <a:xfrm>
            <a:off x="455150" y="1031000"/>
            <a:ext cx="21429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49" name="Google Shape;249;p46"/>
          <p:cNvSpPr txBox="1">
            <a:spLocks noGrp="1"/>
          </p:cNvSpPr>
          <p:nvPr>
            <p:ph type="body" idx="2"/>
          </p:nvPr>
        </p:nvSpPr>
        <p:spPr>
          <a:xfrm>
            <a:off x="460250" y="2169400"/>
            <a:ext cx="21429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SzPts val="1000"/>
              <a:buChar char="●"/>
              <a:defRPr sz="1000"/>
            </a:lvl1pPr>
            <a:lvl2pPr marL="914400" lvl="1" indent="-292100" algn="l">
              <a:lnSpc>
                <a:spcPct val="130000"/>
              </a:lnSpc>
              <a:spcBef>
                <a:spcPts val="500"/>
              </a:spcBef>
              <a:spcAft>
                <a:spcPts val="0"/>
              </a:spcAft>
              <a:buSzPts val="1000"/>
              <a:buChar char="○"/>
              <a:defRPr sz="10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50" name="Google Shape;250;p46"/>
          <p:cNvSpPr/>
          <p:nvPr/>
        </p:nvSpPr>
        <p:spPr>
          <a:xfrm>
            <a:off x="3307550" y="0"/>
            <a:ext cx="58365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grpSp>
        <p:nvGrpSpPr>
          <p:cNvPr id="251" name="Google Shape;251;p46"/>
          <p:cNvGrpSpPr/>
          <p:nvPr/>
        </p:nvGrpSpPr>
        <p:grpSpPr>
          <a:xfrm>
            <a:off x="3662300" y="1033227"/>
            <a:ext cx="5126977" cy="3077023"/>
            <a:chOff x="3662250" y="1031077"/>
            <a:chExt cx="5126977" cy="3077023"/>
          </a:xfrm>
        </p:grpSpPr>
        <p:sp>
          <p:nvSpPr>
            <p:cNvPr id="252" name="Google Shape;252;p46"/>
            <p:cNvSpPr/>
            <p:nvPr/>
          </p:nvSpPr>
          <p:spPr>
            <a:xfrm>
              <a:off x="3662250" y="1107500"/>
              <a:ext cx="5126700" cy="3000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3" name="Google Shape;253;p46"/>
            <p:cNvPicPr preferRelativeResize="0"/>
            <p:nvPr/>
          </p:nvPicPr>
          <p:blipFill rotWithShape="1">
            <a:blip r:embed="rId2">
              <a:alphaModFix/>
            </a:blip>
            <a:srcRect/>
            <a:stretch/>
          </p:blipFill>
          <p:spPr>
            <a:xfrm>
              <a:off x="3662376" y="1031077"/>
              <a:ext cx="5126851" cy="117659"/>
            </a:xfrm>
            <a:prstGeom prst="rect">
              <a:avLst/>
            </a:prstGeom>
            <a:noFill/>
            <a:ln>
              <a:noFill/>
            </a:ln>
          </p:spPr>
        </p:pic>
      </p:grpSp>
    </p:spTree>
    <p:extLst>
      <p:ext uri="{BB962C8B-B14F-4D97-AF65-F5344CB8AC3E}">
        <p14:creationId xmlns:p14="http://schemas.microsoft.com/office/powerpoint/2010/main" val="645916961"/>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vices: Browser + Title and description 1 1 1">
  <p:cSld name="Devices: Browser + Title and description 1 1 1">
    <p:bg>
      <p:bgPr>
        <a:solidFill>
          <a:srgbClr val="FFFFFF"/>
        </a:solidFill>
        <a:effectLst/>
      </p:bgPr>
    </p:bg>
    <p:spTree>
      <p:nvGrpSpPr>
        <p:cNvPr id="1" name="Shape 254"/>
        <p:cNvGrpSpPr/>
        <p:nvPr/>
      </p:nvGrpSpPr>
      <p:grpSpPr>
        <a:xfrm>
          <a:off x="0" y="0"/>
          <a:ext cx="0" cy="0"/>
          <a:chOff x="0" y="0"/>
          <a:chExt cx="0" cy="0"/>
        </a:xfrm>
      </p:grpSpPr>
      <p:sp>
        <p:nvSpPr>
          <p:cNvPr id="255" name="Google Shape;255;p47"/>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56" name="Google Shape;256;p47"/>
          <p:cNvSpPr txBox="1">
            <a:spLocks noGrp="1"/>
          </p:cNvSpPr>
          <p:nvPr>
            <p:ph type="subTitle" idx="1"/>
          </p:nvPr>
        </p:nvSpPr>
        <p:spPr>
          <a:xfrm>
            <a:off x="464100" y="316400"/>
            <a:ext cx="21429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900"/>
              <a:buFont typeface="Montserrat"/>
              <a:buNone/>
              <a:defRPr sz="900" b="1">
                <a:solidFill>
                  <a:schemeClr val="accent1"/>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257" name="Google Shape;257;p47"/>
          <p:cNvSpPr txBox="1">
            <a:spLocks noGrp="1"/>
          </p:cNvSpPr>
          <p:nvPr>
            <p:ph type="title"/>
          </p:nvPr>
        </p:nvSpPr>
        <p:spPr>
          <a:xfrm>
            <a:off x="455150" y="1031000"/>
            <a:ext cx="21429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58" name="Google Shape;258;p47"/>
          <p:cNvSpPr txBox="1">
            <a:spLocks noGrp="1"/>
          </p:cNvSpPr>
          <p:nvPr>
            <p:ph type="body" idx="2"/>
          </p:nvPr>
        </p:nvSpPr>
        <p:spPr>
          <a:xfrm>
            <a:off x="460250" y="2169400"/>
            <a:ext cx="21429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SzPts val="1000"/>
              <a:buChar char="●"/>
              <a:defRPr sz="1000"/>
            </a:lvl1pPr>
            <a:lvl2pPr marL="914400" lvl="1" indent="-292100" algn="l">
              <a:lnSpc>
                <a:spcPct val="130000"/>
              </a:lnSpc>
              <a:spcBef>
                <a:spcPts val="500"/>
              </a:spcBef>
              <a:spcAft>
                <a:spcPts val="0"/>
              </a:spcAft>
              <a:buSzPts val="1000"/>
              <a:buChar char="○"/>
              <a:defRPr sz="10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59" name="Google Shape;259;p47"/>
          <p:cNvSpPr/>
          <p:nvPr/>
        </p:nvSpPr>
        <p:spPr>
          <a:xfrm>
            <a:off x="3307550" y="0"/>
            <a:ext cx="58365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grpSp>
        <p:nvGrpSpPr>
          <p:cNvPr id="260" name="Google Shape;260;p47"/>
          <p:cNvGrpSpPr/>
          <p:nvPr/>
        </p:nvGrpSpPr>
        <p:grpSpPr>
          <a:xfrm>
            <a:off x="4467753" y="412529"/>
            <a:ext cx="3361246" cy="2017296"/>
            <a:chOff x="3662250" y="1031077"/>
            <a:chExt cx="5126977" cy="3077023"/>
          </a:xfrm>
        </p:grpSpPr>
        <p:sp>
          <p:nvSpPr>
            <p:cNvPr id="261" name="Google Shape;261;p47"/>
            <p:cNvSpPr/>
            <p:nvPr/>
          </p:nvSpPr>
          <p:spPr>
            <a:xfrm>
              <a:off x="3662250" y="1107500"/>
              <a:ext cx="5126700" cy="3000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62" name="Google Shape;262;p47"/>
            <p:cNvPicPr preferRelativeResize="0"/>
            <p:nvPr/>
          </p:nvPicPr>
          <p:blipFill rotWithShape="1">
            <a:blip r:embed="rId2">
              <a:alphaModFix/>
            </a:blip>
            <a:srcRect/>
            <a:stretch/>
          </p:blipFill>
          <p:spPr>
            <a:xfrm>
              <a:off x="3662376" y="1031077"/>
              <a:ext cx="5126851" cy="117659"/>
            </a:xfrm>
            <a:prstGeom prst="rect">
              <a:avLst/>
            </a:prstGeom>
            <a:noFill/>
            <a:ln>
              <a:noFill/>
            </a:ln>
          </p:spPr>
        </p:pic>
      </p:grpSp>
      <p:grpSp>
        <p:nvGrpSpPr>
          <p:cNvPr id="263" name="Google Shape;263;p47"/>
          <p:cNvGrpSpPr/>
          <p:nvPr/>
        </p:nvGrpSpPr>
        <p:grpSpPr>
          <a:xfrm>
            <a:off x="4467753" y="2713679"/>
            <a:ext cx="3361246" cy="2017296"/>
            <a:chOff x="3662250" y="1031077"/>
            <a:chExt cx="5126977" cy="3077023"/>
          </a:xfrm>
        </p:grpSpPr>
        <p:sp>
          <p:nvSpPr>
            <p:cNvPr id="264" name="Google Shape;264;p47"/>
            <p:cNvSpPr/>
            <p:nvPr/>
          </p:nvSpPr>
          <p:spPr>
            <a:xfrm>
              <a:off x="3662250" y="1107500"/>
              <a:ext cx="5126700" cy="3000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65" name="Google Shape;265;p47"/>
            <p:cNvPicPr preferRelativeResize="0"/>
            <p:nvPr/>
          </p:nvPicPr>
          <p:blipFill rotWithShape="1">
            <a:blip r:embed="rId2">
              <a:alphaModFix/>
            </a:blip>
            <a:srcRect/>
            <a:stretch/>
          </p:blipFill>
          <p:spPr>
            <a:xfrm>
              <a:off x="3662376" y="1031077"/>
              <a:ext cx="5126851" cy="117659"/>
            </a:xfrm>
            <a:prstGeom prst="rect">
              <a:avLst/>
            </a:prstGeom>
            <a:noFill/>
            <a:ln>
              <a:noFill/>
            </a:ln>
          </p:spPr>
        </p:pic>
      </p:grpSp>
    </p:spTree>
    <p:extLst>
      <p:ext uri="{BB962C8B-B14F-4D97-AF65-F5344CB8AC3E}">
        <p14:creationId xmlns:p14="http://schemas.microsoft.com/office/powerpoint/2010/main" val="3346469454"/>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vices: Laptop + Title and description 2 1">
  <p:cSld name="Devices: Laptop + Title and description 2 1">
    <p:bg>
      <p:bgPr>
        <a:solidFill>
          <a:srgbClr val="FFFFFF"/>
        </a:solidFill>
        <a:effectLst/>
      </p:bgPr>
    </p:bg>
    <p:spTree>
      <p:nvGrpSpPr>
        <p:cNvPr id="1" name="Shape 266"/>
        <p:cNvGrpSpPr/>
        <p:nvPr/>
      </p:nvGrpSpPr>
      <p:grpSpPr>
        <a:xfrm>
          <a:off x="0" y="0"/>
          <a:ext cx="0" cy="0"/>
          <a:chOff x="0" y="0"/>
          <a:chExt cx="0" cy="0"/>
        </a:xfrm>
      </p:grpSpPr>
      <p:sp>
        <p:nvSpPr>
          <p:cNvPr id="267" name="Google Shape;267;p48"/>
          <p:cNvSpPr/>
          <p:nvPr/>
        </p:nvSpPr>
        <p:spPr>
          <a:xfrm>
            <a:off x="3307550" y="0"/>
            <a:ext cx="58365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268" name="Google Shape;268;p48"/>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69" name="Google Shape;269;p48"/>
          <p:cNvSpPr txBox="1">
            <a:spLocks noGrp="1"/>
          </p:cNvSpPr>
          <p:nvPr>
            <p:ph type="subTitle" idx="1"/>
          </p:nvPr>
        </p:nvSpPr>
        <p:spPr>
          <a:xfrm>
            <a:off x="464100" y="316400"/>
            <a:ext cx="21429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900"/>
              <a:buFont typeface="Montserrat"/>
              <a:buNone/>
              <a:defRPr sz="900" b="1">
                <a:solidFill>
                  <a:schemeClr val="accent1"/>
                </a:solidFill>
                <a:latin typeface="Montserrat"/>
                <a:ea typeface="Montserrat"/>
                <a:cs typeface="Montserrat"/>
                <a:sym typeface="Montserrat"/>
              </a:defRPr>
            </a:lvl1pPr>
            <a:lvl2pPr lvl="1" algn="l">
              <a:lnSpc>
                <a:spcPct val="100000"/>
              </a:lnSpc>
              <a:spcBef>
                <a:spcPts val="0"/>
              </a:spcBef>
              <a:spcAft>
                <a:spcPts val="0"/>
              </a:spcAft>
              <a:buClr>
                <a:schemeClr val="accent1"/>
              </a:buClr>
              <a:buSzPts val="2800"/>
              <a:buNone/>
              <a:defRPr sz="2800">
                <a:solidFill>
                  <a:schemeClr val="accent1"/>
                </a:solidFill>
              </a:defRPr>
            </a:lvl2pPr>
            <a:lvl3pPr lvl="2" algn="l">
              <a:lnSpc>
                <a:spcPct val="100000"/>
              </a:lnSpc>
              <a:spcBef>
                <a:spcPts val="0"/>
              </a:spcBef>
              <a:spcAft>
                <a:spcPts val="0"/>
              </a:spcAft>
              <a:buClr>
                <a:schemeClr val="accent1"/>
              </a:buClr>
              <a:buSzPts val="2800"/>
              <a:buNone/>
              <a:defRPr sz="2800">
                <a:solidFill>
                  <a:schemeClr val="accent1"/>
                </a:solidFill>
              </a:defRPr>
            </a:lvl3pPr>
            <a:lvl4pPr lvl="3" algn="l">
              <a:lnSpc>
                <a:spcPct val="100000"/>
              </a:lnSpc>
              <a:spcBef>
                <a:spcPts val="0"/>
              </a:spcBef>
              <a:spcAft>
                <a:spcPts val="0"/>
              </a:spcAft>
              <a:buClr>
                <a:schemeClr val="accent1"/>
              </a:buClr>
              <a:buSzPts val="2800"/>
              <a:buNone/>
              <a:defRPr sz="2800">
                <a:solidFill>
                  <a:schemeClr val="accent1"/>
                </a:solidFill>
              </a:defRPr>
            </a:lvl4pPr>
            <a:lvl5pPr lvl="4" algn="l">
              <a:lnSpc>
                <a:spcPct val="100000"/>
              </a:lnSpc>
              <a:spcBef>
                <a:spcPts val="0"/>
              </a:spcBef>
              <a:spcAft>
                <a:spcPts val="0"/>
              </a:spcAft>
              <a:buClr>
                <a:schemeClr val="accent1"/>
              </a:buClr>
              <a:buSzPts val="2800"/>
              <a:buNone/>
              <a:defRPr sz="2800">
                <a:solidFill>
                  <a:schemeClr val="accent1"/>
                </a:solidFill>
              </a:defRPr>
            </a:lvl5pPr>
            <a:lvl6pPr lvl="5" algn="l">
              <a:lnSpc>
                <a:spcPct val="100000"/>
              </a:lnSpc>
              <a:spcBef>
                <a:spcPts val="0"/>
              </a:spcBef>
              <a:spcAft>
                <a:spcPts val="0"/>
              </a:spcAft>
              <a:buClr>
                <a:schemeClr val="accent1"/>
              </a:buClr>
              <a:buSzPts val="2800"/>
              <a:buNone/>
              <a:defRPr sz="2800">
                <a:solidFill>
                  <a:schemeClr val="accent1"/>
                </a:solidFill>
              </a:defRPr>
            </a:lvl6pPr>
            <a:lvl7pPr lvl="6" algn="l">
              <a:lnSpc>
                <a:spcPct val="100000"/>
              </a:lnSpc>
              <a:spcBef>
                <a:spcPts val="0"/>
              </a:spcBef>
              <a:spcAft>
                <a:spcPts val="0"/>
              </a:spcAft>
              <a:buClr>
                <a:schemeClr val="accent1"/>
              </a:buClr>
              <a:buSzPts val="2800"/>
              <a:buNone/>
              <a:defRPr sz="2800">
                <a:solidFill>
                  <a:schemeClr val="accent1"/>
                </a:solidFill>
              </a:defRPr>
            </a:lvl7pPr>
            <a:lvl8pPr lvl="7" algn="l">
              <a:lnSpc>
                <a:spcPct val="100000"/>
              </a:lnSpc>
              <a:spcBef>
                <a:spcPts val="0"/>
              </a:spcBef>
              <a:spcAft>
                <a:spcPts val="0"/>
              </a:spcAft>
              <a:buClr>
                <a:schemeClr val="accent1"/>
              </a:buClr>
              <a:buSzPts val="2800"/>
              <a:buNone/>
              <a:defRPr sz="2800">
                <a:solidFill>
                  <a:schemeClr val="accent1"/>
                </a:solidFill>
              </a:defRPr>
            </a:lvl8pPr>
            <a:lvl9pPr lvl="8" algn="l">
              <a:lnSpc>
                <a:spcPct val="100000"/>
              </a:lnSpc>
              <a:spcBef>
                <a:spcPts val="0"/>
              </a:spcBef>
              <a:spcAft>
                <a:spcPts val="0"/>
              </a:spcAft>
              <a:buClr>
                <a:schemeClr val="accent1"/>
              </a:buClr>
              <a:buSzPts val="2800"/>
              <a:buNone/>
              <a:defRPr sz="2800">
                <a:solidFill>
                  <a:schemeClr val="accent1"/>
                </a:solidFill>
              </a:defRPr>
            </a:lvl9pPr>
          </a:lstStyle>
          <a:p>
            <a:endParaRPr/>
          </a:p>
        </p:txBody>
      </p:sp>
      <p:sp>
        <p:nvSpPr>
          <p:cNvPr id="270" name="Google Shape;270;p48"/>
          <p:cNvSpPr txBox="1">
            <a:spLocks noGrp="1"/>
          </p:cNvSpPr>
          <p:nvPr>
            <p:ph type="title"/>
          </p:nvPr>
        </p:nvSpPr>
        <p:spPr>
          <a:xfrm>
            <a:off x="455150" y="1031000"/>
            <a:ext cx="21429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71" name="Google Shape;271;p48"/>
          <p:cNvSpPr txBox="1">
            <a:spLocks noGrp="1"/>
          </p:cNvSpPr>
          <p:nvPr>
            <p:ph type="body" idx="2"/>
          </p:nvPr>
        </p:nvSpPr>
        <p:spPr>
          <a:xfrm>
            <a:off x="460250" y="2169400"/>
            <a:ext cx="21429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SzPts val="1000"/>
              <a:buChar char="●"/>
              <a:defRPr sz="1000"/>
            </a:lvl1pPr>
            <a:lvl2pPr marL="914400" lvl="1" indent="-292100" algn="l">
              <a:lnSpc>
                <a:spcPct val="130000"/>
              </a:lnSpc>
              <a:spcBef>
                <a:spcPts val="500"/>
              </a:spcBef>
              <a:spcAft>
                <a:spcPts val="0"/>
              </a:spcAft>
              <a:buSzPts val="1000"/>
              <a:buChar char="○"/>
              <a:defRPr sz="10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pic>
        <p:nvPicPr>
          <p:cNvPr id="272" name="Google Shape;272;p48"/>
          <p:cNvPicPr preferRelativeResize="0"/>
          <p:nvPr/>
        </p:nvPicPr>
        <p:blipFill rotWithShape="1">
          <a:blip r:embed="rId2">
            <a:alphaModFix/>
          </a:blip>
          <a:srcRect/>
          <a:stretch/>
        </p:blipFill>
        <p:spPr>
          <a:xfrm>
            <a:off x="3669100" y="936290"/>
            <a:ext cx="5113399" cy="2979109"/>
          </a:xfrm>
          <a:prstGeom prst="rect">
            <a:avLst/>
          </a:prstGeom>
          <a:noFill/>
          <a:ln>
            <a:noFill/>
          </a:ln>
        </p:spPr>
      </p:pic>
    </p:spTree>
    <p:extLst>
      <p:ext uri="{BB962C8B-B14F-4D97-AF65-F5344CB8AC3E}">
        <p14:creationId xmlns:p14="http://schemas.microsoft.com/office/powerpoint/2010/main" val="4055991450"/>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evices: Laptop + Title and description 3 1">
  <p:cSld name="Devices: Laptop + Title and description 3 1">
    <p:bg>
      <p:bgPr>
        <a:solidFill>
          <a:srgbClr val="FFFFFF"/>
        </a:solidFill>
        <a:effectLst/>
      </p:bgPr>
    </p:bg>
    <p:spTree>
      <p:nvGrpSpPr>
        <p:cNvPr id="1" name="Shape 273"/>
        <p:cNvGrpSpPr/>
        <p:nvPr/>
      </p:nvGrpSpPr>
      <p:grpSpPr>
        <a:xfrm>
          <a:off x="0" y="0"/>
          <a:ext cx="0" cy="0"/>
          <a:chOff x="0" y="0"/>
          <a:chExt cx="0" cy="0"/>
        </a:xfrm>
      </p:grpSpPr>
      <p:sp>
        <p:nvSpPr>
          <p:cNvPr id="274" name="Google Shape;274;p49"/>
          <p:cNvSpPr/>
          <p:nvPr/>
        </p:nvSpPr>
        <p:spPr>
          <a:xfrm>
            <a:off x="3307550" y="0"/>
            <a:ext cx="58365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sp>
        <p:nvSpPr>
          <p:cNvPr id="275" name="Google Shape;275;p49"/>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76" name="Google Shape;276;p49"/>
          <p:cNvSpPr txBox="1">
            <a:spLocks noGrp="1"/>
          </p:cNvSpPr>
          <p:nvPr>
            <p:ph type="subTitle" idx="1"/>
          </p:nvPr>
        </p:nvSpPr>
        <p:spPr>
          <a:xfrm>
            <a:off x="464100" y="316400"/>
            <a:ext cx="21429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900"/>
              <a:buFont typeface="Montserrat"/>
              <a:buNone/>
              <a:defRPr sz="900" b="1">
                <a:solidFill>
                  <a:schemeClr val="accent1"/>
                </a:solidFill>
                <a:latin typeface="Montserrat"/>
                <a:ea typeface="Montserrat"/>
                <a:cs typeface="Montserrat"/>
                <a:sym typeface="Montserrat"/>
              </a:defRPr>
            </a:lvl1pPr>
            <a:lvl2pPr lvl="1" algn="l">
              <a:lnSpc>
                <a:spcPct val="100000"/>
              </a:lnSpc>
              <a:spcBef>
                <a:spcPts val="0"/>
              </a:spcBef>
              <a:spcAft>
                <a:spcPts val="0"/>
              </a:spcAft>
              <a:buClr>
                <a:schemeClr val="accent1"/>
              </a:buClr>
              <a:buSzPts val="2800"/>
              <a:buNone/>
              <a:defRPr sz="2800">
                <a:solidFill>
                  <a:schemeClr val="accent1"/>
                </a:solidFill>
              </a:defRPr>
            </a:lvl2pPr>
            <a:lvl3pPr lvl="2" algn="l">
              <a:lnSpc>
                <a:spcPct val="100000"/>
              </a:lnSpc>
              <a:spcBef>
                <a:spcPts val="0"/>
              </a:spcBef>
              <a:spcAft>
                <a:spcPts val="0"/>
              </a:spcAft>
              <a:buClr>
                <a:schemeClr val="accent1"/>
              </a:buClr>
              <a:buSzPts val="2800"/>
              <a:buNone/>
              <a:defRPr sz="2800">
                <a:solidFill>
                  <a:schemeClr val="accent1"/>
                </a:solidFill>
              </a:defRPr>
            </a:lvl3pPr>
            <a:lvl4pPr lvl="3" algn="l">
              <a:lnSpc>
                <a:spcPct val="100000"/>
              </a:lnSpc>
              <a:spcBef>
                <a:spcPts val="0"/>
              </a:spcBef>
              <a:spcAft>
                <a:spcPts val="0"/>
              </a:spcAft>
              <a:buClr>
                <a:schemeClr val="accent1"/>
              </a:buClr>
              <a:buSzPts val="2800"/>
              <a:buNone/>
              <a:defRPr sz="2800">
                <a:solidFill>
                  <a:schemeClr val="accent1"/>
                </a:solidFill>
              </a:defRPr>
            </a:lvl4pPr>
            <a:lvl5pPr lvl="4" algn="l">
              <a:lnSpc>
                <a:spcPct val="100000"/>
              </a:lnSpc>
              <a:spcBef>
                <a:spcPts val="0"/>
              </a:spcBef>
              <a:spcAft>
                <a:spcPts val="0"/>
              </a:spcAft>
              <a:buClr>
                <a:schemeClr val="accent1"/>
              </a:buClr>
              <a:buSzPts val="2800"/>
              <a:buNone/>
              <a:defRPr sz="2800">
                <a:solidFill>
                  <a:schemeClr val="accent1"/>
                </a:solidFill>
              </a:defRPr>
            </a:lvl5pPr>
            <a:lvl6pPr lvl="5" algn="l">
              <a:lnSpc>
                <a:spcPct val="100000"/>
              </a:lnSpc>
              <a:spcBef>
                <a:spcPts val="0"/>
              </a:spcBef>
              <a:spcAft>
                <a:spcPts val="0"/>
              </a:spcAft>
              <a:buClr>
                <a:schemeClr val="accent1"/>
              </a:buClr>
              <a:buSzPts val="2800"/>
              <a:buNone/>
              <a:defRPr sz="2800">
                <a:solidFill>
                  <a:schemeClr val="accent1"/>
                </a:solidFill>
              </a:defRPr>
            </a:lvl6pPr>
            <a:lvl7pPr lvl="6" algn="l">
              <a:lnSpc>
                <a:spcPct val="100000"/>
              </a:lnSpc>
              <a:spcBef>
                <a:spcPts val="0"/>
              </a:spcBef>
              <a:spcAft>
                <a:spcPts val="0"/>
              </a:spcAft>
              <a:buClr>
                <a:schemeClr val="accent1"/>
              </a:buClr>
              <a:buSzPts val="2800"/>
              <a:buNone/>
              <a:defRPr sz="2800">
                <a:solidFill>
                  <a:schemeClr val="accent1"/>
                </a:solidFill>
              </a:defRPr>
            </a:lvl7pPr>
            <a:lvl8pPr lvl="7" algn="l">
              <a:lnSpc>
                <a:spcPct val="100000"/>
              </a:lnSpc>
              <a:spcBef>
                <a:spcPts val="0"/>
              </a:spcBef>
              <a:spcAft>
                <a:spcPts val="0"/>
              </a:spcAft>
              <a:buClr>
                <a:schemeClr val="accent1"/>
              </a:buClr>
              <a:buSzPts val="2800"/>
              <a:buNone/>
              <a:defRPr sz="2800">
                <a:solidFill>
                  <a:schemeClr val="accent1"/>
                </a:solidFill>
              </a:defRPr>
            </a:lvl8pPr>
            <a:lvl9pPr lvl="8" algn="l">
              <a:lnSpc>
                <a:spcPct val="100000"/>
              </a:lnSpc>
              <a:spcBef>
                <a:spcPts val="0"/>
              </a:spcBef>
              <a:spcAft>
                <a:spcPts val="0"/>
              </a:spcAft>
              <a:buClr>
                <a:schemeClr val="accent1"/>
              </a:buClr>
              <a:buSzPts val="2800"/>
              <a:buNone/>
              <a:defRPr sz="2800">
                <a:solidFill>
                  <a:schemeClr val="accent1"/>
                </a:solidFill>
              </a:defRPr>
            </a:lvl9pPr>
          </a:lstStyle>
          <a:p>
            <a:endParaRPr/>
          </a:p>
        </p:txBody>
      </p:sp>
      <p:sp>
        <p:nvSpPr>
          <p:cNvPr id="277" name="Google Shape;277;p49"/>
          <p:cNvSpPr txBox="1">
            <a:spLocks noGrp="1"/>
          </p:cNvSpPr>
          <p:nvPr>
            <p:ph type="title"/>
          </p:nvPr>
        </p:nvSpPr>
        <p:spPr>
          <a:xfrm>
            <a:off x="455150" y="1031000"/>
            <a:ext cx="21429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78" name="Google Shape;278;p49"/>
          <p:cNvSpPr txBox="1">
            <a:spLocks noGrp="1"/>
          </p:cNvSpPr>
          <p:nvPr>
            <p:ph type="body" idx="2"/>
          </p:nvPr>
        </p:nvSpPr>
        <p:spPr>
          <a:xfrm>
            <a:off x="460250" y="2169400"/>
            <a:ext cx="21429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SzPts val="1000"/>
              <a:buChar char="●"/>
              <a:defRPr sz="1000"/>
            </a:lvl1pPr>
            <a:lvl2pPr marL="914400" lvl="1" indent="-292100" algn="l">
              <a:lnSpc>
                <a:spcPct val="130000"/>
              </a:lnSpc>
              <a:spcBef>
                <a:spcPts val="500"/>
              </a:spcBef>
              <a:spcAft>
                <a:spcPts val="0"/>
              </a:spcAft>
              <a:buSzPts val="1000"/>
              <a:buChar char="○"/>
              <a:defRPr sz="10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pic>
        <p:nvPicPr>
          <p:cNvPr id="279" name="Google Shape;279;p49"/>
          <p:cNvPicPr preferRelativeResize="0"/>
          <p:nvPr/>
        </p:nvPicPr>
        <p:blipFill rotWithShape="1">
          <a:blip r:embed="rId2">
            <a:alphaModFix/>
          </a:blip>
          <a:srcRect/>
          <a:stretch/>
        </p:blipFill>
        <p:spPr>
          <a:xfrm>
            <a:off x="3852600" y="802140"/>
            <a:ext cx="6074751" cy="3539209"/>
          </a:xfrm>
          <a:prstGeom prst="rect">
            <a:avLst/>
          </a:prstGeom>
          <a:noFill/>
          <a:ln>
            <a:noFill/>
          </a:ln>
        </p:spPr>
      </p:pic>
    </p:spTree>
    <p:extLst>
      <p:ext uri="{BB962C8B-B14F-4D97-AF65-F5344CB8AC3E}">
        <p14:creationId xmlns:p14="http://schemas.microsoft.com/office/powerpoint/2010/main" val="380657603"/>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evices: Mobile + Title and description 2 1">
  <p:cSld name="Devices: Mobile + Title and description 2 1">
    <p:bg>
      <p:bgPr>
        <a:solidFill>
          <a:srgbClr val="FFFFFF"/>
        </a:solidFill>
        <a:effectLst/>
      </p:bgPr>
    </p:bg>
    <p:spTree>
      <p:nvGrpSpPr>
        <p:cNvPr id="1" name="Shape 280"/>
        <p:cNvGrpSpPr/>
        <p:nvPr/>
      </p:nvGrpSpPr>
      <p:grpSpPr>
        <a:xfrm>
          <a:off x="0" y="0"/>
          <a:ext cx="0" cy="0"/>
          <a:chOff x="0" y="0"/>
          <a:chExt cx="0" cy="0"/>
        </a:xfrm>
      </p:grpSpPr>
      <p:sp>
        <p:nvSpPr>
          <p:cNvPr id="281" name="Google Shape;281;p50"/>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82" name="Google Shape;282;p50"/>
          <p:cNvSpPr txBox="1">
            <a:spLocks noGrp="1"/>
          </p:cNvSpPr>
          <p:nvPr>
            <p:ph type="subTitle" idx="1"/>
          </p:nvPr>
        </p:nvSpPr>
        <p:spPr>
          <a:xfrm>
            <a:off x="464100" y="316400"/>
            <a:ext cx="21429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900"/>
              <a:buFont typeface="Montserrat"/>
              <a:buNone/>
              <a:defRPr sz="900" b="1">
                <a:solidFill>
                  <a:schemeClr val="accent1"/>
                </a:solidFill>
                <a:latin typeface="Montserrat"/>
                <a:ea typeface="Montserrat"/>
                <a:cs typeface="Montserrat"/>
                <a:sym typeface="Montserrat"/>
              </a:defRPr>
            </a:lvl1pPr>
            <a:lvl2pPr lvl="1" algn="l">
              <a:lnSpc>
                <a:spcPct val="100000"/>
              </a:lnSpc>
              <a:spcBef>
                <a:spcPts val="0"/>
              </a:spcBef>
              <a:spcAft>
                <a:spcPts val="0"/>
              </a:spcAft>
              <a:buClr>
                <a:schemeClr val="accent1"/>
              </a:buClr>
              <a:buSzPts val="2800"/>
              <a:buNone/>
              <a:defRPr sz="2800">
                <a:solidFill>
                  <a:schemeClr val="accent1"/>
                </a:solidFill>
              </a:defRPr>
            </a:lvl2pPr>
            <a:lvl3pPr lvl="2" algn="l">
              <a:lnSpc>
                <a:spcPct val="100000"/>
              </a:lnSpc>
              <a:spcBef>
                <a:spcPts val="0"/>
              </a:spcBef>
              <a:spcAft>
                <a:spcPts val="0"/>
              </a:spcAft>
              <a:buClr>
                <a:schemeClr val="accent1"/>
              </a:buClr>
              <a:buSzPts val="2800"/>
              <a:buNone/>
              <a:defRPr sz="2800">
                <a:solidFill>
                  <a:schemeClr val="accent1"/>
                </a:solidFill>
              </a:defRPr>
            </a:lvl3pPr>
            <a:lvl4pPr lvl="3" algn="l">
              <a:lnSpc>
                <a:spcPct val="100000"/>
              </a:lnSpc>
              <a:spcBef>
                <a:spcPts val="0"/>
              </a:spcBef>
              <a:spcAft>
                <a:spcPts val="0"/>
              </a:spcAft>
              <a:buClr>
                <a:schemeClr val="accent1"/>
              </a:buClr>
              <a:buSzPts val="2800"/>
              <a:buNone/>
              <a:defRPr sz="2800">
                <a:solidFill>
                  <a:schemeClr val="accent1"/>
                </a:solidFill>
              </a:defRPr>
            </a:lvl4pPr>
            <a:lvl5pPr lvl="4" algn="l">
              <a:lnSpc>
                <a:spcPct val="100000"/>
              </a:lnSpc>
              <a:spcBef>
                <a:spcPts val="0"/>
              </a:spcBef>
              <a:spcAft>
                <a:spcPts val="0"/>
              </a:spcAft>
              <a:buClr>
                <a:schemeClr val="accent1"/>
              </a:buClr>
              <a:buSzPts val="2800"/>
              <a:buNone/>
              <a:defRPr sz="2800">
                <a:solidFill>
                  <a:schemeClr val="accent1"/>
                </a:solidFill>
              </a:defRPr>
            </a:lvl5pPr>
            <a:lvl6pPr lvl="5" algn="l">
              <a:lnSpc>
                <a:spcPct val="100000"/>
              </a:lnSpc>
              <a:spcBef>
                <a:spcPts val="0"/>
              </a:spcBef>
              <a:spcAft>
                <a:spcPts val="0"/>
              </a:spcAft>
              <a:buClr>
                <a:schemeClr val="accent1"/>
              </a:buClr>
              <a:buSzPts val="2800"/>
              <a:buNone/>
              <a:defRPr sz="2800">
                <a:solidFill>
                  <a:schemeClr val="accent1"/>
                </a:solidFill>
              </a:defRPr>
            </a:lvl6pPr>
            <a:lvl7pPr lvl="6" algn="l">
              <a:lnSpc>
                <a:spcPct val="100000"/>
              </a:lnSpc>
              <a:spcBef>
                <a:spcPts val="0"/>
              </a:spcBef>
              <a:spcAft>
                <a:spcPts val="0"/>
              </a:spcAft>
              <a:buClr>
                <a:schemeClr val="accent1"/>
              </a:buClr>
              <a:buSzPts val="2800"/>
              <a:buNone/>
              <a:defRPr sz="2800">
                <a:solidFill>
                  <a:schemeClr val="accent1"/>
                </a:solidFill>
              </a:defRPr>
            </a:lvl7pPr>
            <a:lvl8pPr lvl="7" algn="l">
              <a:lnSpc>
                <a:spcPct val="100000"/>
              </a:lnSpc>
              <a:spcBef>
                <a:spcPts val="0"/>
              </a:spcBef>
              <a:spcAft>
                <a:spcPts val="0"/>
              </a:spcAft>
              <a:buClr>
                <a:schemeClr val="accent1"/>
              </a:buClr>
              <a:buSzPts val="2800"/>
              <a:buNone/>
              <a:defRPr sz="2800">
                <a:solidFill>
                  <a:schemeClr val="accent1"/>
                </a:solidFill>
              </a:defRPr>
            </a:lvl8pPr>
            <a:lvl9pPr lvl="8" algn="l">
              <a:lnSpc>
                <a:spcPct val="100000"/>
              </a:lnSpc>
              <a:spcBef>
                <a:spcPts val="0"/>
              </a:spcBef>
              <a:spcAft>
                <a:spcPts val="0"/>
              </a:spcAft>
              <a:buClr>
                <a:schemeClr val="accent1"/>
              </a:buClr>
              <a:buSzPts val="2800"/>
              <a:buNone/>
              <a:defRPr sz="2800">
                <a:solidFill>
                  <a:schemeClr val="accent1"/>
                </a:solidFill>
              </a:defRPr>
            </a:lvl9pPr>
          </a:lstStyle>
          <a:p>
            <a:endParaRPr/>
          </a:p>
        </p:txBody>
      </p:sp>
      <p:sp>
        <p:nvSpPr>
          <p:cNvPr id="283" name="Google Shape;283;p50"/>
          <p:cNvSpPr txBox="1">
            <a:spLocks noGrp="1"/>
          </p:cNvSpPr>
          <p:nvPr>
            <p:ph type="title"/>
          </p:nvPr>
        </p:nvSpPr>
        <p:spPr>
          <a:xfrm>
            <a:off x="455150" y="1031000"/>
            <a:ext cx="21429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284" name="Google Shape;284;p50"/>
          <p:cNvSpPr txBox="1">
            <a:spLocks noGrp="1"/>
          </p:cNvSpPr>
          <p:nvPr>
            <p:ph type="body" idx="2"/>
          </p:nvPr>
        </p:nvSpPr>
        <p:spPr>
          <a:xfrm>
            <a:off x="460250" y="2169400"/>
            <a:ext cx="21429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SzPts val="1000"/>
              <a:buChar char="●"/>
              <a:defRPr sz="1000"/>
            </a:lvl1pPr>
            <a:lvl2pPr marL="914400" lvl="1" indent="-292100" algn="l">
              <a:lnSpc>
                <a:spcPct val="130000"/>
              </a:lnSpc>
              <a:spcBef>
                <a:spcPts val="500"/>
              </a:spcBef>
              <a:spcAft>
                <a:spcPts val="0"/>
              </a:spcAft>
              <a:buSzPts val="1000"/>
              <a:buChar char="○"/>
              <a:defRPr sz="1000"/>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85" name="Google Shape;285;p50"/>
          <p:cNvSpPr/>
          <p:nvPr/>
        </p:nvSpPr>
        <p:spPr>
          <a:xfrm>
            <a:off x="3307550" y="0"/>
            <a:ext cx="58365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Roboto Thin"/>
              <a:ea typeface="Roboto Thin"/>
              <a:cs typeface="Roboto Thin"/>
              <a:sym typeface="Roboto Thin"/>
            </a:endParaRPr>
          </a:p>
        </p:txBody>
      </p:sp>
      <p:pic>
        <p:nvPicPr>
          <p:cNvPr id="286" name="Google Shape;286;p50"/>
          <p:cNvPicPr preferRelativeResize="0"/>
          <p:nvPr/>
        </p:nvPicPr>
        <p:blipFill rotWithShape="1">
          <a:blip r:embed="rId2">
            <a:alphaModFix/>
          </a:blip>
          <a:srcRect/>
          <a:stretch/>
        </p:blipFill>
        <p:spPr>
          <a:xfrm>
            <a:off x="5225426" y="669588"/>
            <a:ext cx="1845899" cy="3804325"/>
          </a:xfrm>
          <a:prstGeom prst="rect">
            <a:avLst/>
          </a:prstGeom>
          <a:noFill/>
          <a:ln>
            <a:noFill/>
          </a:ln>
        </p:spPr>
      </p:pic>
    </p:spTree>
    <p:extLst>
      <p:ext uri="{BB962C8B-B14F-4D97-AF65-F5344CB8AC3E}">
        <p14:creationId xmlns:p14="http://schemas.microsoft.com/office/powerpoint/2010/main" val="2017469438"/>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70" name="Google Shape;70;p16"/>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971943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evices: Laptop + Caption 2">
  <p:cSld name="Devices: Laptop + Caption 2">
    <p:bg>
      <p:bgPr>
        <a:solidFill>
          <a:schemeClr val="accent4"/>
        </a:solidFill>
        <a:effectLst/>
      </p:bgPr>
    </p:bg>
    <p:spTree>
      <p:nvGrpSpPr>
        <p:cNvPr id="1" name="Shape 287"/>
        <p:cNvGrpSpPr/>
        <p:nvPr/>
      </p:nvGrpSpPr>
      <p:grpSpPr>
        <a:xfrm>
          <a:off x="0" y="0"/>
          <a:ext cx="0" cy="0"/>
          <a:chOff x="0" y="0"/>
          <a:chExt cx="0" cy="0"/>
        </a:xfrm>
      </p:grpSpPr>
      <p:sp>
        <p:nvSpPr>
          <p:cNvPr id="288" name="Google Shape;288;p51"/>
          <p:cNvSpPr txBox="1">
            <a:spLocks noGrp="1"/>
          </p:cNvSpPr>
          <p:nvPr>
            <p:ph type="body" idx="1"/>
          </p:nvPr>
        </p:nvSpPr>
        <p:spPr>
          <a:xfrm>
            <a:off x="1877975" y="4525828"/>
            <a:ext cx="5388000" cy="2862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000"/>
              <a:buNone/>
              <a:defRPr sz="1000">
                <a:solidFill>
                  <a:schemeClr val="lt1"/>
                </a:solidFill>
              </a:defRPr>
            </a:lvl1pPr>
            <a:lvl2pPr marL="914400" lvl="1" indent="-304800" algn="l">
              <a:lnSpc>
                <a:spcPct val="130000"/>
              </a:lnSpc>
              <a:spcBef>
                <a:spcPts val="500"/>
              </a:spcBef>
              <a:spcAft>
                <a:spcPts val="0"/>
              </a:spcAft>
              <a:buSzPts val="1200"/>
              <a:buChar char="○"/>
              <a:defRPr/>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89" name="Google Shape;289;p51"/>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90" name="Google Shape;290;p51"/>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900"/>
              <a:buFont typeface="Montserrat"/>
              <a:buNone/>
              <a:defRPr sz="900" b="1">
                <a:solidFill>
                  <a:srgbClr val="FFFFFF"/>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pic>
        <p:nvPicPr>
          <p:cNvPr id="291" name="Google Shape;291;p51"/>
          <p:cNvPicPr preferRelativeResize="0"/>
          <p:nvPr/>
        </p:nvPicPr>
        <p:blipFill rotWithShape="1">
          <a:blip r:embed="rId2">
            <a:alphaModFix/>
          </a:blip>
          <a:srcRect/>
          <a:stretch/>
        </p:blipFill>
        <p:spPr>
          <a:xfrm>
            <a:off x="1534625" y="802153"/>
            <a:ext cx="6074751" cy="3539209"/>
          </a:xfrm>
          <a:prstGeom prst="rect">
            <a:avLst/>
          </a:prstGeom>
          <a:noFill/>
          <a:ln>
            <a:noFill/>
          </a:ln>
        </p:spPr>
      </p:pic>
      <p:pic>
        <p:nvPicPr>
          <p:cNvPr id="292" name="Google Shape;292;p51"/>
          <p:cNvPicPr preferRelativeResize="0"/>
          <p:nvPr/>
        </p:nvPicPr>
        <p:blipFill rotWithShape="1">
          <a:blip r:embed="rId3">
            <a:alphaModFix/>
          </a:blip>
          <a:srcRect/>
          <a:stretch/>
        </p:blipFill>
        <p:spPr>
          <a:xfrm>
            <a:off x="452274" y="4736934"/>
            <a:ext cx="182880" cy="182880"/>
          </a:xfrm>
          <a:prstGeom prst="rect">
            <a:avLst/>
          </a:prstGeom>
          <a:noFill/>
          <a:ln>
            <a:noFill/>
          </a:ln>
        </p:spPr>
      </p:pic>
    </p:spTree>
    <p:extLst>
      <p:ext uri="{BB962C8B-B14F-4D97-AF65-F5344CB8AC3E}">
        <p14:creationId xmlns:p14="http://schemas.microsoft.com/office/powerpoint/2010/main" val="2363979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evices: Laptop + Caption 1 1">
  <p:cSld name="Devices: Laptop + Caption 1 1">
    <p:bg>
      <p:bgPr>
        <a:solidFill>
          <a:schemeClr val="accent4"/>
        </a:solidFill>
        <a:effectLst/>
      </p:bgPr>
    </p:bg>
    <p:spTree>
      <p:nvGrpSpPr>
        <p:cNvPr id="1" name="Shape 293"/>
        <p:cNvGrpSpPr/>
        <p:nvPr/>
      </p:nvGrpSpPr>
      <p:grpSpPr>
        <a:xfrm>
          <a:off x="0" y="0"/>
          <a:ext cx="0" cy="0"/>
          <a:chOff x="0" y="0"/>
          <a:chExt cx="0" cy="0"/>
        </a:xfrm>
      </p:grpSpPr>
      <p:sp>
        <p:nvSpPr>
          <p:cNvPr id="294" name="Google Shape;294;p52"/>
          <p:cNvSpPr txBox="1">
            <a:spLocks noGrp="1"/>
          </p:cNvSpPr>
          <p:nvPr>
            <p:ph type="body" idx="1"/>
          </p:nvPr>
        </p:nvSpPr>
        <p:spPr>
          <a:xfrm>
            <a:off x="1878000" y="4685278"/>
            <a:ext cx="5388000" cy="2862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1000"/>
              <a:buNone/>
              <a:defRPr sz="1000">
                <a:solidFill>
                  <a:schemeClr val="lt1"/>
                </a:solidFill>
              </a:defRPr>
            </a:lvl1pPr>
            <a:lvl2pPr marL="914400" lvl="1" indent="-304800" algn="l">
              <a:lnSpc>
                <a:spcPct val="130000"/>
              </a:lnSpc>
              <a:spcBef>
                <a:spcPts val="500"/>
              </a:spcBef>
              <a:spcAft>
                <a:spcPts val="0"/>
              </a:spcAft>
              <a:buSzPts val="1200"/>
              <a:buChar char="○"/>
              <a:defRPr/>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295" name="Google Shape;295;p52"/>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296" name="Google Shape;296;p52"/>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900"/>
              <a:buFont typeface="Montserrat"/>
              <a:buNone/>
              <a:defRPr sz="900" b="1">
                <a:solidFill>
                  <a:srgbClr val="FFFFFF"/>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pic>
        <p:nvPicPr>
          <p:cNvPr id="297" name="Google Shape;297;p52"/>
          <p:cNvPicPr preferRelativeResize="0"/>
          <p:nvPr/>
        </p:nvPicPr>
        <p:blipFill rotWithShape="1">
          <a:blip r:embed="rId2">
            <a:alphaModFix/>
          </a:blip>
          <a:srcRect/>
          <a:stretch/>
        </p:blipFill>
        <p:spPr>
          <a:xfrm>
            <a:off x="452274" y="4736934"/>
            <a:ext cx="182880" cy="182880"/>
          </a:xfrm>
          <a:prstGeom prst="rect">
            <a:avLst/>
          </a:prstGeom>
          <a:noFill/>
          <a:ln>
            <a:noFill/>
          </a:ln>
        </p:spPr>
      </p:pic>
      <p:pic>
        <p:nvPicPr>
          <p:cNvPr id="298" name="Google Shape;298;p52"/>
          <p:cNvPicPr preferRelativeResize="0"/>
          <p:nvPr/>
        </p:nvPicPr>
        <p:blipFill rotWithShape="1">
          <a:blip r:embed="rId3">
            <a:alphaModFix/>
          </a:blip>
          <a:srcRect/>
          <a:stretch/>
        </p:blipFill>
        <p:spPr>
          <a:xfrm>
            <a:off x="5937426" y="669588"/>
            <a:ext cx="1845899" cy="3804325"/>
          </a:xfrm>
          <a:prstGeom prst="rect">
            <a:avLst/>
          </a:prstGeom>
          <a:noFill/>
          <a:ln>
            <a:noFill/>
          </a:ln>
        </p:spPr>
      </p:pic>
      <p:pic>
        <p:nvPicPr>
          <p:cNvPr id="299" name="Google Shape;299;p52"/>
          <p:cNvPicPr preferRelativeResize="0"/>
          <p:nvPr/>
        </p:nvPicPr>
        <p:blipFill rotWithShape="1">
          <a:blip r:embed="rId3">
            <a:alphaModFix/>
          </a:blip>
          <a:srcRect/>
          <a:stretch/>
        </p:blipFill>
        <p:spPr>
          <a:xfrm>
            <a:off x="1360676" y="669588"/>
            <a:ext cx="1845899" cy="3804325"/>
          </a:xfrm>
          <a:prstGeom prst="rect">
            <a:avLst/>
          </a:prstGeom>
          <a:noFill/>
          <a:ln>
            <a:noFill/>
          </a:ln>
        </p:spPr>
      </p:pic>
      <p:pic>
        <p:nvPicPr>
          <p:cNvPr id="300" name="Google Shape;300;p52"/>
          <p:cNvPicPr preferRelativeResize="0"/>
          <p:nvPr/>
        </p:nvPicPr>
        <p:blipFill rotWithShape="1">
          <a:blip r:embed="rId3">
            <a:alphaModFix/>
          </a:blip>
          <a:srcRect/>
          <a:stretch/>
        </p:blipFill>
        <p:spPr>
          <a:xfrm>
            <a:off x="3649051" y="669588"/>
            <a:ext cx="1845899" cy="3804325"/>
          </a:xfrm>
          <a:prstGeom prst="rect">
            <a:avLst/>
          </a:prstGeom>
          <a:noFill/>
          <a:ln>
            <a:noFill/>
          </a:ln>
        </p:spPr>
      </p:pic>
    </p:spTree>
    <p:extLst>
      <p:ext uri="{BB962C8B-B14F-4D97-AF65-F5344CB8AC3E}">
        <p14:creationId xmlns:p14="http://schemas.microsoft.com/office/powerpoint/2010/main" val="660020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evices: Laptop + Title and description 1">
  <p:cSld name="Devices: Laptop + Title and description 1">
    <p:bg>
      <p:bgPr>
        <a:blipFill>
          <a:blip r:embed="rId2">
            <a:alphaModFix/>
          </a:blip>
          <a:stretch>
            <a:fillRect/>
          </a:stretch>
        </a:blipFill>
        <a:effectLst/>
      </p:bgPr>
    </p:bg>
    <p:spTree>
      <p:nvGrpSpPr>
        <p:cNvPr id="1" name="Shape 301"/>
        <p:cNvGrpSpPr/>
        <p:nvPr/>
      </p:nvGrpSpPr>
      <p:grpSpPr>
        <a:xfrm>
          <a:off x="0" y="0"/>
          <a:ext cx="0" cy="0"/>
          <a:chOff x="0" y="0"/>
          <a:chExt cx="0" cy="0"/>
        </a:xfrm>
      </p:grpSpPr>
      <p:sp>
        <p:nvSpPr>
          <p:cNvPr id="302" name="Google Shape;302;p53"/>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303" name="Google Shape;303;p53"/>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304" name="Google Shape;304;p53"/>
          <p:cNvSpPr txBox="1">
            <a:spLocks noGrp="1"/>
          </p:cNvSpPr>
          <p:nvPr>
            <p:ph type="title"/>
          </p:nvPr>
        </p:nvSpPr>
        <p:spPr>
          <a:xfrm>
            <a:off x="455150" y="1031006"/>
            <a:ext cx="1828500" cy="103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400">
                <a:solidFill>
                  <a:srgbClr val="FFFFFF"/>
                </a:solidFill>
              </a:defRPr>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305" name="Google Shape;305;p53"/>
          <p:cNvSpPr txBox="1">
            <a:spLocks noGrp="1"/>
          </p:cNvSpPr>
          <p:nvPr>
            <p:ph type="body" idx="2"/>
          </p:nvPr>
        </p:nvSpPr>
        <p:spPr>
          <a:xfrm>
            <a:off x="460250" y="2169400"/>
            <a:ext cx="1828500" cy="2399400"/>
          </a:xfrm>
          <a:prstGeom prst="rect">
            <a:avLst/>
          </a:prstGeom>
          <a:noFill/>
          <a:ln>
            <a:noFill/>
          </a:ln>
        </p:spPr>
        <p:txBody>
          <a:bodyPr spcFirstLastPara="1" wrap="square" lIns="0" tIns="0" rIns="0" bIns="0" anchor="t" anchorCtr="0">
            <a:noAutofit/>
          </a:bodyPr>
          <a:lstStyle>
            <a:lvl1pPr marL="457200" lvl="0" indent="-292100" algn="l">
              <a:lnSpc>
                <a:spcPct val="130000"/>
              </a:lnSpc>
              <a:spcBef>
                <a:spcPts val="0"/>
              </a:spcBef>
              <a:spcAft>
                <a:spcPts val="0"/>
              </a:spcAft>
              <a:buClr>
                <a:srgbClr val="FFFFFF"/>
              </a:buClr>
              <a:buSzPts val="1000"/>
              <a:buChar char="●"/>
              <a:defRPr sz="1000">
                <a:solidFill>
                  <a:srgbClr val="FFFFFF"/>
                </a:solidFill>
              </a:defRPr>
            </a:lvl1pPr>
            <a:lvl2pPr marL="914400" lvl="1" indent="-292100" algn="l">
              <a:lnSpc>
                <a:spcPct val="130000"/>
              </a:lnSpc>
              <a:spcBef>
                <a:spcPts val="500"/>
              </a:spcBef>
              <a:spcAft>
                <a:spcPts val="0"/>
              </a:spcAft>
              <a:buClr>
                <a:srgbClr val="FFFFFF"/>
              </a:buClr>
              <a:buSzPts val="1000"/>
              <a:buChar char="○"/>
              <a:defRPr sz="1000">
                <a:solidFill>
                  <a:srgbClr val="FFFFFF"/>
                </a:solidFill>
              </a:defRPr>
            </a:lvl2pPr>
            <a:lvl3pPr marL="1371600" lvl="2" indent="-292100" algn="l">
              <a:lnSpc>
                <a:spcPct val="130000"/>
              </a:lnSpc>
              <a:spcBef>
                <a:spcPts val="500"/>
              </a:spcBef>
              <a:spcAft>
                <a:spcPts val="0"/>
              </a:spcAft>
              <a:buClr>
                <a:srgbClr val="FFFFFF"/>
              </a:buClr>
              <a:buSzPts val="1000"/>
              <a:buChar char="■"/>
              <a:defRPr>
                <a:solidFill>
                  <a:srgbClr val="FFFFFF"/>
                </a:solidFill>
              </a:defRPr>
            </a:lvl3pPr>
            <a:lvl4pPr marL="1828800" lvl="3" indent="-292100" algn="l">
              <a:lnSpc>
                <a:spcPct val="130000"/>
              </a:lnSpc>
              <a:spcBef>
                <a:spcPts val="500"/>
              </a:spcBef>
              <a:spcAft>
                <a:spcPts val="0"/>
              </a:spcAft>
              <a:buClr>
                <a:srgbClr val="FFFFFF"/>
              </a:buClr>
              <a:buSzPts val="1000"/>
              <a:buChar char="●"/>
              <a:defRPr>
                <a:solidFill>
                  <a:srgbClr val="FFFFFF"/>
                </a:solidFill>
              </a:defRPr>
            </a:lvl4pPr>
            <a:lvl5pPr marL="2286000" lvl="4" indent="-292100" algn="l">
              <a:lnSpc>
                <a:spcPct val="130000"/>
              </a:lnSpc>
              <a:spcBef>
                <a:spcPts val="500"/>
              </a:spcBef>
              <a:spcAft>
                <a:spcPts val="0"/>
              </a:spcAft>
              <a:buClr>
                <a:srgbClr val="FFFFFF"/>
              </a:buClr>
              <a:buSzPts val="1000"/>
              <a:buChar char="○"/>
              <a:defRPr>
                <a:solidFill>
                  <a:srgbClr val="FFFFFF"/>
                </a:solidFill>
              </a:defRPr>
            </a:lvl5pPr>
            <a:lvl6pPr marL="2743200" lvl="5" indent="-292100" algn="l">
              <a:lnSpc>
                <a:spcPct val="130000"/>
              </a:lnSpc>
              <a:spcBef>
                <a:spcPts val="500"/>
              </a:spcBef>
              <a:spcAft>
                <a:spcPts val="0"/>
              </a:spcAft>
              <a:buClr>
                <a:srgbClr val="FFFFFF"/>
              </a:buClr>
              <a:buSzPts val="1000"/>
              <a:buChar char="■"/>
              <a:defRPr>
                <a:solidFill>
                  <a:srgbClr val="FFFFFF"/>
                </a:solidFill>
              </a:defRPr>
            </a:lvl6pPr>
            <a:lvl7pPr marL="3200400" lvl="6" indent="-292100" algn="l">
              <a:lnSpc>
                <a:spcPct val="130000"/>
              </a:lnSpc>
              <a:spcBef>
                <a:spcPts val="500"/>
              </a:spcBef>
              <a:spcAft>
                <a:spcPts val="0"/>
              </a:spcAft>
              <a:buClr>
                <a:srgbClr val="FFFFFF"/>
              </a:buClr>
              <a:buSzPts val="1000"/>
              <a:buChar char="●"/>
              <a:defRPr>
                <a:solidFill>
                  <a:srgbClr val="FFFFFF"/>
                </a:solidFill>
              </a:defRPr>
            </a:lvl7pPr>
            <a:lvl8pPr marL="3657600" lvl="7" indent="-292100" algn="l">
              <a:lnSpc>
                <a:spcPct val="130000"/>
              </a:lnSpc>
              <a:spcBef>
                <a:spcPts val="500"/>
              </a:spcBef>
              <a:spcAft>
                <a:spcPts val="0"/>
              </a:spcAft>
              <a:buClr>
                <a:srgbClr val="FFFFFF"/>
              </a:buClr>
              <a:buSzPts val="1000"/>
              <a:buChar char="○"/>
              <a:defRPr>
                <a:solidFill>
                  <a:srgbClr val="FFFFFF"/>
                </a:solidFill>
              </a:defRPr>
            </a:lvl8pPr>
            <a:lvl9pPr marL="4114800" lvl="8" indent="-292100" algn="l">
              <a:lnSpc>
                <a:spcPct val="130000"/>
              </a:lnSpc>
              <a:spcBef>
                <a:spcPts val="500"/>
              </a:spcBef>
              <a:spcAft>
                <a:spcPts val="500"/>
              </a:spcAft>
              <a:buClr>
                <a:srgbClr val="FFFFFF"/>
              </a:buClr>
              <a:buSzPts val="1000"/>
              <a:buChar char="■"/>
              <a:defRPr>
                <a:solidFill>
                  <a:srgbClr val="FFFFFF"/>
                </a:solidFill>
              </a:defRPr>
            </a:lvl9pPr>
          </a:lstStyle>
          <a:p>
            <a:endParaRPr/>
          </a:p>
        </p:txBody>
      </p:sp>
    </p:spTree>
    <p:extLst>
      <p:ext uri="{BB962C8B-B14F-4D97-AF65-F5344CB8AC3E}">
        <p14:creationId xmlns:p14="http://schemas.microsoft.com/office/powerpoint/2010/main" val="4203144745"/>
      </p:ext>
    </p:extLst>
  </p:cSld>
  <p:clrMapOvr>
    <a:masterClrMapping/>
  </p:clrMapOvr>
  <p:extLst>
    <p:ext uri="{DCECCB84-F9BA-43D5-87BE-67443E8EF086}">
      <p15:sldGuideLst xmlns:p15="http://schemas.microsoft.com/office/powerpoint/2012/main">
        <p15:guide id="1" orient="horz" pos="758">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6"/>
        <p:cNvGrpSpPr/>
        <p:nvPr/>
      </p:nvGrpSpPr>
      <p:grpSpPr>
        <a:xfrm>
          <a:off x="0" y="0"/>
          <a:ext cx="0" cy="0"/>
          <a:chOff x="0" y="0"/>
          <a:chExt cx="0" cy="0"/>
        </a:xfrm>
      </p:grpSpPr>
      <p:sp>
        <p:nvSpPr>
          <p:cNvPr id="307" name="Google Shape;307;p54"/>
          <p:cNvSpPr txBox="1">
            <a:spLocks noGrp="1"/>
          </p:cNvSpPr>
          <p:nvPr>
            <p:ph type="title"/>
          </p:nvPr>
        </p:nvSpPr>
        <p:spPr>
          <a:xfrm>
            <a:off x="461975" y="1106125"/>
            <a:ext cx="8220000" cy="19635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8" name="Google Shape;308;p54"/>
          <p:cNvSpPr txBox="1">
            <a:spLocks noGrp="1"/>
          </p:cNvSpPr>
          <p:nvPr>
            <p:ph type="body" idx="1"/>
          </p:nvPr>
        </p:nvSpPr>
        <p:spPr>
          <a:xfrm>
            <a:off x="2597950" y="3152225"/>
            <a:ext cx="3948000" cy="1300800"/>
          </a:xfrm>
          <a:prstGeom prst="rect">
            <a:avLst/>
          </a:prstGeom>
          <a:noFill/>
          <a:ln>
            <a:noFill/>
          </a:ln>
        </p:spPr>
        <p:txBody>
          <a:bodyPr spcFirstLastPara="1" wrap="square" lIns="0" tIns="0" rIns="0" bIns="0" anchor="t" anchorCtr="0">
            <a:noAutofit/>
          </a:bodyPr>
          <a:lstStyle>
            <a:lvl1pPr marL="457200" lvl="0" indent="-304800" algn="ctr">
              <a:lnSpc>
                <a:spcPct val="130000"/>
              </a:lnSpc>
              <a:spcBef>
                <a:spcPts val="0"/>
              </a:spcBef>
              <a:spcAft>
                <a:spcPts val="0"/>
              </a:spcAft>
              <a:buSzPts val="1200"/>
              <a:buChar char="●"/>
              <a:defRPr sz="1200"/>
            </a:lvl1pPr>
            <a:lvl2pPr marL="914400" lvl="1" indent="-304800" algn="ctr">
              <a:lnSpc>
                <a:spcPct val="130000"/>
              </a:lnSpc>
              <a:spcBef>
                <a:spcPts val="500"/>
              </a:spcBef>
              <a:spcAft>
                <a:spcPts val="0"/>
              </a:spcAft>
              <a:buSzPts val="1200"/>
              <a:buChar char="○"/>
              <a:defRPr/>
            </a:lvl2pPr>
            <a:lvl3pPr marL="1371600" lvl="2" indent="-304800" algn="ctr">
              <a:lnSpc>
                <a:spcPct val="130000"/>
              </a:lnSpc>
              <a:spcBef>
                <a:spcPts val="500"/>
              </a:spcBef>
              <a:spcAft>
                <a:spcPts val="0"/>
              </a:spcAft>
              <a:buSzPts val="1200"/>
              <a:buChar char="■"/>
              <a:defRPr sz="1200"/>
            </a:lvl3pPr>
            <a:lvl4pPr marL="1828800" lvl="3" indent="-304800" algn="ctr">
              <a:lnSpc>
                <a:spcPct val="130000"/>
              </a:lnSpc>
              <a:spcBef>
                <a:spcPts val="500"/>
              </a:spcBef>
              <a:spcAft>
                <a:spcPts val="0"/>
              </a:spcAft>
              <a:buSzPts val="1200"/>
              <a:buChar char="●"/>
              <a:defRPr sz="1200"/>
            </a:lvl4pPr>
            <a:lvl5pPr marL="2286000" lvl="4" indent="-304800" algn="ctr">
              <a:lnSpc>
                <a:spcPct val="130000"/>
              </a:lnSpc>
              <a:spcBef>
                <a:spcPts val="500"/>
              </a:spcBef>
              <a:spcAft>
                <a:spcPts val="0"/>
              </a:spcAft>
              <a:buSzPts val="1200"/>
              <a:buChar char="○"/>
              <a:defRPr sz="1200"/>
            </a:lvl5pPr>
            <a:lvl6pPr marL="2743200" lvl="5" indent="-304800" algn="ctr">
              <a:lnSpc>
                <a:spcPct val="130000"/>
              </a:lnSpc>
              <a:spcBef>
                <a:spcPts val="500"/>
              </a:spcBef>
              <a:spcAft>
                <a:spcPts val="0"/>
              </a:spcAft>
              <a:buSzPts val="1200"/>
              <a:buChar char="■"/>
              <a:defRPr sz="1200"/>
            </a:lvl6pPr>
            <a:lvl7pPr marL="3200400" lvl="6" indent="-304800" algn="ctr">
              <a:lnSpc>
                <a:spcPct val="130000"/>
              </a:lnSpc>
              <a:spcBef>
                <a:spcPts val="500"/>
              </a:spcBef>
              <a:spcAft>
                <a:spcPts val="0"/>
              </a:spcAft>
              <a:buSzPts val="1200"/>
              <a:buChar char="●"/>
              <a:defRPr sz="1200"/>
            </a:lvl7pPr>
            <a:lvl8pPr marL="3657600" lvl="7" indent="-304800" algn="ctr">
              <a:lnSpc>
                <a:spcPct val="130000"/>
              </a:lnSpc>
              <a:spcBef>
                <a:spcPts val="500"/>
              </a:spcBef>
              <a:spcAft>
                <a:spcPts val="0"/>
              </a:spcAft>
              <a:buSzPts val="1200"/>
              <a:buChar char="○"/>
              <a:defRPr sz="1200"/>
            </a:lvl8pPr>
            <a:lvl9pPr marL="4114800" lvl="8" indent="-304800" algn="ctr">
              <a:lnSpc>
                <a:spcPct val="130000"/>
              </a:lnSpc>
              <a:spcBef>
                <a:spcPts val="500"/>
              </a:spcBef>
              <a:spcAft>
                <a:spcPts val="500"/>
              </a:spcAft>
              <a:buSzPts val="1200"/>
              <a:buChar char="■"/>
              <a:defRPr sz="1200"/>
            </a:lvl9pPr>
          </a:lstStyle>
          <a:p>
            <a:endParaRPr/>
          </a:p>
        </p:txBody>
      </p:sp>
      <p:sp>
        <p:nvSpPr>
          <p:cNvPr id="309" name="Google Shape;309;p54"/>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310" name="Google Shape;310;p54"/>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4111290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chart">
  <p:cSld name="Custom Layout: chart">
    <p:spTree>
      <p:nvGrpSpPr>
        <p:cNvPr id="1" name="Shape 311"/>
        <p:cNvGrpSpPr/>
        <p:nvPr/>
      </p:nvGrpSpPr>
      <p:grpSpPr>
        <a:xfrm>
          <a:off x="0" y="0"/>
          <a:ext cx="0" cy="0"/>
          <a:chOff x="0" y="0"/>
          <a:chExt cx="0" cy="0"/>
        </a:xfrm>
      </p:grpSpPr>
      <p:sp>
        <p:nvSpPr>
          <p:cNvPr id="312" name="Google Shape;312;p55"/>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313" name="Google Shape;313;p55"/>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314" name="Google Shape;314;p55"/>
          <p:cNvSpPr txBox="1">
            <a:spLocks noGrp="1"/>
          </p:cNvSpPr>
          <p:nvPr>
            <p:ph type="title"/>
          </p:nvPr>
        </p:nvSpPr>
        <p:spPr>
          <a:xfrm>
            <a:off x="465375" y="552825"/>
            <a:ext cx="4623300" cy="546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sz="2400">
                <a:latin typeface="Roboto Thin"/>
                <a:ea typeface="Roboto Thin"/>
                <a:cs typeface="Roboto Thin"/>
                <a:sym typeface="Roboto Thin"/>
              </a:defRPr>
            </a:lvl2pPr>
            <a:lvl3pPr lvl="2" algn="l">
              <a:lnSpc>
                <a:spcPct val="100000"/>
              </a:lnSpc>
              <a:spcBef>
                <a:spcPts val="0"/>
              </a:spcBef>
              <a:spcAft>
                <a:spcPts val="0"/>
              </a:spcAft>
              <a:buSzPts val="2800"/>
              <a:buNone/>
              <a:defRPr sz="2400">
                <a:latin typeface="Roboto Thin"/>
                <a:ea typeface="Roboto Thin"/>
                <a:cs typeface="Roboto Thin"/>
                <a:sym typeface="Roboto Thin"/>
              </a:defRPr>
            </a:lvl3pPr>
            <a:lvl4pPr lvl="3" algn="l">
              <a:lnSpc>
                <a:spcPct val="100000"/>
              </a:lnSpc>
              <a:spcBef>
                <a:spcPts val="0"/>
              </a:spcBef>
              <a:spcAft>
                <a:spcPts val="0"/>
              </a:spcAft>
              <a:buSzPts val="2800"/>
              <a:buNone/>
              <a:defRPr sz="2400">
                <a:latin typeface="Roboto Thin"/>
                <a:ea typeface="Roboto Thin"/>
                <a:cs typeface="Roboto Thin"/>
                <a:sym typeface="Roboto Thin"/>
              </a:defRPr>
            </a:lvl4pPr>
            <a:lvl5pPr lvl="4" algn="l">
              <a:lnSpc>
                <a:spcPct val="100000"/>
              </a:lnSpc>
              <a:spcBef>
                <a:spcPts val="0"/>
              </a:spcBef>
              <a:spcAft>
                <a:spcPts val="0"/>
              </a:spcAft>
              <a:buSzPts val="2800"/>
              <a:buNone/>
              <a:defRPr sz="2400">
                <a:latin typeface="Roboto Thin"/>
                <a:ea typeface="Roboto Thin"/>
                <a:cs typeface="Roboto Thin"/>
                <a:sym typeface="Roboto Thin"/>
              </a:defRPr>
            </a:lvl5pPr>
            <a:lvl6pPr lvl="5" algn="l">
              <a:lnSpc>
                <a:spcPct val="100000"/>
              </a:lnSpc>
              <a:spcBef>
                <a:spcPts val="0"/>
              </a:spcBef>
              <a:spcAft>
                <a:spcPts val="0"/>
              </a:spcAft>
              <a:buSzPts val="2800"/>
              <a:buNone/>
              <a:defRPr sz="2400">
                <a:latin typeface="Roboto Thin"/>
                <a:ea typeface="Roboto Thin"/>
                <a:cs typeface="Roboto Thin"/>
                <a:sym typeface="Roboto Thin"/>
              </a:defRPr>
            </a:lvl6pPr>
            <a:lvl7pPr lvl="6" algn="l">
              <a:lnSpc>
                <a:spcPct val="100000"/>
              </a:lnSpc>
              <a:spcBef>
                <a:spcPts val="0"/>
              </a:spcBef>
              <a:spcAft>
                <a:spcPts val="0"/>
              </a:spcAft>
              <a:buSzPts val="2800"/>
              <a:buNone/>
              <a:defRPr sz="2400">
                <a:latin typeface="Roboto Thin"/>
                <a:ea typeface="Roboto Thin"/>
                <a:cs typeface="Roboto Thin"/>
                <a:sym typeface="Roboto Thin"/>
              </a:defRPr>
            </a:lvl7pPr>
            <a:lvl8pPr lvl="7" algn="l">
              <a:lnSpc>
                <a:spcPct val="100000"/>
              </a:lnSpc>
              <a:spcBef>
                <a:spcPts val="0"/>
              </a:spcBef>
              <a:spcAft>
                <a:spcPts val="0"/>
              </a:spcAft>
              <a:buSzPts val="2800"/>
              <a:buNone/>
              <a:defRPr sz="2400">
                <a:latin typeface="Roboto Thin"/>
                <a:ea typeface="Roboto Thin"/>
                <a:cs typeface="Roboto Thin"/>
                <a:sym typeface="Roboto Thin"/>
              </a:defRPr>
            </a:lvl8pPr>
            <a:lvl9pPr lvl="8" algn="l">
              <a:lnSpc>
                <a:spcPct val="100000"/>
              </a:lnSpc>
              <a:spcBef>
                <a:spcPts val="0"/>
              </a:spcBef>
              <a:spcAft>
                <a:spcPts val="0"/>
              </a:spcAft>
              <a:buSzPts val="2800"/>
              <a:buNone/>
              <a:defRPr sz="2400">
                <a:latin typeface="Roboto Thin"/>
                <a:ea typeface="Roboto Thin"/>
                <a:cs typeface="Roboto Thin"/>
                <a:sym typeface="Roboto Thin"/>
              </a:defRPr>
            </a:lvl9pPr>
          </a:lstStyle>
          <a:p>
            <a:endParaRPr/>
          </a:p>
        </p:txBody>
      </p:sp>
    </p:spTree>
    <p:extLst>
      <p:ext uri="{BB962C8B-B14F-4D97-AF65-F5344CB8AC3E}">
        <p14:creationId xmlns:p14="http://schemas.microsoft.com/office/powerpoint/2010/main" val="1190776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Pie chart + body">
  <p:cSld name="Custom Layout: Pie chart + body">
    <p:spTree>
      <p:nvGrpSpPr>
        <p:cNvPr id="1" name="Shape 315"/>
        <p:cNvGrpSpPr/>
        <p:nvPr/>
      </p:nvGrpSpPr>
      <p:grpSpPr>
        <a:xfrm>
          <a:off x="0" y="0"/>
          <a:ext cx="0" cy="0"/>
          <a:chOff x="0" y="0"/>
          <a:chExt cx="0" cy="0"/>
        </a:xfrm>
      </p:grpSpPr>
      <p:sp>
        <p:nvSpPr>
          <p:cNvPr id="316" name="Google Shape;316;p56"/>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317" name="Google Shape;317;p56"/>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
        <p:nvSpPr>
          <p:cNvPr id="318" name="Google Shape;318;p56"/>
          <p:cNvSpPr txBox="1">
            <a:spLocks noGrp="1"/>
          </p:cNvSpPr>
          <p:nvPr>
            <p:ph type="title"/>
          </p:nvPr>
        </p:nvSpPr>
        <p:spPr>
          <a:xfrm>
            <a:off x="465375" y="552825"/>
            <a:ext cx="4623300" cy="546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atin typeface="Roboto Thin"/>
                <a:ea typeface="Roboto Thin"/>
                <a:cs typeface="Roboto Thin"/>
                <a:sym typeface="Roboto Thin"/>
              </a:defRPr>
            </a:lvl2pPr>
            <a:lvl3pPr lvl="2" algn="l">
              <a:lnSpc>
                <a:spcPct val="100000"/>
              </a:lnSpc>
              <a:spcBef>
                <a:spcPts val="0"/>
              </a:spcBef>
              <a:spcAft>
                <a:spcPts val="0"/>
              </a:spcAft>
              <a:buSzPts val="2800"/>
              <a:buNone/>
              <a:defRPr>
                <a:latin typeface="Roboto Thin"/>
                <a:ea typeface="Roboto Thin"/>
                <a:cs typeface="Roboto Thin"/>
                <a:sym typeface="Roboto Thin"/>
              </a:defRPr>
            </a:lvl3pPr>
            <a:lvl4pPr lvl="3" algn="l">
              <a:lnSpc>
                <a:spcPct val="100000"/>
              </a:lnSpc>
              <a:spcBef>
                <a:spcPts val="0"/>
              </a:spcBef>
              <a:spcAft>
                <a:spcPts val="0"/>
              </a:spcAft>
              <a:buSzPts val="2800"/>
              <a:buNone/>
              <a:defRPr>
                <a:latin typeface="Roboto Thin"/>
                <a:ea typeface="Roboto Thin"/>
                <a:cs typeface="Roboto Thin"/>
                <a:sym typeface="Roboto Thin"/>
              </a:defRPr>
            </a:lvl4pPr>
            <a:lvl5pPr lvl="4" algn="l">
              <a:lnSpc>
                <a:spcPct val="100000"/>
              </a:lnSpc>
              <a:spcBef>
                <a:spcPts val="0"/>
              </a:spcBef>
              <a:spcAft>
                <a:spcPts val="0"/>
              </a:spcAft>
              <a:buSzPts val="2800"/>
              <a:buNone/>
              <a:defRPr>
                <a:latin typeface="Roboto Thin"/>
                <a:ea typeface="Roboto Thin"/>
                <a:cs typeface="Roboto Thin"/>
                <a:sym typeface="Roboto Thin"/>
              </a:defRPr>
            </a:lvl5pPr>
            <a:lvl6pPr lvl="5" algn="l">
              <a:lnSpc>
                <a:spcPct val="100000"/>
              </a:lnSpc>
              <a:spcBef>
                <a:spcPts val="0"/>
              </a:spcBef>
              <a:spcAft>
                <a:spcPts val="0"/>
              </a:spcAft>
              <a:buSzPts val="2800"/>
              <a:buNone/>
              <a:defRPr>
                <a:latin typeface="Roboto Thin"/>
                <a:ea typeface="Roboto Thin"/>
                <a:cs typeface="Roboto Thin"/>
                <a:sym typeface="Roboto Thin"/>
              </a:defRPr>
            </a:lvl6pPr>
            <a:lvl7pPr lvl="6" algn="l">
              <a:lnSpc>
                <a:spcPct val="100000"/>
              </a:lnSpc>
              <a:spcBef>
                <a:spcPts val="0"/>
              </a:spcBef>
              <a:spcAft>
                <a:spcPts val="0"/>
              </a:spcAft>
              <a:buSzPts val="2800"/>
              <a:buNone/>
              <a:defRPr>
                <a:latin typeface="Roboto Thin"/>
                <a:ea typeface="Roboto Thin"/>
                <a:cs typeface="Roboto Thin"/>
                <a:sym typeface="Roboto Thin"/>
              </a:defRPr>
            </a:lvl7pPr>
            <a:lvl8pPr lvl="7" algn="l">
              <a:lnSpc>
                <a:spcPct val="100000"/>
              </a:lnSpc>
              <a:spcBef>
                <a:spcPts val="0"/>
              </a:spcBef>
              <a:spcAft>
                <a:spcPts val="0"/>
              </a:spcAft>
              <a:buSzPts val="2800"/>
              <a:buNone/>
              <a:defRPr>
                <a:latin typeface="Roboto Thin"/>
                <a:ea typeface="Roboto Thin"/>
                <a:cs typeface="Roboto Thin"/>
                <a:sym typeface="Roboto Thin"/>
              </a:defRPr>
            </a:lvl8pPr>
            <a:lvl9pPr lvl="8" algn="l">
              <a:lnSpc>
                <a:spcPct val="100000"/>
              </a:lnSpc>
              <a:spcBef>
                <a:spcPts val="0"/>
              </a:spcBef>
              <a:spcAft>
                <a:spcPts val="0"/>
              </a:spcAft>
              <a:buSzPts val="2800"/>
              <a:buNone/>
              <a:defRPr>
                <a:latin typeface="Roboto Thin"/>
                <a:ea typeface="Roboto Thin"/>
                <a:cs typeface="Roboto Thin"/>
                <a:sym typeface="Roboto Thin"/>
              </a:defRPr>
            </a:lvl9pPr>
          </a:lstStyle>
          <a:p>
            <a:endParaRPr/>
          </a:p>
        </p:txBody>
      </p:sp>
      <p:sp>
        <p:nvSpPr>
          <p:cNvPr id="319" name="Google Shape;319;p56"/>
          <p:cNvSpPr txBox="1">
            <a:spLocks noGrp="1"/>
          </p:cNvSpPr>
          <p:nvPr>
            <p:ph type="body" idx="2"/>
          </p:nvPr>
        </p:nvSpPr>
        <p:spPr>
          <a:xfrm>
            <a:off x="461975" y="1692850"/>
            <a:ext cx="2531400" cy="28284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30200" algn="l">
              <a:lnSpc>
                <a:spcPct val="130000"/>
              </a:lnSpc>
              <a:spcBef>
                <a:spcPts val="500"/>
              </a:spcBef>
              <a:spcAft>
                <a:spcPts val="0"/>
              </a:spcAft>
              <a:buSzPts val="1600"/>
              <a:buChar char="○"/>
              <a:defRPr sz="1600"/>
            </a:lvl2pPr>
            <a:lvl3pPr marL="1371600" lvl="2" indent="-330200" algn="l">
              <a:lnSpc>
                <a:spcPct val="130000"/>
              </a:lnSpc>
              <a:spcBef>
                <a:spcPts val="500"/>
              </a:spcBef>
              <a:spcAft>
                <a:spcPts val="0"/>
              </a:spcAft>
              <a:buSzPts val="1600"/>
              <a:buChar char="■"/>
              <a:defRPr sz="1600"/>
            </a:lvl3pPr>
            <a:lvl4pPr marL="1828800" lvl="3" indent="-330200" algn="l">
              <a:lnSpc>
                <a:spcPct val="130000"/>
              </a:lnSpc>
              <a:spcBef>
                <a:spcPts val="500"/>
              </a:spcBef>
              <a:spcAft>
                <a:spcPts val="0"/>
              </a:spcAft>
              <a:buSzPts val="1600"/>
              <a:buChar char="●"/>
              <a:defRPr sz="1600"/>
            </a:lvl4pPr>
            <a:lvl5pPr marL="2286000" lvl="4" indent="-330200" algn="l">
              <a:lnSpc>
                <a:spcPct val="130000"/>
              </a:lnSpc>
              <a:spcBef>
                <a:spcPts val="500"/>
              </a:spcBef>
              <a:spcAft>
                <a:spcPts val="0"/>
              </a:spcAft>
              <a:buSzPts val="1600"/>
              <a:buChar char="○"/>
              <a:defRPr sz="1600"/>
            </a:lvl5pPr>
            <a:lvl6pPr marL="2743200" lvl="5" indent="-330200" algn="l">
              <a:lnSpc>
                <a:spcPct val="130000"/>
              </a:lnSpc>
              <a:spcBef>
                <a:spcPts val="500"/>
              </a:spcBef>
              <a:spcAft>
                <a:spcPts val="0"/>
              </a:spcAft>
              <a:buSzPts val="1600"/>
              <a:buChar char="■"/>
              <a:defRPr sz="1600"/>
            </a:lvl6pPr>
            <a:lvl7pPr marL="3200400" lvl="6" indent="-330200" algn="l">
              <a:lnSpc>
                <a:spcPct val="130000"/>
              </a:lnSpc>
              <a:spcBef>
                <a:spcPts val="500"/>
              </a:spcBef>
              <a:spcAft>
                <a:spcPts val="0"/>
              </a:spcAft>
              <a:buSzPts val="1600"/>
              <a:buChar char="●"/>
              <a:defRPr sz="1600"/>
            </a:lvl7pPr>
            <a:lvl8pPr marL="3657600" lvl="7" indent="-330200" algn="l">
              <a:lnSpc>
                <a:spcPct val="130000"/>
              </a:lnSpc>
              <a:spcBef>
                <a:spcPts val="500"/>
              </a:spcBef>
              <a:spcAft>
                <a:spcPts val="0"/>
              </a:spcAft>
              <a:buSzPts val="1600"/>
              <a:buChar char="○"/>
              <a:defRPr sz="1600"/>
            </a:lvl8pPr>
            <a:lvl9pPr marL="4114800" lvl="8" indent="-330200" algn="l">
              <a:lnSpc>
                <a:spcPct val="130000"/>
              </a:lnSpc>
              <a:spcBef>
                <a:spcPts val="500"/>
              </a:spcBef>
              <a:spcAft>
                <a:spcPts val="500"/>
              </a:spcAft>
              <a:buSzPts val="1600"/>
              <a:buChar char="■"/>
              <a:defRPr sz="1600"/>
            </a:lvl9pPr>
          </a:lstStyle>
          <a:p>
            <a:endParaRPr/>
          </a:p>
        </p:txBody>
      </p:sp>
    </p:spTree>
    <p:extLst>
      <p:ext uri="{BB962C8B-B14F-4D97-AF65-F5344CB8AC3E}">
        <p14:creationId xmlns:p14="http://schemas.microsoft.com/office/powerpoint/2010/main" val="1619588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ull page IMAGE with Title and Subtitle ">
  <p:cSld name="Full page IMAGE with Title and Subtitle ">
    <p:spTree>
      <p:nvGrpSpPr>
        <p:cNvPr id="1" name="Shape 320"/>
        <p:cNvGrpSpPr/>
        <p:nvPr/>
      </p:nvGrpSpPr>
      <p:grpSpPr>
        <a:xfrm>
          <a:off x="0" y="0"/>
          <a:ext cx="0" cy="0"/>
          <a:chOff x="0" y="0"/>
          <a:chExt cx="0" cy="0"/>
        </a:xfrm>
      </p:grpSpPr>
      <p:sp>
        <p:nvSpPr>
          <p:cNvPr id="321" name="Google Shape;321;p57"/>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322" name="Google Shape;322;p57"/>
          <p:cNvSpPr/>
          <p:nvPr/>
        </p:nvSpPr>
        <p:spPr>
          <a:xfrm>
            <a:off x="455800" y="335034"/>
            <a:ext cx="3966900" cy="2121300"/>
          </a:xfrm>
          <a:prstGeom prst="rect">
            <a:avLst/>
          </a:prstGeom>
          <a:solidFill>
            <a:srgbClr val="FFFFF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23" name="Google Shape;323;p57"/>
          <p:cNvSpPr txBox="1">
            <a:spLocks noGrp="1"/>
          </p:cNvSpPr>
          <p:nvPr>
            <p:ph type="body" idx="1"/>
          </p:nvPr>
        </p:nvSpPr>
        <p:spPr>
          <a:xfrm>
            <a:off x="859625" y="1719375"/>
            <a:ext cx="3157500" cy="566700"/>
          </a:xfrm>
          <a:prstGeom prst="rect">
            <a:avLst/>
          </a:prstGeom>
          <a:noFill/>
          <a:ln>
            <a:noFill/>
          </a:ln>
        </p:spPr>
        <p:txBody>
          <a:bodyPr spcFirstLastPara="1" wrap="square" lIns="0" tIns="0" rIns="0" bIns="0" anchor="t" anchorCtr="0">
            <a:noAutofit/>
          </a:bodyPr>
          <a:lstStyle>
            <a:lvl1pPr marL="457200" lvl="0" indent="-317500" algn="l">
              <a:lnSpc>
                <a:spcPct val="130000"/>
              </a:lnSpc>
              <a:spcBef>
                <a:spcPts val="0"/>
              </a:spcBef>
              <a:spcAft>
                <a:spcPts val="0"/>
              </a:spcAft>
              <a:buSzPts val="1400"/>
              <a:buChar char="●"/>
              <a:defRPr sz="1400"/>
            </a:lvl1pPr>
            <a:lvl2pPr marL="914400" lvl="1" indent="-317500" algn="l">
              <a:lnSpc>
                <a:spcPct val="130000"/>
              </a:lnSpc>
              <a:spcBef>
                <a:spcPts val="500"/>
              </a:spcBef>
              <a:spcAft>
                <a:spcPts val="0"/>
              </a:spcAft>
              <a:buSzPts val="1400"/>
              <a:buChar char="○"/>
              <a:defRPr sz="1400"/>
            </a:lvl2pPr>
            <a:lvl3pPr marL="1371600" lvl="2" indent="-317500" algn="l">
              <a:lnSpc>
                <a:spcPct val="130000"/>
              </a:lnSpc>
              <a:spcBef>
                <a:spcPts val="500"/>
              </a:spcBef>
              <a:spcAft>
                <a:spcPts val="0"/>
              </a:spcAft>
              <a:buSzPts val="1400"/>
              <a:buChar char="■"/>
              <a:defRPr sz="1400"/>
            </a:lvl3pPr>
            <a:lvl4pPr marL="1828800" lvl="3" indent="-317500" algn="l">
              <a:lnSpc>
                <a:spcPct val="130000"/>
              </a:lnSpc>
              <a:spcBef>
                <a:spcPts val="500"/>
              </a:spcBef>
              <a:spcAft>
                <a:spcPts val="0"/>
              </a:spcAft>
              <a:buSzPts val="1400"/>
              <a:buChar char="●"/>
              <a:defRPr sz="1400"/>
            </a:lvl4pPr>
            <a:lvl5pPr marL="2286000" lvl="4" indent="-317500" algn="l">
              <a:lnSpc>
                <a:spcPct val="130000"/>
              </a:lnSpc>
              <a:spcBef>
                <a:spcPts val="500"/>
              </a:spcBef>
              <a:spcAft>
                <a:spcPts val="0"/>
              </a:spcAft>
              <a:buSzPts val="1400"/>
              <a:buChar char="○"/>
              <a:defRPr sz="1400"/>
            </a:lvl5pPr>
            <a:lvl6pPr marL="2743200" lvl="5" indent="-317500" algn="l">
              <a:lnSpc>
                <a:spcPct val="130000"/>
              </a:lnSpc>
              <a:spcBef>
                <a:spcPts val="500"/>
              </a:spcBef>
              <a:spcAft>
                <a:spcPts val="0"/>
              </a:spcAft>
              <a:buSzPts val="1400"/>
              <a:buChar char="■"/>
              <a:defRPr sz="1400"/>
            </a:lvl6pPr>
            <a:lvl7pPr marL="3200400" lvl="6" indent="-317500" algn="l">
              <a:lnSpc>
                <a:spcPct val="130000"/>
              </a:lnSpc>
              <a:spcBef>
                <a:spcPts val="500"/>
              </a:spcBef>
              <a:spcAft>
                <a:spcPts val="0"/>
              </a:spcAft>
              <a:buSzPts val="1400"/>
              <a:buChar char="●"/>
              <a:defRPr sz="1400"/>
            </a:lvl7pPr>
            <a:lvl8pPr marL="3657600" lvl="7" indent="-317500" algn="l">
              <a:lnSpc>
                <a:spcPct val="130000"/>
              </a:lnSpc>
              <a:spcBef>
                <a:spcPts val="500"/>
              </a:spcBef>
              <a:spcAft>
                <a:spcPts val="0"/>
              </a:spcAft>
              <a:buSzPts val="1400"/>
              <a:buChar char="○"/>
              <a:defRPr sz="1400"/>
            </a:lvl8pPr>
            <a:lvl9pPr marL="4114800" lvl="8" indent="-317500" algn="l">
              <a:lnSpc>
                <a:spcPct val="130000"/>
              </a:lnSpc>
              <a:spcBef>
                <a:spcPts val="500"/>
              </a:spcBef>
              <a:spcAft>
                <a:spcPts val="500"/>
              </a:spcAft>
              <a:buSzPts val="1400"/>
              <a:buChar char="■"/>
              <a:defRPr sz="1400"/>
            </a:lvl9pPr>
          </a:lstStyle>
          <a:p>
            <a:endParaRPr/>
          </a:p>
        </p:txBody>
      </p:sp>
      <p:sp>
        <p:nvSpPr>
          <p:cNvPr id="324" name="Google Shape;324;p57"/>
          <p:cNvSpPr txBox="1">
            <a:spLocks noGrp="1"/>
          </p:cNvSpPr>
          <p:nvPr>
            <p:ph type="title"/>
          </p:nvPr>
        </p:nvSpPr>
        <p:spPr>
          <a:xfrm>
            <a:off x="464100" y="670488"/>
            <a:ext cx="3157500" cy="902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5" name="Google Shape;325;p57"/>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781759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28" name="Google Shape;328;p58"/>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29" name="Google Shape;329;p58"/>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341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152" y="504930"/>
            <a:ext cx="4379259" cy="1386623"/>
          </a:xfrm>
        </p:spPr>
        <p:txBody>
          <a:bodyPr anchor="t" anchorCtr="0">
            <a:noAutofit/>
          </a:bodyPr>
          <a:lstStyle>
            <a:lvl1pPr algn="l">
              <a:defRPr sz="4000" b="0">
                <a:solidFill>
                  <a:srgbClr val="75C14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596153" y="1899608"/>
            <a:ext cx="4242545" cy="1784886"/>
          </a:xfrm>
        </p:spPr>
        <p:txBody>
          <a:bodyPr>
            <a:normAutofit/>
          </a:bodyPr>
          <a:lstStyle>
            <a:lvl1pPr marL="0" indent="0" algn="l">
              <a:buNone/>
              <a:defRPr sz="3000" b="0" i="0">
                <a:solidFill>
                  <a:schemeClr val="tx1">
                    <a:lumMod val="75000"/>
                    <a:lumOff val="25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5680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70" name="Google Shape;70;p16"/>
          <p:cNvSpPr txBox="1">
            <a:spLocks noGrp="1"/>
          </p:cNvSpPr>
          <p:nvPr>
            <p:ph type="subTitle" idx="1"/>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355593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64100" y="692675"/>
            <a:ext cx="6136800" cy="907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17"/>
          <p:cNvSpPr txBox="1">
            <a:spLocks noGrp="1"/>
          </p:cNvSpPr>
          <p:nvPr>
            <p:ph type="body" idx="1"/>
          </p:nvPr>
        </p:nvSpPr>
        <p:spPr>
          <a:xfrm>
            <a:off x="464100" y="2090700"/>
            <a:ext cx="6081900" cy="2478300"/>
          </a:xfrm>
          <a:prstGeom prst="rect">
            <a:avLst/>
          </a:prstGeom>
          <a:noFill/>
          <a:ln>
            <a:noFill/>
          </a:ln>
        </p:spPr>
        <p:txBody>
          <a:bodyPr spcFirstLastPara="1" wrap="square" lIns="0" tIns="0" rIns="0" bIns="0" anchor="t" anchorCtr="0">
            <a:noAutofit/>
          </a:bodyPr>
          <a:lstStyle>
            <a:lvl1pPr marL="457200" lvl="0" indent="-330200" algn="l">
              <a:lnSpc>
                <a:spcPct val="130000"/>
              </a:lnSpc>
              <a:spcBef>
                <a:spcPts val="0"/>
              </a:spcBef>
              <a:spcAft>
                <a:spcPts val="0"/>
              </a:spcAft>
              <a:buSzPts val="1600"/>
              <a:buChar char="●"/>
              <a:defRPr/>
            </a:lvl1pPr>
            <a:lvl2pPr marL="914400" lvl="1" indent="-304800" algn="l">
              <a:lnSpc>
                <a:spcPct val="130000"/>
              </a:lnSpc>
              <a:spcBef>
                <a:spcPts val="500"/>
              </a:spcBef>
              <a:spcAft>
                <a:spcPts val="0"/>
              </a:spcAft>
              <a:buSzPts val="1200"/>
              <a:buChar char="○"/>
              <a:defRPr/>
            </a:lvl2pPr>
            <a:lvl3pPr marL="1371600" lvl="2" indent="-292100" algn="l">
              <a:lnSpc>
                <a:spcPct val="130000"/>
              </a:lnSpc>
              <a:spcBef>
                <a:spcPts val="500"/>
              </a:spcBef>
              <a:spcAft>
                <a:spcPts val="0"/>
              </a:spcAft>
              <a:buSzPts val="1000"/>
              <a:buChar char="■"/>
              <a:defRPr/>
            </a:lvl3pPr>
            <a:lvl4pPr marL="1828800" lvl="3" indent="-292100" algn="l">
              <a:lnSpc>
                <a:spcPct val="130000"/>
              </a:lnSpc>
              <a:spcBef>
                <a:spcPts val="500"/>
              </a:spcBef>
              <a:spcAft>
                <a:spcPts val="0"/>
              </a:spcAft>
              <a:buSzPts val="1000"/>
              <a:buChar char="●"/>
              <a:defRPr/>
            </a:lvl4pPr>
            <a:lvl5pPr marL="2286000" lvl="4" indent="-292100" algn="l">
              <a:lnSpc>
                <a:spcPct val="130000"/>
              </a:lnSpc>
              <a:spcBef>
                <a:spcPts val="500"/>
              </a:spcBef>
              <a:spcAft>
                <a:spcPts val="0"/>
              </a:spcAft>
              <a:buSzPts val="1000"/>
              <a:buChar char="○"/>
              <a:defRPr/>
            </a:lvl5pPr>
            <a:lvl6pPr marL="2743200" lvl="5" indent="-292100" algn="l">
              <a:lnSpc>
                <a:spcPct val="130000"/>
              </a:lnSpc>
              <a:spcBef>
                <a:spcPts val="500"/>
              </a:spcBef>
              <a:spcAft>
                <a:spcPts val="0"/>
              </a:spcAft>
              <a:buSzPts val="1000"/>
              <a:buChar char="■"/>
              <a:defRPr/>
            </a:lvl6pPr>
            <a:lvl7pPr marL="3200400" lvl="6" indent="-292100" algn="l">
              <a:lnSpc>
                <a:spcPct val="130000"/>
              </a:lnSpc>
              <a:spcBef>
                <a:spcPts val="500"/>
              </a:spcBef>
              <a:spcAft>
                <a:spcPts val="0"/>
              </a:spcAft>
              <a:buSzPts val="1000"/>
              <a:buChar char="●"/>
              <a:defRPr/>
            </a:lvl7pPr>
            <a:lvl8pPr marL="3657600" lvl="7" indent="-292100" algn="l">
              <a:lnSpc>
                <a:spcPct val="130000"/>
              </a:lnSpc>
              <a:spcBef>
                <a:spcPts val="500"/>
              </a:spcBef>
              <a:spcAft>
                <a:spcPts val="0"/>
              </a:spcAft>
              <a:buSzPts val="1000"/>
              <a:buChar char="○"/>
              <a:defRPr/>
            </a:lvl8pPr>
            <a:lvl9pPr marL="4114800" lvl="8" indent="-292100" algn="l">
              <a:lnSpc>
                <a:spcPct val="130000"/>
              </a:lnSpc>
              <a:spcBef>
                <a:spcPts val="500"/>
              </a:spcBef>
              <a:spcAft>
                <a:spcPts val="500"/>
              </a:spcAft>
              <a:buSzPts val="1000"/>
              <a:buChar char="■"/>
              <a:defRPr/>
            </a:lvl9pPr>
          </a:lstStyle>
          <a:p>
            <a:endParaRPr/>
          </a:p>
        </p:txBody>
      </p:sp>
      <p:sp>
        <p:nvSpPr>
          <p:cNvPr id="74" name="Google Shape;74;p17"/>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1pPr>
            <a:lvl2pPr marL="0" marR="0" lvl="1"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2pPr>
            <a:lvl3pPr marL="0" marR="0" lvl="2"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3pPr>
            <a:lvl4pPr marL="0" marR="0" lvl="3"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4pPr>
            <a:lvl5pPr marL="0" marR="0" lvl="4"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5pPr>
            <a:lvl6pPr marL="0" marR="0" lvl="5"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6pPr>
            <a:lvl7pPr marL="0" marR="0" lvl="6"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7pPr>
            <a:lvl8pPr marL="0" marR="0" lvl="7"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8pPr>
            <a:lvl9pPr marL="0" marR="0" lvl="8" indent="0" algn="r">
              <a:spcBef>
                <a:spcPts val="0"/>
              </a:spcBef>
              <a:spcAft>
                <a:spcPts val="0"/>
              </a:spcAft>
              <a:buClr>
                <a:schemeClr val="dk2"/>
              </a:buClr>
              <a:buSzPts val="800"/>
              <a:buFont typeface="Roboto Light"/>
              <a:buNone/>
              <a:defRPr sz="800">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17"/>
          <p:cNvSpPr txBox="1">
            <a:spLocks noGrp="1"/>
          </p:cNvSpPr>
          <p:nvPr>
            <p:ph type="subTitle" idx="2"/>
          </p:nvPr>
        </p:nvSpPr>
        <p:spPr>
          <a:xfrm>
            <a:off x="464100" y="316388"/>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A045"/>
              </a:buClr>
              <a:buSzPts val="900"/>
              <a:buFont typeface="Montserrat"/>
              <a:buNone/>
              <a:defRPr sz="900" b="1">
                <a:solidFill>
                  <a:srgbClr val="00A045"/>
                </a:solidFill>
                <a:latin typeface="Montserrat"/>
                <a:ea typeface="Montserrat"/>
                <a:cs typeface="Montserrat"/>
                <a:sym typeface="Montserrat"/>
              </a:defRPr>
            </a:lvl1pPr>
            <a:lvl2pPr lvl="1" algn="l">
              <a:lnSpc>
                <a:spcPct val="100000"/>
              </a:lnSpc>
              <a:spcBef>
                <a:spcPts val="0"/>
              </a:spcBef>
              <a:spcAft>
                <a:spcPts val="0"/>
              </a:spcAft>
              <a:buClr>
                <a:srgbClr val="00A045"/>
              </a:buClr>
              <a:buSzPts val="2800"/>
              <a:buNone/>
              <a:defRPr sz="2800">
                <a:solidFill>
                  <a:srgbClr val="00A045"/>
                </a:solidFill>
              </a:defRPr>
            </a:lvl2pPr>
            <a:lvl3pPr lvl="2" algn="l">
              <a:lnSpc>
                <a:spcPct val="100000"/>
              </a:lnSpc>
              <a:spcBef>
                <a:spcPts val="0"/>
              </a:spcBef>
              <a:spcAft>
                <a:spcPts val="0"/>
              </a:spcAft>
              <a:buClr>
                <a:srgbClr val="00A045"/>
              </a:buClr>
              <a:buSzPts val="2800"/>
              <a:buNone/>
              <a:defRPr sz="2800">
                <a:solidFill>
                  <a:srgbClr val="00A045"/>
                </a:solidFill>
              </a:defRPr>
            </a:lvl3pPr>
            <a:lvl4pPr lvl="3" algn="l">
              <a:lnSpc>
                <a:spcPct val="100000"/>
              </a:lnSpc>
              <a:spcBef>
                <a:spcPts val="0"/>
              </a:spcBef>
              <a:spcAft>
                <a:spcPts val="0"/>
              </a:spcAft>
              <a:buClr>
                <a:srgbClr val="00A045"/>
              </a:buClr>
              <a:buSzPts val="2800"/>
              <a:buNone/>
              <a:defRPr sz="2800">
                <a:solidFill>
                  <a:srgbClr val="00A045"/>
                </a:solidFill>
              </a:defRPr>
            </a:lvl4pPr>
            <a:lvl5pPr lvl="4" algn="l">
              <a:lnSpc>
                <a:spcPct val="100000"/>
              </a:lnSpc>
              <a:spcBef>
                <a:spcPts val="0"/>
              </a:spcBef>
              <a:spcAft>
                <a:spcPts val="0"/>
              </a:spcAft>
              <a:buClr>
                <a:srgbClr val="00A045"/>
              </a:buClr>
              <a:buSzPts val="2800"/>
              <a:buNone/>
              <a:defRPr sz="2800">
                <a:solidFill>
                  <a:srgbClr val="00A045"/>
                </a:solidFill>
              </a:defRPr>
            </a:lvl5pPr>
            <a:lvl6pPr lvl="5" algn="l">
              <a:lnSpc>
                <a:spcPct val="100000"/>
              </a:lnSpc>
              <a:spcBef>
                <a:spcPts val="0"/>
              </a:spcBef>
              <a:spcAft>
                <a:spcPts val="0"/>
              </a:spcAft>
              <a:buClr>
                <a:srgbClr val="00A045"/>
              </a:buClr>
              <a:buSzPts val="2800"/>
              <a:buNone/>
              <a:defRPr sz="2800">
                <a:solidFill>
                  <a:srgbClr val="00A045"/>
                </a:solidFill>
              </a:defRPr>
            </a:lvl6pPr>
            <a:lvl7pPr lvl="6" algn="l">
              <a:lnSpc>
                <a:spcPct val="100000"/>
              </a:lnSpc>
              <a:spcBef>
                <a:spcPts val="0"/>
              </a:spcBef>
              <a:spcAft>
                <a:spcPts val="0"/>
              </a:spcAft>
              <a:buClr>
                <a:srgbClr val="00A045"/>
              </a:buClr>
              <a:buSzPts val="2800"/>
              <a:buNone/>
              <a:defRPr sz="2800">
                <a:solidFill>
                  <a:srgbClr val="00A045"/>
                </a:solidFill>
              </a:defRPr>
            </a:lvl7pPr>
            <a:lvl8pPr lvl="7" algn="l">
              <a:lnSpc>
                <a:spcPct val="100000"/>
              </a:lnSpc>
              <a:spcBef>
                <a:spcPts val="0"/>
              </a:spcBef>
              <a:spcAft>
                <a:spcPts val="0"/>
              </a:spcAft>
              <a:buClr>
                <a:srgbClr val="00A045"/>
              </a:buClr>
              <a:buSzPts val="2800"/>
              <a:buNone/>
              <a:defRPr sz="2800">
                <a:solidFill>
                  <a:srgbClr val="00A045"/>
                </a:solidFill>
              </a:defRPr>
            </a:lvl8pPr>
            <a:lvl9pPr lvl="8" algn="l">
              <a:lnSpc>
                <a:spcPct val="100000"/>
              </a:lnSpc>
              <a:spcBef>
                <a:spcPts val="0"/>
              </a:spcBef>
              <a:spcAft>
                <a:spcPts val="0"/>
              </a:spcAft>
              <a:buClr>
                <a:srgbClr val="00A045"/>
              </a:buClr>
              <a:buSzPts val="2800"/>
              <a:buNone/>
              <a:defRPr sz="2800">
                <a:solidFill>
                  <a:srgbClr val="00A045"/>
                </a:solidFill>
              </a:defRPr>
            </a:lvl9pPr>
          </a:lstStyle>
          <a:p>
            <a:endParaRPr/>
          </a:p>
        </p:txBody>
      </p:sp>
    </p:spTree>
    <p:extLst>
      <p:ext uri="{BB962C8B-B14F-4D97-AF65-F5344CB8AC3E}">
        <p14:creationId xmlns:p14="http://schemas.microsoft.com/office/powerpoint/2010/main" val="283608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00A045"/>
        </a:solidFill>
        <a:effectLst/>
      </p:bgPr>
    </p:bg>
    <p:spTree>
      <p:nvGrpSpPr>
        <p:cNvPr id="1" name="Shape 82"/>
        <p:cNvGrpSpPr/>
        <p:nvPr/>
      </p:nvGrpSpPr>
      <p:grpSpPr>
        <a:xfrm>
          <a:off x="0" y="0"/>
          <a:ext cx="0" cy="0"/>
          <a:chOff x="0" y="0"/>
          <a:chExt cx="0" cy="0"/>
        </a:xfrm>
      </p:grpSpPr>
      <p:pic>
        <p:nvPicPr>
          <p:cNvPr id="83" name="Google Shape;83;p19"/>
          <p:cNvPicPr preferRelativeResize="0"/>
          <p:nvPr/>
        </p:nvPicPr>
        <p:blipFill rotWithShape="1">
          <a:blip r:embed="rId2">
            <a:alphaModFix/>
          </a:blip>
          <a:srcRect/>
          <a:stretch/>
        </p:blipFill>
        <p:spPr>
          <a:xfrm>
            <a:off x="6447" y="44286"/>
            <a:ext cx="9131106" cy="5143498"/>
          </a:xfrm>
          <a:prstGeom prst="rect">
            <a:avLst/>
          </a:prstGeom>
          <a:noFill/>
          <a:ln>
            <a:noFill/>
          </a:ln>
        </p:spPr>
      </p:pic>
      <p:cxnSp>
        <p:nvCxnSpPr>
          <p:cNvPr id="84" name="Google Shape;84;p19"/>
          <p:cNvCxnSpPr/>
          <p:nvPr/>
        </p:nvCxnSpPr>
        <p:spPr>
          <a:xfrm>
            <a:off x="1163154" y="1596375"/>
            <a:ext cx="598800" cy="0"/>
          </a:xfrm>
          <a:prstGeom prst="straightConnector1">
            <a:avLst/>
          </a:prstGeom>
          <a:noFill/>
          <a:ln w="9525" cap="flat" cmpd="sng">
            <a:solidFill>
              <a:srgbClr val="008037"/>
            </a:solidFill>
            <a:prstDash val="solid"/>
            <a:round/>
            <a:headEnd type="none" w="sm" len="sm"/>
            <a:tailEnd type="none" w="sm" len="sm"/>
          </a:ln>
        </p:spPr>
      </p:cxnSp>
      <p:sp>
        <p:nvSpPr>
          <p:cNvPr id="85" name="Google Shape;85;p19"/>
          <p:cNvSpPr txBox="1">
            <a:spLocks noGrp="1"/>
          </p:cNvSpPr>
          <p:nvPr>
            <p:ph type="ctrTitle"/>
          </p:nvPr>
        </p:nvSpPr>
        <p:spPr>
          <a:xfrm>
            <a:off x="1163150" y="1940311"/>
            <a:ext cx="5382900" cy="1685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pic>
        <p:nvPicPr>
          <p:cNvPr id="86" name="Google Shape;86;p19"/>
          <p:cNvPicPr preferRelativeResize="0"/>
          <p:nvPr/>
        </p:nvPicPr>
        <p:blipFill rotWithShape="1">
          <a:blip r:embed="rId3">
            <a:alphaModFix/>
          </a:blip>
          <a:srcRect/>
          <a:stretch/>
        </p:blipFill>
        <p:spPr>
          <a:xfrm>
            <a:off x="1163149" y="621217"/>
            <a:ext cx="1120475" cy="248242"/>
          </a:xfrm>
          <a:prstGeom prst="rect">
            <a:avLst/>
          </a:prstGeom>
          <a:noFill/>
          <a:ln>
            <a:noFill/>
          </a:ln>
        </p:spPr>
      </p:pic>
    </p:spTree>
    <p:extLst>
      <p:ext uri="{BB962C8B-B14F-4D97-AF65-F5344CB8AC3E}">
        <p14:creationId xmlns:p14="http://schemas.microsoft.com/office/powerpoint/2010/main" val="123115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00A045"/>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1pPr>
            <a:lvl2pPr marL="0" marR="0" lvl="1"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2pPr>
            <a:lvl3pPr marL="0" marR="0" lvl="2"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3pPr>
            <a:lvl4pPr marL="0" marR="0" lvl="3"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4pPr>
            <a:lvl5pPr marL="0" marR="0" lvl="4"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5pPr>
            <a:lvl6pPr marL="0" marR="0" lvl="5"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6pPr>
            <a:lvl7pPr marL="0" marR="0" lvl="6"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7pPr>
            <a:lvl8pPr marL="0" marR="0" lvl="7"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8pPr>
            <a:lvl9pPr marL="0" marR="0" lvl="8" indent="0" algn="r">
              <a:spcBef>
                <a:spcPts val="0"/>
              </a:spcBef>
              <a:spcAft>
                <a:spcPts val="0"/>
              </a:spcAft>
              <a:buClr>
                <a:schemeClr val="lt1"/>
              </a:buClr>
              <a:buSzPts val="800"/>
              <a:buFont typeface="Roboto Light"/>
              <a:buNone/>
              <a:defRPr sz="800">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cxnSp>
        <p:nvCxnSpPr>
          <p:cNvPr id="89" name="Google Shape;89;p20"/>
          <p:cNvCxnSpPr/>
          <p:nvPr/>
        </p:nvCxnSpPr>
        <p:spPr>
          <a:xfrm>
            <a:off x="1163154" y="1596375"/>
            <a:ext cx="598800" cy="0"/>
          </a:xfrm>
          <a:prstGeom prst="straightConnector1">
            <a:avLst/>
          </a:prstGeom>
          <a:noFill/>
          <a:ln w="9525" cap="flat" cmpd="sng">
            <a:solidFill>
              <a:srgbClr val="008037"/>
            </a:solidFill>
            <a:prstDash val="solid"/>
            <a:round/>
            <a:headEnd type="none" w="sm" len="sm"/>
            <a:tailEnd type="none" w="sm" len="sm"/>
          </a:ln>
        </p:spPr>
      </p:cxnSp>
      <p:sp>
        <p:nvSpPr>
          <p:cNvPr id="90" name="Google Shape;90;p20"/>
          <p:cNvSpPr txBox="1">
            <a:spLocks noGrp="1"/>
          </p:cNvSpPr>
          <p:nvPr>
            <p:ph type="ctrTitle"/>
          </p:nvPr>
        </p:nvSpPr>
        <p:spPr>
          <a:xfrm>
            <a:off x="1163150" y="1945068"/>
            <a:ext cx="6102900" cy="161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91" name="Google Shape;91;p20"/>
          <p:cNvSpPr txBox="1">
            <a:spLocks noGrp="1"/>
          </p:cNvSpPr>
          <p:nvPr>
            <p:ph type="subTitle" idx="1"/>
          </p:nvPr>
        </p:nvSpPr>
        <p:spPr>
          <a:xfrm>
            <a:off x="1172850" y="702275"/>
            <a:ext cx="3388500" cy="20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92" name="Google Shape;92;p20"/>
          <p:cNvPicPr preferRelativeResize="0"/>
          <p:nvPr/>
        </p:nvPicPr>
        <p:blipFill rotWithShape="1">
          <a:blip r:embed="rId2">
            <a:alphaModFix/>
          </a:blip>
          <a:srcRect/>
          <a:stretch/>
        </p:blipFill>
        <p:spPr>
          <a:xfrm>
            <a:off x="452274" y="4736934"/>
            <a:ext cx="182880" cy="182880"/>
          </a:xfrm>
          <a:prstGeom prst="rect">
            <a:avLst/>
          </a:prstGeom>
          <a:noFill/>
          <a:ln>
            <a:noFill/>
          </a:ln>
        </p:spPr>
      </p:pic>
    </p:spTree>
    <p:extLst>
      <p:ext uri="{BB962C8B-B14F-4D97-AF65-F5344CB8AC3E}">
        <p14:creationId xmlns:p14="http://schemas.microsoft.com/office/powerpoint/2010/main" val="473253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theme" Target="../theme/theme4.xml"/><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4">
            <a:alphaModFix/>
          </a:blip>
          <a:srcRect t="-1" b="35419"/>
          <a:stretch/>
        </p:blipFill>
        <p:spPr>
          <a:xfrm>
            <a:off x="-44823" y="1183500"/>
            <a:ext cx="9197788" cy="3960000"/>
          </a:xfrm>
          <a:prstGeom prst="rect">
            <a:avLst/>
          </a:prstGeom>
          <a:noFill/>
          <a:ln>
            <a:noFill/>
          </a:ln>
        </p:spPr>
      </p:pic>
      <p:sp>
        <p:nvSpPr>
          <p:cNvPr id="52" name="Google Shape;52;p13"/>
          <p:cNvSpPr/>
          <p:nvPr/>
        </p:nvSpPr>
        <p:spPr>
          <a:xfrm>
            <a:off x="-131975" y="0"/>
            <a:ext cx="9445657" cy="1799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3"/>
          <p:cNvSpPr txBox="1">
            <a:spLocks noGrp="1"/>
          </p:cNvSpPr>
          <p:nvPr>
            <p:ph type="body" idx="1"/>
          </p:nvPr>
        </p:nvSpPr>
        <p:spPr>
          <a:xfrm>
            <a:off x="628650" y="2213105"/>
            <a:ext cx="7886700" cy="2419617"/>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7" name="Google Shape;57;p13"/>
          <p:cNvSpPr/>
          <p:nvPr/>
        </p:nvSpPr>
        <p:spPr>
          <a:xfrm>
            <a:off x="-131975" y="4383740"/>
            <a:ext cx="9445657" cy="547003"/>
          </a:xfrm>
          <a:prstGeom prst="rect">
            <a:avLst/>
          </a:prstGeom>
          <a:solidFill>
            <a:srgbClr val="B8BA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3"/>
          <p:cNvSpPr txBox="1"/>
          <p:nvPr/>
        </p:nvSpPr>
        <p:spPr>
          <a:xfrm>
            <a:off x="628650" y="4479264"/>
            <a:ext cx="2885515" cy="39039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thecfn.org.uk</a:t>
            </a:r>
            <a:endParaRPr sz="2000" b="0" i="0" u="none" strike="noStrike" cap="non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a:stretch/>
        </p:blipFill>
        <p:spPr>
          <a:xfrm>
            <a:off x="247650" y="413726"/>
            <a:ext cx="2438400" cy="1003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91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pic>
        <p:nvPicPr>
          <p:cNvPr id="331" name="Google Shape;331;p59"/>
          <p:cNvPicPr preferRelativeResize="0"/>
          <p:nvPr/>
        </p:nvPicPr>
        <p:blipFill rotWithShape="1">
          <a:blip r:embed="rId4">
            <a:alphaModFix/>
          </a:blip>
          <a:srcRect t="44128" b="44128"/>
          <a:stretch/>
        </p:blipFill>
        <p:spPr>
          <a:xfrm>
            <a:off x="-35858" y="4454125"/>
            <a:ext cx="9197788" cy="720000"/>
          </a:xfrm>
          <a:prstGeom prst="rect">
            <a:avLst/>
          </a:prstGeom>
          <a:noFill/>
          <a:ln>
            <a:noFill/>
          </a:ln>
        </p:spPr>
      </p:pic>
      <p:sp>
        <p:nvSpPr>
          <p:cNvPr id="332" name="Google Shape;332;p59"/>
          <p:cNvSpPr/>
          <p:nvPr/>
        </p:nvSpPr>
        <p:spPr>
          <a:xfrm>
            <a:off x="-53788" y="4383740"/>
            <a:ext cx="9260541" cy="547003"/>
          </a:xfrm>
          <a:prstGeom prst="rect">
            <a:avLst/>
          </a:prstGeom>
          <a:solidFill>
            <a:srgbClr val="B8BABC"/>
          </a:solidFill>
          <a:ln>
            <a:noFill/>
          </a:ln>
          <a:effectLst>
            <a:outerShdw blurRad="88900" dist="38100" dir="5400000" sx="101000" sy="101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3" name="Google Shape;333;p59"/>
          <p:cNvSpPr txBox="1"/>
          <p:nvPr/>
        </p:nvSpPr>
        <p:spPr>
          <a:xfrm>
            <a:off x="628650" y="4479264"/>
            <a:ext cx="2885515" cy="39039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thecfn.org.uk</a:t>
            </a:r>
            <a:endParaRPr sz="2000" b="0" i="0" u="none" strike="noStrike" cap="none">
              <a:solidFill>
                <a:schemeClr val="lt1"/>
              </a:solidFill>
              <a:latin typeface="Arial"/>
              <a:ea typeface="Arial"/>
              <a:cs typeface="Arial"/>
              <a:sym typeface="Arial"/>
            </a:endParaRPr>
          </a:p>
        </p:txBody>
      </p:sp>
      <p:sp>
        <p:nvSpPr>
          <p:cNvPr id="334" name="Google Shape;334;p59"/>
          <p:cNvSpPr txBox="1">
            <a:spLocks noGrp="1"/>
          </p:cNvSpPr>
          <p:nvPr>
            <p:ph type="title"/>
          </p:nvPr>
        </p:nvSpPr>
        <p:spPr>
          <a:xfrm>
            <a:off x="628650" y="551750"/>
            <a:ext cx="7886700" cy="647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75C142"/>
              </a:buClr>
              <a:buSzPts val="4000"/>
              <a:buFont typeface="Arial"/>
              <a:buNone/>
              <a:defRPr sz="4000" b="0" i="0" u="none" strike="noStrike" cap="none">
                <a:solidFill>
                  <a:srgbClr val="75C1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5" name="Google Shape;335;p59"/>
          <p:cNvSpPr txBox="1">
            <a:spLocks noGrp="1"/>
          </p:cNvSpPr>
          <p:nvPr>
            <p:ph type="body" idx="1"/>
          </p:nvPr>
        </p:nvSpPr>
        <p:spPr>
          <a:xfrm>
            <a:off x="628650" y="1281950"/>
            <a:ext cx="7886699" cy="259976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750"/>
              </a:spcBef>
              <a:spcAft>
                <a:spcPts val="0"/>
              </a:spcAft>
              <a:buClr>
                <a:srgbClr val="75C142"/>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406400" algn="l" rtl="0">
              <a:lnSpc>
                <a:spcPct val="90000"/>
              </a:lnSpc>
              <a:spcBef>
                <a:spcPts val="375"/>
              </a:spcBef>
              <a:spcAft>
                <a:spcPts val="0"/>
              </a:spcAft>
              <a:buClr>
                <a:srgbClr val="75C142"/>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406400" algn="l" rtl="0">
              <a:lnSpc>
                <a:spcPct val="90000"/>
              </a:lnSpc>
              <a:spcBef>
                <a:spcPts val="375"/>
              </a:spcBef>
              <a:spcAft>
                <a:spcPts val="0"/>
              </a:spcAft>
              <a:buClr>
                <a:srgbClr val="75C142"/>
              </a:buClr>
              <a:buSzPts val="2800"/>
              <a:buFont typeface="Arial"/>
              <a:buChar char="•"/>
              <a:defRPr sz="2800" b="0" i="0" u="none" strike="noStrike" cap="none">
                <a:solidFill>
                  <a:srgbClr val="3F3F3F"/>
                </a:solidFill>
                <a:latin typeface="Arial"/>
                <a:ea typeface="Arial"/>
                <a:cs typeface="Arial"/>
                <a:sym typeface="Arial"/>
              </a:defRPr>
            </a:lvl3pPr>
            <a:lvl4pPr marL="1828800" marR="0" lvl="3" indent="-406400" algn="l" rtl="0">
              <a:lnSpc>
                <a:spcPct val="90000"/>
              </a:lnSpc>
              <a:spcBef>
                <a:spcPts val="375"/>
              </a:spcBef>
              <a:spcAft>
                <a:spcPts val="0"/>
              </a:spcAft>
              <a:buClr>
                <a:srgbClr val="75C142"/>
              </a:buClr>
              <a:buSzPts val="2800"/>
              <a:buFont typeface="Arial"/>
              <a:buChar char="•"/>
              <a:defRPr sz="2800" b="0" i="0" u="none" strike="noStrike" cap="none">
                <a:solidFill>
                  <a:srgbClr val="3F3F3F"/>
                </a:solidFill>
                <a:latin typeface="Arial"/>
                <a:ea typeface="Arial"/>
                <a:cs typeface="Arial"/>
                <a:sym typeface="Arial"/>
              </a:defRPr>
            </a:lvl4pPr>
            <a:lvl5pPr marL="2286000" marR="0" lvl="4" indent="-406400" algn="l" rtl="0">
              <a:lnSpc>
                <a:spcPct val="90000"/>
              </a:lnSpc>
              <a:spcBef>
                <a:spcPts val="375"/>
              </a:spcBef>
              <a:spcAft>
                <a:spcPts val="0"/>
              </a:spcAft>
              <a:buClr>
                <a:srgbClr val="75C142"/>
              </a:buClr>
              <a:buSzPts val="2800"/>
              <a:buFont typeface="Arial"/>
              <a:buChar char="•"/>
              <a:defRPr sz="2800" b="0" i="0" u="none" strike="noStrike" cap="none">
                <a:solidFill>
                  <a:srgbClr val="3F3F3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91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703F61-B948-4C42-9ED0-68CA590E87D9}"/>
              </a:ext>
            </a:extLst>
          </p:cNvPr>
          <p:cNvPicPr>
            <a:picLocks noChangeAspect="1"/>
          </p:cNvPicPr>
          <p:nvPr userDrawn="1"/>
        </p:nvPicPr>
        <p:blipFill rotWithShape="1">
          <a:blip r:embed="rId3"/>
          <a:srcRect l="-6272" r="6261"/>
          <a:stretch/>
        </p:blipFill>
        <p:spPr>
          <a:xfrm>
            <a:off x="3469342" y="-29159"/>
            <a:ext cx="5745600" cy="5208519"/>
          </a:xfrm>
          <a:prstGeom prst="rect">
            <a:avLst/>
          </a:prstGeom>
        </p:spPr>
      </p:pic>
      <p:sp>
        <p:nvSpPr>
          <p:cNvPr id="9" name="Rectangle 8">
            <a:extLst>
              <a:ext uri="{FF2B5EF4-FFF2-40B4-BE49-F238E27FC236}">
                <a16:creationId xmlns:a16="http://schemas.microsoft.com/office/drawing/2014/main" id="{74DE6F19-692B-AD49-A422-0808E50FB35E}"/>
              </a:ext>
            </a:extLst>
          </p:cNvPr>
          <p:cNvSpPr/>
          <p:nvPr userDrawn="1"/>
        </p:nvSpPr>
        <p:spPr>
          <a:xfrm>
            <a:off x="0" y="0"/>
            <a:ext cx="5585012" cy="5143500"/>
          </a:xfrm>
          <a:prstGeom prst="rect">
            <a:avLst/>
          </a:prstGeom>
          <a:solidFill>
            <a:schemeClr val="bg1"/>
          </a:solidFill>
          <a:ln>
            <a:noFill/>
          </a:ln>
          <a:effectLst>
            <a:glow rad="177800">
              <a:schemeClr val="tx1">
                <a:lumMod val="65000"/>
                <a:lumOff val="3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09599" y="551750"/>
            <a:ext cx="4535022" cy="994172"/>
          </a:xfrm>
          <a:prstGeom prst="rect">
            <a:avLst/>
          </a:prstGeom>
        </p:spPr>
        <p:txBody>
          <a:bodyPr vert="horz" lIns="91440" tIns="45720" rIns="91440" bIns="4572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609599" y="1879996"/>
            <a:ext cx="4535021" cy="281751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98232155"/>
      </p:ext>
    </p:extLst>
  </p:cSld>
  <p:clrMap bg1="lt1" tx1="dk1" bg2="lt2" tx2="dk2" accent1="accent1" accent2="accent2" accent3="accent3" accent4="accent4" accent5="accent5" accent6="accent6" hlink="hlink" folHlink="folHlink"/>
  <p:sldLayoutIdLst>
    <p:sldLayoutId id="2147483867" r:id="rId1"/>
  </p:sldLayoutIdLst>
  <p:txStyles>
    <p:titleStyle>
      <a:lvl1pPr algn="l" defTabSz="685800" rtl="0" eaLnBrk="1" latinLnBrk="0" hangingPunct="1">
        <a:lnSpc>
          <a:spcPct val="90000"/>
        </a:lnSpc>
        <a:spcBef>
          <a:spcPct val="0"/>
        </a:spcBef>
        <a:buNone/>
        <a:defRPr sz="3600" b="0" kern="1200">
          <a:solidFill>
            <a:srgbClr val="75C14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729E24"/>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729E24"/>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729E24"/>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729E24"/>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729E24"/>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64100" y="445025"/>
            <a:ext cx="85206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1pPr>
            <a:lvl2pPr marR="0" lvl="1"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2pPr>
            <a:lvl3pPr marR="0" lvl="2"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3pPr>
            <a:lvl4pPr marR="0" lvl="3"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4pPr>
            <a:lvl5pPr marR="0" lvl="4"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5pPr>
            <a:lvl6pPr marR="0" lvl="5"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6pPr>
            <a:lvl7pPr marR="0" lvl="6"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7pPr>
            <a:lvl8pPr marR="0" lvl="7"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8pPr>
            <a:lvl9pPr marR="0" lvl="8" algn="l" rtl="0">
              <a:lnSpc>
                <a:spcPct val="100000"/>
              </a:lnSpc>
              <a:spcBef>
                <a:spcPts val="0"/>
              </a:spcBef>
              <a:spcAft>
                <a:spcPts val="0"/>
              </a:spcAft>
              <a:buClr>
                <a:srgbClr val="00A045"/>
              </a:buClr>
              <a:buSzPts val="2800"/>
              <a:buFont typeface="Roboto Slab"/>
              <a:buNone/>
              <a:defRPr sz="2800" b="0" i="0" u="none" strike="noStrike" cap="none">
                <a:solidFill>
                  <a:srgbClr val="00A045"/>
                </a:solidFill>
                <a:latin typeface="Roboto Slab"/>
                <a:ea typeface="Roboto Slab"/>
                <a:cs typeface="Roboto Slab"/>
                <a:sym typeface="Roboto Slab"/>
              </a:defRPr>
            </a:lvl9pPr>
          </a:lstStyle>
          <a:p>
            <a:endParaRPr/>
          </a:p>
        </p:txBody>
      </p:sp>
      <p:sp>
        <p:nvSpPr>
          <p:cNvPr id="65" name="Google Shape;65;p15"/>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Autofit/>
          </a:bodyPr>
          <a:lstStyle>
            <a:lvl1pPr marL="457200" marR="0" lvl="0" indent="-330200" algn="l" rtl="0">
              <a:lnSpc>
                <a:spcPct val="130000"/>
              </a:lnSpc>
              <a:spcBef>
                <a:spcPts val="0"/>
              </a:spcBef>
              <a:spcAft>
                <a:spcPts val="0"/>
              </a:spcAft>
              <a:buClr>
                <a:srgbClr val="595959"/>
              </a:buClr>
              <a:buSzPts val="1600"/>
              <a:buFont typeface="Roboto Light"/>
              <a:buChar char="●"/>
              <a:defRPr sz="1600" b="0" i="0" u="none" strike="noStrike" cap="none">
                <a:solidFill>
                  <a:srgbClr val="595959"/>
                </a:solidFill>
                <a:latin typeface="Roboto Light"/>
                <a:ea typeface="Roboto Light"/>
                <a:cs typeface="Roboto Light"/>
                <a:sym typeface="Roboto Light"/>
              </a:defRPr>
            </a:lvl1pPr>
            <a:lvl2pPr marL="914400" marR="0" lvl="1" indent="-304800" algn="l" rtl="0">
              <a:lnSpc>
                <a:spcPct val="130000"/>
              </a:lnSpc>
              <a:spcBef>
                <a:spcPts val="500"/>
              </a:spcBef>
              <a:spcAft>
                <a:spcPts val="0"/>
              </a:spcAft>
              <a:buClr>
                <a:srgbClr val="595959"/>
              </a:buClr>
              <a:buSzPts val="1200"/>
              <a:buFont typeface="Roboto Light"/>
              <a:buChar char="○"/>
              <a:defRPr sz="1200" b="0" i="0" u="none" strike="noStrike" cap="none">
                <a:solidFill>
                  <a:srgbClr val="595959"/>
                </a:solidFill>
                <a:latin typeface="Roboto Light"/>
                <a:ea typeface="Roboto Light"/>
                <a:cs typeface="Roboto Light"/>
                <a:sym typeface="Roboto Light"/>
              </a:defRPr>
            </a:lvl2pPr>
            <a:lvl3pPr marL="1371600" marR="0" lvl="2" indent="-292100" algn="l" rtl="0">
              <a:lnSpc>
                <a:spcPct val="130000"/>
              </a:lnSpc>
              <a:spcBef>
                <a:spcPts val="500"/>
              </a:spcBef>
              <a:spcAft>
                <a:spcPts val="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3pPr>
            <a:lvl4pPr marL="1828800" marR="0" lvl="3" indent="-292100" algn="l" rtl="0">
              <a:lnSpc>
                <a:spcPct val="130000"/>
              </a:lnSpc>
              <a:spcBef>
                <a:spcPts val="500"/>
              </a:spcBef>
              <a:spcAft>
                <a:spcPts val="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4pPr>
            <a:lvl5pPr marL="2286000" marR="0" lvl="4" indent="-292100" algn="l" rtl="0">
              <a:lnSpc>
                <a:spcPct val="130000"/>
              </a:lnSpc>
              <a:spcBef>
                <a:spcPts val="500"/>
              </a:spcBef>
              <a:spcAft>
                <a:spcPts val="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5pPr>
            <a:lvl6pPr marL="2743200" marR="0" lvl="5" indent="-292100" algn="l" rtl="0">
              <a:lnSpc>
                <a:spcPct val="130000"/>
              </a:lnSpc>
              <a:spcBef>
                <a:spcPts val="500"/>
              </a:spcBef>
              <a:spcAft>
                <a:spcPts val="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6pPr>
            <a:lvl7pPr marL="3200400" marR="0" lvl="6" indent="-292100" algn="l" rtl="0">
              <a:lnSpc>
                <a:spcPct val="130000"/>
              </a:lnSpc>
              <a:spcBef>
                <a:spcPts val="500"/>
              </a:spcBef>
              <a:spcAft>
                <a:spcPts val="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7pPr>
            <a:lvl8pPr marL="3657600" marR="0" lvl="7" indent="-292100" algn="l" rtl="0">
              <a:lnSpc>
                <a:spcPct val="130000"/>
              </a:lnSpc>
              <a:spcBef>
                <a:spcPts val="500"/>
              </a:spcBef>
              <a:spcAft>
                <a:spcPts val="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8pPr>
            <a:lvl9pPr marL="4114800" marR="0" lvl="8" indent="-292100" algn="l" rtl="0">
              <a:lnSpc>
                <a:spcPct val="130000"/>
              </a:lnSpc>
              <a:spcBef>
                <a:spcPts val="500"/>
              </a:spcBef>
              <a:spcAft>
                <a:spcPts val="500"/>
              </a:spcAft>
              <a:buClr>
                <a:srgbClr val="595959"/>
              </a:buClr>
              <a:buSzPts val="1000"/>
              <a:buFont typeface="Roboto Light"/>
              <a:buChar char="■"/>
              <a:defRPr sz="1000" b="0" i="0" u="none" strike="noStrike" cap="none">
                <a:solidFill>
                  <a:srgbClr val="595959"/>
                </a:solidFill>
                <a:latin typeface="Roboto Light"/>
                <a:ea typeface="Roboto Light"/>
                <a:cs typeface="Roboto Light"/>
                <a:sym typeface="Roboto Light"/>
              </a:defRPr>
            </a:lvl9pPr>
          </a:lstStyle>
          <a:p>
            <a:endParaRPr/>
          </a:p>
        </p:txBody>
      </p:sp>
      <p:sp>
        <p:nvSpPr>
          <p:cNvPr id="66" name="Google Shape;66;p15"/>
          <p:cNvSpPr txBox="1">
            <a:spLocks noGrp="1"/>
          </p:cNvSpPr>
          <p:nvPr>
            <p:ph type="sldNum" idx="12"/>
          </p:nvPr>
        </p:nvSpPr>
        <p:spPr>
          <a:xfrm>
            <a:off x="8386333" y="4546457"/>
            <a:ext cx="548700" cy="393600"/>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1pPr>
            <a:lvl2pPr marL="0" marR="0" lvl="1"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2pPr>
            <a:lvl3pPr marL="0" marR="0" lvl="2"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3pPr>
            <a:lvl4pPr marL="0" marR="0" lvl="3"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4pPr>
            <a:lvl5pPr marL="0" marR="0" lvl="4"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5pPr>
            <a:lvl6pPr marL="0" marR="0" lvl="5"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6pPr>
            <a:lvl7pPr marL="0" marR="0" lvl="6"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7pPr>
            <a:lvl8pPr marL="0" marR="0" lvl="7"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8pPr>
            <a:lvl9pPr marL="0" marR="0" lvl="8" indent="0" algn="r" rtl="0">
              <a:spcBef>
                <a:spcPts val="0"/>
              </a:spcBef>
              <a:spcAft>
                <a:spcPts val="0"/>
              </a:spcAft>
              <a:buClr>
                <a:schemeClr val="dk2"/>
              </a:buClr>
              <a:buSzPts val="800"/>
              <a:buFont typeface="Roboto Light"/>
              <a:buNone/>
              <a:defRPr sz="8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pic>
        <p:nvPicPr>
          <p:cNvPr id="67" name="Google Shape;67;p15"/>
          <p:cNvPicPr preferRelativeResize="0"/>
          <p:nvPr/>
        </p:nvPicPr>
        <p:blipFill rotWithShape="1">
          <a:blip r:embed="rId44">
            <a:alphaModFix/>
          </a:blip>
          <a:srcRect/>
          <a:stretch/>
        </p:blipFill>
        <p:spPr>
          <a:xfrm>
            <a:off x="449814" y="4740111"/>
            <a:ext cx="182880" cy="182880"/>
          </a:xfrm>
          <a:prstGeom prst="rect">
            <a:avLst/>
          </a:prstGeom>
          <a:noFill/>
          <a:ln>
            <a:noFill/>
          </a:ln>
        </p:spPr>
      </p:pic>
    </p:spTree>
    <p:extLst>
      <p:ext uri="{BB962C8B-B14F-4D97-AF65-F5344CB8AC3E}">
        <p14:creationId xmlns:p14="http://schemas.microsoft.com/office/powerpoint/2010/main" val="3759295123"/>
      </p:ext>
    </p:extLst>
  </p:cSld>
  <p:clrMap bg1="lt1" tx1="dk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 id="2147483901" r:id="rId33"/>
    <p:sldLayoutId id="2147483902" r:id="rId34"/>
    <p:sldLayoutId id="2147483903" r:id="rId35"/>
    <p:sldLayoutId id="2147483904" r:id="rId36"/>
    <p:sldLayoutId id="2147483905" r:id="rId37"/>
    <p:sldLayoutId id="2147483906" r:id="rId38"/>
    <p:sldLayoutId id="2147483907" r:id="rId39"/>
    <p:sldLayoutId id="2147483908" r:id="rId40"/>
    <p:sldLayoutId id="2147483909" r:id="rId41"/>
    <p:sldLayoutId id="2147483910"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91">
          <p15:clr>
            <a:srgbClr val="EA4335"/>
          </p15:clr>
        </p15:guide>
        <p15:guide id="2" orient="horz" pos="504">
          <p15:clr>
            <a:srgbClr val="EA4335"/>
          </p15:clr>
        </p15:guide>
        <p15:guide id="3" orient="horz" pos="649">
          <p15:clr>
            <a:srgbClr val="EA4335"/>
          </p15:clr>
        </p15:guide>
        <p15:guide id="4" pos="5469">
          <p15:clr>
            <a:srgbClr val="EA4335"/>
          </p15:clr>
        </p15:guide>
        <p15:guide id="5" pos="5628">
          <p15:clr>
            <a:srgbClr val="EA4335"/>
          </p15:clr>
        </p15:guide>
        <p15:guide id="6" orient="horz" pos="3097">
          <p15:clr>
            <a:srgbClr val="EA4335"/>
          </p15:clr>
        </p15:guide>
        <p15:guide id="7" orient="horz" pos="2878">
          <p15:clr>
            <a:srgbClr val="EA4335"/>
          </p15:clr>
        </p15:guide>
        <p15:guide id="8" orient="horz" pos="1928">
          <p15:clr>
            <a:srgbClr val="EA4335"/>
          </p15:clr>
        </p15:guide>
        <p15:guide id="9" pos="541">
          <p15:clr>
            <a:srgbClr val="EA4335"/>
          </p15:clr>
        </p15:guide>
        <p15:guide id="10" pos="737">
          <p15:clr>
            <a:srgbClr val="EA4335"/>
          </p15:clr>
        </p15:guide>
        <p15:guide id="11" pos="990">
          <p15:clr>
            <a:srgbClr val="EA4335"/>
          </p15:clr>
        </p15:guide>
        <p15:guide id="12" pos="1439">
          <p15:clr>
            <a:srgbClr val="EA4335"/>
          </p15:clr>
        </p15:guide>
        <p15:guide id="13" pos="1183">
          <p15:clr>
            <a:srgbClr val="EA4335"/>
          </p15:clr>
        </p15:guide>
        <p15:guide id="14" pos="1637">
          <p15:clr>
            <a:srgbClr val="EA4335"/>
          </p15:clr>
        </p15:guide>
        <p15:guide id="15" pos="1887">
          <p15:clr>
            <a:srgbClr val="EA4335"/>
          </p15:clr>
        </p15:guide>
        <p15:guide id="16" pos="2083">
          <p15:clr>
            <a:srgbClr val="EA4335"/>
          </p15:clr>
        </p15:guide>
        <p15:guide id="17" pos="2336">
          <p15:clr>
            <a:srgbClr val="EA4335"/>
          </p15:clr>
        </p15:guide>
        <p15:guide id="18" pos="2530">
          <p15:clr>
            <a:srgbClr val="EA4335"/>
          </p15:clr>
        </p15:guide>
        <p15:guide id="19" pos="2784">
          <p15:clr>
            <a:srgbClr val="EA4335"/>
          </p15:clr>
        </p15:guide>
        <p15:guide id="20" pos="2976">
          <p15:clr>
            <a:srgbClr val="EA4335"/>
          </p15:clr>
        </p15:guide>
        <p15:guide id="21" pos="3230">
          <p15:clr>
            <a:srgbClr val="EA4335"/>
          </p15:clr>
        </p15:guide>
        <p15:guide id="22" pos="3424">
          <p15:clr>
            <a:srgbClr val="EA4335"/>
          </p15:clr>
        </p15:guide>
        <p15:guide id="23" pos="3677">
          <p15:clr>
            <a:srgbClr val="EA4335"/>
          </p15:clr>
        </p15:guide>
        <p15:guide id="24" pos="3873">
          <p15:clr>
            <a:srgbClr val="EA4335"/>
          </p15:clr>
        </p15:guide>
        <p15:guide id="25" pos="4123">
          <p15:clr>
            <a:srgbClr val="EA4335"/>
          </p15:clr>
        </p15:guide>
        <p15:guide id="26" pos="4321">
          <p15:clr>
            <a:srgbClr val="EA4335"/>
          </p15:clr>
        </p15:guide>
        <p15:guide id="27" pos="4577">
          <p15:clr>
            <a:srgbClr val="EA4335"/>
          </p15:clr>
        </p15:guide>
        <p15:guide id="28" pos="4770">
          <p15:clr>
            <a:srgbClr val="EA4335"/>
          </p15:clr>
        </p15:guide>
        <p15:guide id="29" pos="5023">
          <p15:clr>
            <a:srgbClr val="EA4335"/>
          </p15:clr>
        </p15:guide>
        <p15:guide id="30" pos="5219">
          <p15:clr>
            <a:srgbClr val="EA4335"/>
          </p15:clr>
        </p15:guide>
        <p15:guide id="31" orient="horz" pos="210">
          <p15:clr>
            <a:srgbClr val="EA4335"/>
          </p15:clr>
        </p15:guide>
        <p15:guide id="32" orient="horz" pos="1440">
          <p15:clr>
            <a:srgbClr val="EA4335"/>
          </p15:clr>
        </p15:guide>
        <p15:guide id="33" orient="horz" pos="119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8"/>
          <p:cNvSpPr txBox="1">
            <a:spLocks noGrp="1"/>
          </p:cNvSpPr>
          <p:nvPr>
            <p:ph type="ctrTitle"/>
          </p:nvPr>
        </p:nvSpPr>
        <p:spPr>
          <a:xfrm>
            <a:off x="578223" y="2402542"/>
            <a:ext cx="7839635" cy="708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200"/>
              <a:buFont typeface="Arial"/>
              <a:buNone/>
            </a:pPr>
            <a:r>
              <a:rPr lang="en-GB" dirty="0"/>
              <a:t>The National Conference</a:t>
            </a:r>
            <a:endParaRPr dirty="0"/>
          </a:p>
        </p:txBody>
      </p:sp>
      <p:sp>
        <p:nvSpPr>
          <p:cNvPr id="726" name="Google Shape;726;p128"/>
          <p:cNvSpPr txBox="1">
            <a:spLocks noGrp="1"/>
          </p:cNvSpPr>
          <p:nvPr>
            <p:ph type="subTitle" idx="1"/>
          </p:nvPr>
        </p:nvSpPr>
        <p:spPr>
          <a:xfrm>
            <a:off x="578224" y="3110752"/>
            <a:ext cx="6858000" cy="11869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en-GB" dirty="0"/>
              <a:t>kirsty@TheCFN.org.uk</a:t>
            </a:r>
            <a:endParaRPr dirty="0"/>
          </a:p>
          <a:p>
            <a:pPr marL="0" lvl="0" indent="0" algn="l" rtl="0">
              <a:lnSpc>
                <a:spcPct val="90000"/>
              </a:lnSpc>
              <a:spcBef>
                <a:spcPts val="750"/>
              </a:spcBef>
              <a:spcAft>
                <a:spcPts val="0"/>
              </a:spcAft>
              <a:buClr>
                <a:schemeClr val="lt1"/>
              </a:buClr>
              <a:buSzPct val="100000"/>
              <a:buNone/>
            </a:pPr>
            <a:r>
              <a:rPr lang="en-GB" dirty="0"/>
              <a:t>Chairman, The Corporate Finance Network</a:t>
            </a:r>
            <a:endParaRPr dirty="0"/>
          </a:p>
        </p:txBody>
      </p:sp>
      <p:sp>
        <p:nvSpPr>
          <p:cNvPr id="2" name="TextBox 1">
            <a:extLst>
              <a:ext uri="{FF2B5EF4-FFF2-40B4-BE49-F238E27FC236}">
                <a16:creationId xmlns:a16="http://schemas.microsoft.com/office/drawing/2014/main" id="{4B12ACCE-A2D4-455C-8E5C-8172BBD9A823}"/>
              </a:ext>
            </a:extLst>
          </p:cNvPr>
          <p:cNvSpPr txBox="1"/>
          <p:nvPr/>
        </p:nvSpPr>
        <p:spPr>
          <a:xfrm>
            <a:off x="5181600" y="323850"/>
            <a:ext cx="4114800" cy="738664"/>
          </a:xfrm>
          <a:prstGeom prst="rect">
            <a:avLst/>
          </a:prstGeom>
          <a:noFill/>
        </p:spPr>
        <p:txBody>
          <a:bodyPr wrap="square" rtlCol="0">
            <a:spAutoFit/>
          </a:bodyPr>
          <a:lstStyle/>
          <a:p>
            <a:r>
              <a:rPr lang="en-GB" b="1" dirty="0" err="1"/>
              <a:t>Wifi</a:t>
            </a:r>
            <a:r>
              <a:rPr lang="en-GB" b="1" dirty="0"/>
              <a:t> – free login once connected</a:t>
            </a:r>
          </a:p>
          <a:p>
            <a:r>
              <a:rPr lang="en-GB" b="1" dirty="0"/>
              <a:t>Teas &amp; Coffees next door</a:t>
            </a:r>
          </a:p>
          <a:p>
            <a:r>
              <a:rPr lang="en-GB" b="1" dirty="0"/>
              <a:t>Take your agenda, bag, name badge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955B38-E74F-4228-998C-30FD00071792}"/>
              </a:ext>
            </a:extLst>
          </p:cNvPr>
          <p:cNvSpPr/>
          <p:nvPr/>
        </p:nvSpPr>
        <p:spPr>
          <a:xfrm>
            <a:off x="0" y="818696"/>
            <a:ext cx="9143999" cy="2554545"/>
          </a:xfrm>
          <a:prstGeom prst="rect">
            <a:avLst/>
          </a:prstGeom>
          <a:noFill/>
        </p:spPr>
        <p:txBody>
          <a:bodyPr wrap="square" lIns="91440" tIns="45720" rIns="91440" bIns="45720">
            <a:spAutoFit/>
          </a:bodyPr>
          <a:lstStyle/>
          <a:p>
            <a:pPr algn="ctr"/>
            <a:r>
              <a:rPr lang="en-GB"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ACTION </a:t>
            </a:r>
          </a:p>
          <a:p>
            <a:pPr algn="ctr"/>
            <a:r>
              <a:rPr lang="en-GB"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POINTS</a:t>
            </a:r>
          </a:p>
        </p:txBody>
      </p:sp>
    </p:spTree>
    <p:extLst>
      <p:ext uri="{BB962C8B-B14F-4D97-AF65-F5344CB8AC3E}">
        <p14:creationId xmlns:p14="http://schemas.microsoft.com/office/powerpoint/2010/main" val="153721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6D7EA62-F0B1-EC30-B0B3-166BB32FE8EC}"/>
              </a:ext>
            </a:extLst>
          </p:cNvPr>
          <p:cNvSpPr txBox="1">
            <a:spLocks noChangeArrowheads="1"/>
          </p:cNvSpPr>
          <p:nvPr/>
        </p:nvSpPr>
        <p:spPr bwMode="auto">
          <a:xfrm>
            <a:off x="0" y="3632123"/>
            <a:ext cx="9144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rgbClr val="000000"/>
                </a:solidFill>
                <a:effectLst/>
                <a:latin typeface="Calibri" panose="020F0502020204030204" pitchFamily="34" charset="0"/>
              </a:rPr>
              <a:t>Global impacts on our doorstep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1E9BEDF-BEEB-4206-DE33-432F68EFA03B}"/>
              </a:ext>
            </a:extLst>
          </p:cNvPr>
          <p:cNvPicPr>
            <a:picLocks noChangeAspect="1"/>
          </p:cNvPicPr>
          <p:nvPr/>
        </p:nvPicPr>
        <p:blipFill>
          <a:blip r:embed="rId3"/>
          <a:stretch>
            <a:fillRect/>
          </a:stretch>
        </p:blipFill>
        <p:spPr>
          <a:xfrm>
            <a:off x="2547325" y="76200"/>
            <a:ext cx="3768386" cy="3461657"/>
          </a:xfrm>
          <a:prstGeom prst="rect">
            <a:avLst/>
          </a:prstGeom>
        </p:spPr>
      </p:pic>
    </p:spTree>
    <p:extLst>
      <p:ext uri="{BB962C8B-B14F-4D97-AF65-F5344CB8AC3E}">
        <p14:creationId xmlns:p14="http://schemas.microsoft.com/office/powerpoint/2010/main" val="422491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hall&#10;&#10;Description automatically generated">
            <a:extLst>
              <a:ext uri="{FF2B5EF4-FFF2-40B4-BE49-F238E27FC236}">
                <a16:creationId xmlns:a16="http://schemas.microsoft.com/office/drawing/2014/main" id="{5371CE5E-672B-CD62-389F-DCB57915F557}"/>
              </a:ext>
            </a:extLst>
          </p:cNvPr>
          <p:cNvPicPr>
            <a:picLocks noChangeAspect="1"/>
          </p:cNvPicPr>
          <p:nvPr/>
        </p:nvPicPr>
        <p:blipFill>
          <a:blip r:embed="rId3"/>
          <a:stretch>
            <a:fillRect/>
          </a:stretch>
        </p:blipFill>
        <p:spPr>
          <a:xfrm>
            <a:off x="5834746" y="-1"/>
            <a:ext cx="3298370" cy="4397827"/>
          </a:xfrm>
          <a:prstGeom prst="rect">
            <a:avLst/>
          </a:prstGeom>
        </p:spPr>
      </p:pic>
      <p:pic>
        <p:nvPicPr>
          <p:cNvPr id="7" name="Picture 6" descr="A picture containing building, outdoor, government building, stone&#10;&#10;Description automatically generated">
            <a:extLst>
              <a:ext uri="{FF2B5EF4-FFF2-40B4-BE49-F238E27FC236}">
                <a16:creationId xmlns:a16="http://schemas.microsoft.com/office/drawing/2014/main" id="{AF498CA4-F6A4-60C4-57BE-7953D0951A55}"/>
              </a:ext>
            </a:extLst>
          </p:cNvPr>
          <p:cNvPicPr>
            <a:picLocks noChangeAspect="1"/>
          </p:cNvPicPr>
          <p:nvPr/>
        </p:nvPicPr>
        <p:blipFill>
          <a:blip r:embed="rId4"/>
          <a:stretch>
            <a:fillRect/>
          </a:stretch>
        </p:blipFill>
        <p:spPr>
          <a:xfrm>
            <a:off x="0" y="1"/>
            <a:ext cx="5700886" cy="4397826"/>
          </a:xfrm>
          <a:prstGeom prst="rect">
            <a:avLst/>
          </a:prstGeom>
        </p:spPr>
      </p:pic>
    </p:spTree>
    <p:extLst>
      <p:ext uri="{BB962C8B-B14F-4D97-AF65-F5344CB8AC3E}">
        <p14:creationId xmlns:p14="http://schemas.microsoft.com/office/powerpoint/2010/main" val="71910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6D7EA62-F0B1-EC30-B0B3-166BB32FE8EC}"/>
              </a:ext>
            </a:extLst>
          </p:cNvPr>
          <p:cNvSpPr txBox="1">
            <a:spLocks noChangeArrowheads="1"/>
          </p:cNvSpPr>
          <p:nvPr/>
        </p:nvSpPr>
        <p:spPr bwMode="auto">
          <a:xfrm>
            <a:off x="0" y="3632123"/>
            <a:ext cx="9144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rgbClr val="000000"/>
                </a:solidFill>
                <a:effectLst/>
                <a:latin typeface="Calibri" panose="020F0502020204030204" pitchFamily="34" charset="0"/>
              </a:rPr>
              <a:t>Global impacts on our doorstep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1E9BEDF-BEEB-4206-DE33-432F68EFA03B}"/>
              </a:ext>
            </a:extLst>
          </p:cNvPr>
          <p:cNvPicPr>
            <a:picLocks noChangeAspect="1"/>
          </p:cNvPicPr>
          <p:nvPr/>
        </p:nvPicPr>
        <p:blipFill>
          <a:blip r:embed="rId3"/>
          <a:stretch>
            <a:fillRect/>
          </a:stretch>
        </p:blipFill>
        <p:spPr>
          <a:xfrm>
            <a:off x="2547325" y="76200"/>
            <a:ext cx="3768386" cy="3461657"/>
          </a:xfrm>
          <a:prstGeom prst="rect">
            <a:avLst/>
          </a:prstGeom>
        </p:spPr>
      </p:pic>
    </p:spTree>
    <p:extLst>
      <p:ext uri="{BB962C8B-B14F-4D97-AF65-F5344CB8AC3E}">
        <p14:creationId xmlns:p14="http://schemas.microsoft.com/office/powerpoint/2010/main" val="148497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9"/>
          <p:cNvSpPr txBox="1"/>
          <p:nvPr/>
        </p:nvSpPr>
        <p:spPr>
          <a:xfrm>
            <a:off x="0" y="772160"/>
            <a:ext cx="9123680" cy="101566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333333"/>
                </a:solidFill>
                <a:effectLst/>
                <a:uLnTx/>
                <a:uFillTx/>
                <a:latin typeface="Arial"/>
                <a:ea typeface="Arial"/>
                <a:cs typeface="Arial"/>
                <a:sym typeface="Arial"/>
              </a:rPr>
              <a:t>KNOW YOUR POWER!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2" name="Google Shape;732;p129"/>
          <p:cNvSpPr txBox="1"/>
          <p:nvPr/>
        </p:nvSpPr>
        <p:spPr>
          <a:xfrm>
            <a:off x="0" y="2595167"/>
            <a:ext cx="9123680" cy="1015663"/>
          </a:xfrm>
          <a:prstGeom prst="rect">
            <a:avLst/>
          </a:prstGeom>
          <a:solidFill>
            <a:schemeClr val="dk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FFFFFF"/>
                </a:solidFill>
                <a:effectLst/>
                <a:uLnTx/>
                <a:uFillTx/>
                <a:latin typeface="Arial"/>
                <a:ea typeface="Arial"/>
                <a:cs typeface="Arial"/>
                <a:sym typeface="Arial"/>
              </a:rPr>
              <a:t>LET’S GET $#IT DONE!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32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p:bldP spid="7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e with sweatdrop | Free SVG">
            <a:extLst>
              <a:ext uri="{FF2B5EF4-FFF2-40B4-BE49-F238E27FC236}">
                <a16:creationId xmlns:a16="http://schemas.microsoft.com/office/drawing/2014/main" id="{C9C6E9B7-B9C6-C024-B8E6-0889C8FAF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59229"/>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4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9"/>
          <p:cNvSpPr txBox="1"/>
          <p:nvPr/>
        </p:nvSpPr>
        <p:spPr>
          <a:xfrm>
            <a:off x="0" y="772160"/>
            <a:ext cx="9123680" cy="101566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333333"/>
                </a:solidFill>
                <a:effectLst/>
                <a:uLnTx/>
                <a:uFillTx/>
                <a:latin typeface="Arial"/>
                <a:ea typeface="Arial"/>
                <a:cs typeface="Arial"/>
                <a:sym typeface="Arial"/>
              </a:rPr>
              <a:t>KNOW YOUR POWER!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2" name="Google Shape;732;p129"/>
          <p:cNvSpPr txBox="1"/>
          <p:nvPr/>
        </p:nvSpPr>
        <p:spPr>
          <a:xfrm>
            <a:off x="0" y="2595167"/>
            <a:ext cx="9123680" cy="1015663"/>
          </a:xfrm>
          <a:prstGeom prst="rect">
            <a:avLst/>
          </a:prstGeom>
          <a:solidFill>
            <a:schemeClr val="dk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FFFFFF"/>
                </a:solidFill>
                <a:effectLst/>
                <a:uLnTx/>
                <a:uFillTx/>
                <a:latin typeface="Arial"/>
                <a:ea typeface="Arial"/>
                <a:cs typeface="Arial"/>
                <a:sym typeface="Arial"/>
              </a:rPr>
              <a:t>LET’S GET $#IT DONE!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576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p:bldP spid="7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8"/>
          <p:cNvSpPr txBox="1">
            <a:spLocks noGrp="1"/>
          </p:cNvSpPr>
          <p:nvPr>
            <p:ph type="ctrTitle"/>
          </p:nvPr>
        </p:nvSpPr>
        <p:spPr>
          <a:xfrm>
            <a:off x="578223" y="2402542"/>
            <a:ext cx="7839635" cy="708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200"/>
              <a:buFont typeface="Arial"/>
              <a:buNone/>
            </a:pPr>
            <a:r>
              <a:rPr lang="en-GB" dirty="0"/>
              <a:t>The National Conference</a:t>
            </a:r>
            <a:endParaRPr dirty="0"/>
          </a:p>
        </p:txBody>
      </p:sp>
      <p:sp>
        <p:nvSpPr>
          <p:cNvPr id="726" name="Google Shape;726;p128"/>
          <p:cNvSpPr txBox="1">
            <a:spLocks noGrp="1"/>
          </p:cNvSpPr>
          <p:nvPr>
            <p:ph type="subTitle" idx="1"/>
          </p:nvPr>
        </p:nvSpPr>
        <p:spPr>
          <a:xfrm>
            <a:off x="578224" y="3110752"/>
            <a:ext cx="6858000" cy="11869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en-GB" dirty="0"/>
              <a:t>kirsty@TheCFN.org.uk</a:t>
            </a:r>
            <a:endParaRPr dirty="0"/>
          </a:p>
          <a:p>
            <a:pPr marL="0" lvl="0" indent="0" algn="l" rtl="0">
              <a:lnSpc>
                <a:spcPct val="90000"/>
              </a:lnSpc>
              <a:spcBef>
                <a:spcPts val="750"/>
              </a:spcBef>
              <a:spcAft>
                <a:spcPts val="0"/>
              </a:spcAft>
              <a:buClr>
                <a:schemeClr val="lt1"/>
              </a:buClr>
              <a:buSzPct val="100000"/>
              <a:buNone/>
            </a:pPr>
            <a:r>
              <a:rPr lang="en-GB" dirty="0"/>
              <a:t>Chairman, The Corporate Finance Network</a:t>
            </a:r>
            <a:endParaRPr dirty="0"/>
          </a:p>
        </p:txBody>
      </p:sp>
    </p:spTree>
    <p:extLst>
      <p:ext uri="{BB962C8B-B14F-4D97-AF65-F5344CB8AC3E}">
        <p14:creationId xmlns:p14="http://schemas.microsoft.com/office/powerpoint/2010/main" val="3541147946"/>
      </p:ext>
    </p:extLst>
  </p:cSld>
  <p:clrMapOvr>
    <a:masterClrMapping/>
  </p:clrMapOvr>
</p:sld>
</file>

<file path=ppt/theme/theme1.xml><?xml version="1.0" encoding="utf-8"?>
<a:theme xmlns:a="http://schemas.openxmlformats.org/drawingml/2006/main" name="Cover">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ner1">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lt Titl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apitalise (GREEN)">
  <a:themeElements>
    <a:clrScheme name="Simple Light">
      <a:dk1>
        <a:srgbClr val="333333"/>
      </a:dk1>
      <a:lt1>
        <a:srgbClr val="FFFFFF"/>
      </a:lt1>
      <a:dk2>
        <a:srgbClr val="595959"/>
      </a:dk2>
      <a:lt2>
        <a:srgbClr val="EEEEEE"/>
      </a:lt2>
      <a:accent1>
        <a:srgbClr val="00A045"/>
      </a:accent1>
      <a:accent2>
        <a:srgbClr val="008037"/>
      </a:accent2>
      <a:accent3>
        <a:srgbClr val="005926"/>
      </a:accent3>
      <a:accent4>
        <a:srgbClr val="002C12"/>
      </a:accent4>
      <a:accent5>
        <a:srgbClr val="E5F5EC"/>
      </a:accent5>
      <a:accent6>
        <a:srgbClr val="CCECDA"/>
      </a:accent6>
      <a:hlink>
        <a:srgbClr val="00A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12916</TotalTime>
  <Words>397</Words>
  <Application>Microsoft Office PowerPoint</Application>
  <PresentationFormat>On-screen Show (16:9)</PresentationFormat>
  <Paragraphs>49</Paragraphs>
  <Slides>9</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Calibri</vt:lpstr>
      <vt:lpstr>Arial</vt:lpstr>
      <vt:lpstr>Roboto Light</vt:lpstr>
      <vt:lpstr>Montserrat</vt:lpstr>
      <vt:lpstr>Roboto Thin</vt:lpstr>
      <vt:lpstr>Roboto Slab</vt:lpstr>
      <vt:lpstr>Cover</vt:lpstr>
      <vt:lpstr>Inner1</vt:lpstr>
      <vt:lpstr>1_Alt Title1</vt:lpstr>
      <vt:lpstr>1_Capitalise (GREEN)</vt:lpstr>
      <vt:lpstr>The National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National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past, present &amp; future</dc:title>
  <dc:creator>Kirsty McGregor</dc:creator>
  <cp:lastModifiedBy>Kirsty McGregor</cp:lastModifiedBy>
  <cp:revision>30</cp:revision>
  <dcterms:modified xsi:type="dcterms:W3CDTF">2023-03-08T16:33:40Z</dcterms:modified>
</cp:coreProperties>
</file>