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2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3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68" r:id="rId1"/>
    <p:sldMasterId id="2147483769" r:id="rId2"/>
    <p:sldMasterId id="2147483770" r:id="rId3"/>
    <p:sldMasterId id="2147483771" r:id="rId4"/>
  </p:sldMasterIdLst>
  <p:notesMasterIdLst>
    <p:notesMasterId r:id="rId45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  <p:sldId id="295" r:id="rId43"/>
    <p:sldId id="296" r:id="rId44"/>
  </p:sldIdLst>
  <p:sldSz cx="9144000" cy="5143500" type="screen16x9"/>
  <p:notesSz cx="6858000" cy="9144000"/>
  <p:embeddedFontLst>
    <p:embeddedFont>
      <p:font typeface="Montserrat" panose="00000500000000000000" pitchFamily="2" charset="0"/>
      <p:regular r:id="rId46"/>
      <p:bold r:id="rId47"/>
      <p:italic r:id="rId48"/>
      <p:boldItalic r:id="rId49"/>
    </p:embeddedFont>
    <p:embeddedFont>
      <p:font typeface="Open Sans Light" panose="020B0306030504020204" pitchFamily="34" charset="0"/>
      <p:regular r:id="rId50"/>
      <p:bold r:id="rId51"/>
      <p:italic r:id="rId52"/>
      <p:boldItalic r:id="rId53"/>
    </p:embeddedFont>
    <p:embeddedFont>
      <p:font typeface="Roboto" panose="02000000000000000000" pitchFamily="2" charset="0"/>
      <p:regular r:id="rId54"/>
      <p:bold r:id="rId55"/>
      <p:italic r:id="rId56"/>
      <p:boldItalic r:id="rId57"/>
    </p:embeddedFont>
    <p:embeddedFont>
      <p:font typeface="Roboto Light" panose="02000000000000000000" pitchFamily="2" charset="0"/>
      <p:regular r:id="rId58"/>
      <p:bold r:id="rId59"/>
      <p:italic r:id="rId60"/>
      <p:boldItalic r:id="rId61"/>
    </p:embeddedFont>
    <p:embeddedFont>
      <p:font typeface="Roboto Medium" panose="02000000000000000000" pitchFamily="2" charset="0"/>
      <p:regular r:id="rId62"/>
      <p:bold r:id="rId63"/>
      <p:italic r:id="rId64"/>
      <p:boldItalic r:id="rId65"/>
    </p:embeddedFont>
    <p:embeddedFont>
      <p:font typeface="Roboto Slab" pitchFamily="2" charset="0"/>
      <p:regular r:id="rId66"/>
      <p:bold r:id="rId67"/>
    </p:embeddedFont>
    <p:embeddedFont>
      <p:font typeface="Roboto Slab Light" pitchFamily="2" charset="0"/>
      <p:regular r:id="rId68"/>
      <p:bold r:id="rId69"/>
    </p:embeddedFont>
    <p:embeddedFont>
      <p:font typeface="Roboto Slab Medium" pitchFamily="2" charset="0"/>
      <p:regular r:id="rId70"/>
      <p:bold r:id="rId71"/>
    </p:embeddedFont>
    <p:embeddedFont>
      <p:font typeface="Roboto Thin" panose="02000000000000000000" pitchFamily="2" charset="0"/>
      <p:regular r:id="rId72"/>
      <p:bold r:id="rId73"/>
      <p:italic r:id="rId74"/>
      <p:boldItalic r:id="rId7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DD19758-788A-491C-8D9F-E0A462BE2521}">
  <a:tblStyle styleId="{8DD19758-788A-491C-8D9F-E0A462BE252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7" d="100"/>
          <a:sy n="87" d="100"/>
        </p:scale>
        <p:origin x="1330" y="293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font" Target="fonts/font2.fntdata"/><Relationship Id="rId63" Type="http://schemas.openxmlformats.org/officeDocument/2006/relationships/font" Target="fonts/font18.fntdata"/><Relationship Id="rId68" Type="http://schemas.openxmlformats.org/officeDocument/2006/relationships/font" Target="fonts/font23.fntdata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notesMaster" Target="notesMasters/notesMaster1.xml"/><Relationship Id="rId53" Type="http://schemas.openxmlformats.org/officeDocument/2006/relationships/font" Target="fonts/font8.fntdata"/><Relationship Id="rId58" Type="http://schemas.openxmlformats.org/officeDocument/2006/relationships/font" Target="fonts/font13.fntdata"/><Relationship Id="rId66" Type="http://schemas.openxmlformats.org/officeDocument/2006/relationships/font" Target="fonts/font21.fntdata"/><Relationship Id="rId74" Type="http://schemas.openxmlformats.org/officeDocument/2006/relationships/font" Target="fonts/font29.fntdata"/><Relationship Id="rId79" Type="http://schemas.openxmlformats.org/officeDocument/2006/relationships/tableStyles" Target="tableStyles.xml"/><Relationship Id="rId5" Type="http://schemas.openxmlformats.org/officeDocument/2006/relationships/slide" Target="slides/slide1.xml"/><Relationship Id="rId61" Type="http://schemas.openxmlformats.org/officeDocument/2006/relationships/font" Target="fonts/font16.fntdata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font" Target="fonts/font3.fntdata"/><Relationship Id="rId56" Type="http://schemas.openxmlformats.org/officeDocument/2006/relationships/font" Target="fonts/font11.fntdata"/><Relationship Id="rId64" Type="http://schemas.openxmlformats.org/officeDocument/2006/relationships/font" Target="fonts/font19.fntdata"/><Relationship Id="rId69" Type="http://schemas.openxmlformats.org/officeDocument/2006/relationships/font" Target="fonts/font24.fntdata"/><Relationship Id="rId77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font" Target="fonts/font6.fntdata"/><Relationship Id="rId72" Type="http://schemas.openxmlformats.org/officeDocument/2006/relationships/font" Target="fonts/font27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font" Target="fonts/font1.fntdata"/><Relationship Id="rId59" Type="http://schemas.openxmlformats.org/officeDocument/2006/relationships/font" Target="fonts/font14.fntdata"/><Relationship Id="rId67" Type="http://schemas.openxmlformats.org/officeDocument/2006/relationships/font" Target="fonts/font22.fntdata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font" Target="fonts/font9.fntdata"/><Relationship Id="rId62" Type="http://schemas.openxmlformats.org/officeDocument/2006/relationships/font" Target="fonts/font17.fntdata"/><Relationship Id="rId70" Type="http://schemas.openxmlformats.org/officeDocument/2006/relationships/font" Target="fonts/font25.fntdata"/><Relationship Id="rId75" Type="http://schemas.openxmlformats.org/officeDocument/2006/relationships/font" Target="fonts/font3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4.fntdata"/><Relationship Id="rId57" Type="http://schemas.openxmlformats.org/officeDocument/2006/relationships/font" Target="fonts/font12.fntdata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font" Target="fonts/font7.fntdata"/><Relationship Id="rId60" Type="http://schemas.openxmlformats.org/officeDocument/2006/relationships/font" Target="fonts/font15.fntdata"/><Relationship Id="rId65" Type="http://schemas.openxmlformats.org/officeDocument/2006/relationships/font" Target="fonts/font20.fntdata"/><Relationship Id="rId73" Type="http://schemas.openxmlformats.org/officeDocument/2006/relationships/font" Target="fonts/font28.fntdata"/><Relationship Id="rId78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font" Target="fonts/font5.fntdata"/><Relationship Id="rId55" Type="http://schemas.openxmlformats.org/officeDocument/2006/relationships/font" Target="fonts/font10.fntdata"/><Relationship Id="rId76" Type="http://schemas.openxmlformats.org/officeDocument/2006/relationships/presProps" Target="presProps.xml"/><Relationship Id="rId7" Type="http://schemas.openxmlformats.org/officeDocument/2006/relationships/slide" Target="slides/slide3.xml"/><Relationship Id="rId71" Type="http://schemas.openxmlformats.org/officeDocument/2006/relationships/font" Target="fonts/font26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Google Shape;695;g339bf4511aa_0_4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6" name="Google Shape;696;g339bf4511aa_0_4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g339bf4511aa_0_8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7" name="Google Shape;777;g339bf4511aa_0_8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Why - a pretty big existential question.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Lets apply it …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Why are you here?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is that you want to hear? What do you want to learn? How will you apply it?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Why did your clients start their business?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Why is Capitalise here … 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" name="Google Shape;782;g33c3678cb92_0_3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3" name="Google Shape;783;g33c3678cb92_0_3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" name="Google Shape;788;g33caf479a09_0_3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9" name="Google Shape;789;g33caf479a09_0_3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" name="Google Shape;793;g33c3678cb92_0_4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4" name="Google Shape;794;g33c3678cb92_0_4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" name="Google Shape;818;g33c3678cb92_0_4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9" name="Google Shape;819;g33c3678cb92_0_4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1" name="Google Shape;831;g33c3678cb92_0_1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2" name="Google Shape;832;g33c3678cb92_0_1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8" name="Google Shape;838;g33c3678cb92_0_8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9" name="Google Shape;839;g33c3678cb92_0_8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6" name="Google Shape;846;g33caf479a09_0_2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7" name="Google Shape;847;g33caf479a09_0_2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CAB TAKEAWAYS + </a:t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9" name="Google Shape;869;g339bf4511aa_0_9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0" name="Google Shape;870;g339bf4511aa_0_9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2" name="Google Shape;892;g3342932eb4c_0_24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3" name="Google Shape;893;g3342932eb4c_0_24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Google Shape;705;g3342932eb4c_0_13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6" name="Google Shape;706;g3342932eb4c_0_13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7" name="Google Shape;897;g3342932eb4c_0_15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8" name="Google Shape;898;g3342932eb4c_0_15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3" name="Google Shape;903;g3342932eb4c_0_15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4" name="Google Shape;904;g3342932eb4c_0_15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9" name="Google Shape;909;g3342932eb4c_0_15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0" name="Google Shape;910;g3342932eb4c_0_15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5" name="Google Shape;915;g3342932eb4c_0_15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6" name="Google Shape;916;g3342932eb4c_0_15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" name="Google Shape;921;g3342932eb4c_0_16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2" name="Google Shape;922;g3342932eb4c_0_16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Energy prices, services and cofre inflation </a:t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7" name="Google Shape;927;g3342932eb4c_0_16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8" name="Google Shape;928;g3342932eb4c_0_16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5" name="Google Shape;935;g3342932eb4c_0_16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6" name="Google Shape;936;g3342932eb4c_0_16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g3342932eb4c_0_15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3" name="Google Shape;943;g3342932eb4c_0_15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9" name="Google Shape;949;g3342932eb4c_0_15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0" name="Google Shape;950;g3342932eb4c_0_15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5" name="Google Shape;955;g3342932eb4c_0_15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6" name="Google Shape;956;g3342932eb4c_0_15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Google Shape;729;g33caf479a09_0_3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0" name="Google Shape;730;g33caf479a09_0_3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1" name="Google Shape;961;g33c3678cb92_0_8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2" name="Google Shape;962;g33c3678cb92_0_8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Tariffs ALWAYS increase inflation and slow growth - the more widespread - the greater the impact.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They can be very useful if targetted 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China Protectionism 1980-2000 no foreign imports, subsidised local industry - built a manufacturing superpower. 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US Steel Tarrifs 2002 30% - George Bush - Stopped US Steel going bankrupt - lasted 1yr. 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South Korea Tariffs on Foreign Trade 1960-80s - Made Samsung, LG and Hyundai. 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US Tariffs on Japanese cars in 70s / 80s.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But they must be targetted and time specific.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None of trumps are currently. </a:t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8" name="Google Shape;968;g33c3678cb92_0_13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9" name="Google Shape;969;g33c3678cb92_0_13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5" name="Google Shape;975;g33caf479a09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6" name="Google Shape;976;g33caf479a09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PS</a:t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g33caf479a09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5" name="Google Shape;985;g33caf479a09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en" sz="1400">
                <a:solidFill>
                  <a:schemeClr val="dk1"/>
                </a:solidFill>
              </a:rPr>
              <a:t>PS</a:t>
            </a:r>
            <a:endParaRPr sz="14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8" name="Google Shape;998;g33caf479a09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9" name="Google Shape;999;g33caf479a09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en" sz="1400">
                <a:solidFill>
                  <a:schemeClr val="dk1"/>
                </a:solidFill>
              </a:rPr>
              <a:t>PS</a:t>
            </a:r>
            <a:endParaRPr sz="14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6" name="Google Shape;1006;g3383f58d396_0_14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7" name="Google Shape;1007;g3383f58d396_0_14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" name="Google Shape;1034;g3342932eb4c_0_15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5" name="Google Shape;1035;g3342932eb4c_0_15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5" name="Google Shape;1045;g33caf479a09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6" name="Google Shape;1046;g33caf479a09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0" name="Google Shape;1130;g33c3678cb92_0_13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1" name="Google Shape;1131;g33c3678cb92_0_13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5" name="Google Shape;1135;g33c3678cb92_0_13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6" name="Google Shape;1136;g33c3678cb92_0_13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Google Shape;734;g33caf479a09_0_2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5" name="Google Shape;735;g33caf479a09_0_2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Why - a pretty big existential question.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Lets apply it …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Why are you here?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is that you want to hear? What do you want to learn? How will you apply it?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Why did your clients start their business?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Why is Capitalise here … </a:t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2" name="Google Shape;1142;g3342932eb4c_0_16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3" name="Google Shape;1143;g3342932eb4c_0_16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Google Shape;740;g33c3678cb92_0_8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1" name="Google Shape;741;g33c3678cb92_0_8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Why - a pretty big existential question.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Lets apply it …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Why are you here?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is that you want to hear? What do you want to learn? How will you apply it?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Why did your clients start their business?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Why is Capitalise here … 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g339bf4511aa_0_8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7" name="Google Shape;747;g339bf4511aa_0_8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" name="Google Shape;752;g33c3678cb92_0_13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3" name="Google Shape;753;g33c3678cb92_0_13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Google Shape;760;g33c3678cb92_0_13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1" name="Google Shape;761;g33c3678cb92_0_13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" name="Google Shape;768;g33c3678cb92_0_13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9" name="Google Shape;769;g33c3678cb92_0_13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rve Top Emerald">
  <p:cSld name="TITLE_ONLY_1"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1" name="Google Shape;581;p10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3998" cy="5145582"/>
          </a:xfrm>
          <a:prstGeom prst="rect">
            <a:avLst/>
          </a:prstGeom>
          <a:noFill/>
          <a:ln>
            <a:noFill/>
          </a:ln>
        </p:spPr>
      </p:pic>
      <p:sp>
        <p:nvSpPr>
          <p:cNvPr id="582" name="Google Shape;582;p104"/>
          <p:cNvSpPr txBox="1">
            <a:spLocks noGrp="1"/>
          </p:cNvSpPr>
          <p:nvPr>
            <p:ph type="sldNum" idx="12"/>
          </p:nvPr>
        </p:nvSpPr>
        <p:spPr>
          <a:xfrm>
            <a:off x="8386333" y="4546457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83" name="Google Shape;583;p104"/>
          <p:cNvSpPr txBox="1">
            <a:spLocks noGrp="1"/>
          </p:cNvSpPr>
          <p:nvPr>
            <p:ph type="title"/>
          </p:nvPr>
        </p:nvSpPr>
        <p:spPr>
          <a:xfrm>
            <a:off x="464100" y="692675"/>
            <a:ext cx="6136800" cy="907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84" name="Google Shape;584;p104"/>
          <p:cNvSpPr txBox="1">
            <a:spLocks noGrp="1"/>
          </p:cNvSpPr>
          <p:nvPr>
            <p:ph type="subTitle" idx="1"/>
          </p:nvPr>
        </p:nvSpPr>
        <p:spPr>
          <a:xfrm>
            <a:off x="464100" y="316388"/>
            <a:ext cx="3388500" cy="207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Montserrat"/>
              <a:buNone/>
              <a:defRPr sz="9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rve Top Emerald Light">
  <p:cSld name="TITLE_ONLY_2"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6" name="Google Shape;586;p10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3998" cy="5145582"/>
          </a:xfrm>
          <a:prstGeom prst="rect">
            <a:avLst/>
          </a:prstGeom>
          <a:noFill/>
          <a:ln>
            <a:noFill/>
          </a:ln>
        </p:spPr>
      </p:pic>
      <p:sp>
        <p:nvSpPr>
          <p:cNvPr id="587" name="Google Shape;587;p105"/>
          <p:cNvSpPr txBox="1">
            <a:spLocks noGrp="1"/>
          </p:cNvSpPr>
          <p:nvPr>
            <p:ph type="sldNum" idx="12"/>
          </p:nvPr>
        </p:nvSpPr>
        <p:spPr>
          <a:xfrm>
            <a:off x="8386333" y="4546457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88" name="Google Shape;588;p105"/>
          <p:cNvSpPr txBox="1">
            <a:spLocks noGrp="1"/>
          </p:cNvSpPr>
          <p:nvPr>
            <p:ph type="title"/>
          </p:nvPr>
        </p:nvSpPr>
        <p:spPr>
          <a:xfrm>
            <a:off x="464100" y="692675"/>
            <a:ext cx="6136800" cy="907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89" name="Google Shape;589;p105"/>
          <p:cNvSpPr txBox="1">
            <a:spLocks noGrp="1"/>
          </p:cNvSpPr>
          <p:nvPr>
            <p:ph type="subTitle" idx="1"/>
          </p:nvPr>
        </p:nvSpPr>
        <p:spPr>
          <a:xfrm>
            <a:off x="464100" y="316388"/>
            <a:ext cx="3388500" cy="207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900"/>
              <a:buFont typeface="Montserrat"/>
              <a:buNone/>
              <a:defRPr sz="900" b="1">
                <a:solidFill>
                  <a:srgbClr val="00A045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rve Top Grey Light">
  <p:cSld name="TITLE_ONLY_2_1">
    <p:spTree>
      <p:nvGrpSpPr>
        <p:cNvPr id="1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1" name="Google Shape;591;p10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3998" cy="5145582"/>
          </a:xfrm>
          <a:prstGeom prst="rect">
            <a:avLst/>
          </a:prstGeom>
          <a:noFill/>
          <a:ln>
            <a:noFill/>
          </a:ln>
        </p:spPr>
      </p:pic>
      <p:sp>
        <p:nvSpPr>
          <p:cNvPr id="592" name="Google Shape;592;p106"/>
          <p:cNvSpPr txBox="1">
            <a:spLocks noGrp="1"/>
          </p:cNvSpPr>
          <p:nvPr>
            <p:ph type="sldNum" idx="12"/>
          </p:nvPr>
        </p:nvSpPr>
        <p:spPr>
          <a:xfrm>
            <a:off x="8386333" y="4546457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93" name="Google Shape;593;p106"/>
          <p:cNvSpPr txBox="1">
            <a:spLocks noGrp="1"/>
          </p:cNvSpPr>
          <p:nvPr>
            <p:ph type="title"/>
          </p:nvPr>
        </p:nvSpPr>
        <p:spPr>
          <a:xfrm>
            <a:off x="464100" y="692675"/>
            <a:ext cx="6136800" cy="907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94" name="Google Shape;594;p106"/>
          <p:cNvSpPr txBox="1">
            <a:spLocks noGrp="1"/>
          </p:cNvSpPr>
          <p:nvPr>
            <p:ph type="subTitle" idx="1"/>
          </p:nvPr>
        </p:nvSpPr>
        <p:spPr>
          <a:xfrm>
            <a:off x="464100" y="316388"/>
            <a:ext cx="3388500" cy="207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900"/>
              <a:buFont typeface="Montserrat"/>
              <a:buNone/>
              <a:defRPr sz="900" b="1">
                <a:solidFill>
                  <a:srgbClr val="00A045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rve Bottom Emerald">
  <p:cSld name="TITLE_ONLY_2_2_1_1">
    <p:spTree>
      <p:nvGrpSpPr>
        <p:cNvPr id="1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6" name="Google Shape;596;p10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3998" cy="5145582"/>
          </a:xfrm>
          <a:prstGeom prst="rect">
            <a:avLst/>
          </a:prstGeom>
          <a:noFill/>
          <a:ln>
            <a:noFill/>
          </a:ln>
        </p:spPr>
      </p:pic>
      <p:sp>
        <p:nvSpPr>
          <p:cNvPr id="597" name="Google Shape;597;p107"/>
          <p:cNvSpPr txBox="1">
            <a:spLocks noGrp="1"/>
          </p:cNvSpPr>
          <p:nvPr>
            <p:ph type="sldNum" idx="12"/>
          </p:nvPr>
        </p:nvSpPr>
        <p:spPr>
          <a:xfrm>
            <a:off x="8386333" y="4546457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98" name="Google Shape;598;p107"/>
          <p:cNvSpPr txBox="1">
            <a:spLocks noGrp="1"/>
          </p:cNvSpPr>
          <p:nvPr>
            <p:ph type="title"/>
          </p:nvPr>
        </p:nvSpPr>
        <p:spPr>
          <a:xfrm>
            <a:off x="464100" y="692675"/>
            <a:ext cx="6136800" cy="907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99" name="Google Shape;599;p107"/>
          <p:cNvSpPr txBox="1">
            <a:spLocks noGrp="1"/>
          </p:cNvSpPr>
          <p:nvPr>
            <p:ph type="subTitle" idx="1"/>
          </p:nvPr>
        </p:nvSpPr>
        <p:spPr>
          <a:xfrm>
            <a:off x="464100" y="316388"/>
            <a:ext cx="3388500" cy="207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900"/>
              <a:buFont typeface="Montserrat"/>
              <a:buNone/>
              <a:defRPr sz="900" b="1">
                <a:solidFill>
                  <a:srgbClr val="00A045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9pPr>
          </a:lstStyle>
          <a:p>
            <a:endParaRPr/>
          </a:p>
        </p:txBody>
      </p:sp>
      <p:pic>
        <p:nvPicPr>
          <p:cNvPr id="600" name="Google Shape;600;p10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2274" y="4736934"/>
            <a:ext cx="182880" cy="1828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rve Bottom Emerald Light">
  <p:cSld name="TITLE_ONLY_2_2"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2" name="Google Shape;602;p10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3998" cy="5145582"/>
          </a:xfrm>
          <a:prstGeom prst="rect">
            <a:avLst/>
          </a:prstGeom>
          <a:noFill/>
          <a:ln>
            <a:noFill/>
          </a:ln>
        </p:spPr>
      </p:pic>
      <p:sp>
        <p:nvSpPr>
          <p:cNvPr id="603" name="Google Shape;603;p108"/>
          <p:cNvSpPr txBox="1">
            <a:spLocks noGrp="1"/>
          </p:cNvSpPr>
          <p:nvPr>
            <p:ph type="sldNum" idx="12"/>
          </p:nvPr>
        </p:nvSpPr>
        <p:spPr>
          <a:xfrm>
            <a:off x="8386333" y="4546457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04" name="Google Shape;604;p108"/>
          <p:cNvSpPr txBox="1">
            <a:spLocks noGrp="1"/>
          </p:cNvSpPr>
          <p:nvPr>
            <p:ph type="title"/>
          </p:nvPr>
        </p:nvSpPr>
        <p:spPr>
          <a:xfrm>
            <a:off x="464100" y="692675"/>
            <a:ext cx="6136800" cy="907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05" name="Google Shape;605;p108"/>
          <p:cNvSpPr txBox="1">
            <a:spLocks noGrp="1"/>
          </p:cNvSpPr>
          <p:nvPr>
            <p:ph type="subTitle" idx="1"/>
          </p:nvPr>
        </p:nvSpPr>
        <p:spPr>
          <a:xfrm>
            <a:off x="464100" y="316388"/>
            <a:ext cx="3388500" cy="207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900"/>
              <a:buFont typeface="Montserrat"/>
              <a:buNone/>
              <a:defRPr sz="900" b="1">
                <a:solidFill>
                  <a:srgbClr val="00A045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9pPr>
          </a:lstStyle>
          <a:p>
            <a:endParaRPr/>
          </a:p>
        </p:txBody>
      </p:sp>
      <p:pic>
        <p:nvPicPr>
          <p:cNvPr id="606" name="Google Shape;606;p10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9814" y="4740111"/>
            <a:ext cx="182880" cy="1828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rve Bottom Grey Light">
  <p:cSld name="TITLE_ONLY_2_2_1"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8" name="Google Shape;608;p10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3998" cy="5145582"/>
          </a:xfrm>
          <a:prstGeom prst="rect">
            <a:avLst/>
          </a:prstGeom>
          <a:noFill/>
          <a:ln>
            <a:noFill/>
          </a:ln>
        </p:spPr>
      </p:pic>
      <p:sp>
        <p:nvSpPr>
          <p:cNvPr id="609" name="Google Shape;609;p109"/>
          <p:cNvSpPr txBox="1">
            <a:spLocks noGrp="1"/>
          </p:cNvSpPr>
          <p:nvPr>
            <p:ph type="sldNum" idx="12"/>
          </p:nvPr>
        </p:nvSpPr>
        <p:spPr>
          <a:xfrm>
            <a:off x="8386333" y="4546457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10" name="Google Shape;610;p109"/>
          <p:cNvSpPr txBox="1">
            <a:spLocks noGrp="1"/>
          </p:cNvSpPr>
          <p:nvPr>
            <p:ph type="title"/>
          </p:nvPr>
        </p:nvSpPr>
        <p:spPr>
          <a:xfrm>
            <a:off x="464100" y="692675"/>
            <a:ext cx="6136800" cy="907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1" name="Google Shape;611;p109"/>
          <p:cNvSpPr txBox="1">
            <a:spLocks noGrp="1"/>
          </p:cNvSpPr>
          <p:nvPr>
            <p:ph type="subTitle" idx="1"/>
          </p:nvPr>
        </p:nvSpPr>
        <p:spPr>
          <a:xfrm>
            <a:off x="464100" y="316388"/>
            <a:ext cx="3388500" cy="207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900"/>
              <a:buFont typeface="Montserrat"/>
              <a:buNone/>
              <a:defRPr sz="900" b="1">
                <a:solidFill>
                  <a:srgbClr val="00A045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9pPr>
          </a:lstStyle>
          <a:p>
            <a:endParaRPr/>
          </a:p>
        </p:txBody>
      </p:sp>
      <p:pic>
        <p:nvPicPr>
          <p:cNvPr id="612" name="Google Shape;612;p10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9814" y="4740111"/>
            <a:ext cx="182880" cy="1828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+ image area 50%">
  <p:cSld name="TITLE_AND_BODY_2"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p110"/>
          <p:cNvSpPr txBox="1">
            <a:spLocks noGrp="1"/>
          </p:cNvSpPr>
          <p:nvPr>
            <p:ph type="title"/>
          </p:nvPr>
        </p:nvSpPr>
        <p:spPr>
          <a:xfrm>
            <a:off x="464100" y="692675"/>
            <a:ext cx="3955500" cy="907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5" name="Google Shape;615;p110"/>
          <p:cNvSpPr txBox="1">
            <a:spLocks noGrp="1"/>
          </p:cNvSpPr>
          <p:nvPr>
            <p:ph type="body" idx="1"/>
          </p:nvPr>
        </p:nvSpPr>
        <p:spPr>
          <a:xfrm>
            <a:off x="464100" y="2090700"/>
            <a:ext cx="3955500" cy="2478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04800">
              <a:spcBef>
                <a:spcPts val="50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29210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3pPr>
            <a:lvl4pPr marL="1828800" lvl="3" indent="-29210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4pPr>
            <a:lvl5pPr marL="2286000" lvl="4" indent="-29210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5pPr>
            <a:lvl6pPr marL="2743200" lvl="5" indent="-29210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marL="3200400" lvl="6" indent="-29210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7pPr>
            <a:lvl8pPr marL="3657600" lvl="7" indent="-29210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8pPr>
            <a:lvl9pPr marL="4114800" lvl="8" indent="-292100">
              <a:spcBef>
                <a:spcPts val="500"/>
              </a:spcBef>
              <a:spcAft>
                <a:spcPts val="500"/>
              </a:spcAft>
              <a:buSzPts val="1000"/>
              <a:buChar char="■"/>
              <a:defRPr/>
            </a:lvl9pPr>
          </a:lstStyle>
          <a:p>
            <a:endParaRPr/>
          </a:p>
        </p:txBody>
      </p:sp>
      <p:sp>
        <p:nvSpPr>
          <p:cNvPr id="616" name="Google Shape;616;p110"/>
          <p:cNvSpPr txBox="1">
            <a:spLocks noGrp="1"/>
          </p:cNvSpPr>
          <p:nvPr>
            <p:ph type="sldNum" idx="12"/>
          </p:nvPr>
        </p:nvSpPr>
        <p:spPr>
          <a:xfrm>
            <a:off x="8386333" y="4546457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17" name="Google Shape;617;p110"/>
          <p:cNvSpPr txBox="1">
            <a:spLocks noGrp="1"/>
          </p:cNvSpPr>
          <p:nvPr>
            <p:ph type="subTitle" idx="2"/>
          </p:nvPr>
        </p:nvSpPr>
        <p:spPr>
          <a:xfrm>
            <a:off x="464100" y="316388"/>
            <a:ext cx="3388500" cy="207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900"/>
              <a:buFont typeface="Montserrat"/>
              <a:buNone/>
              <a:defRPr sz="900" b="1">
                <a:solidFill>
                  <a:srgbClr val="00A045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9pPr>
          </a:lstStyle>
          <a:p>
            <a:endParaRPr/>
          </a:p>
        </p:txBody>
      </p:sp>
      <p:sp>
        <p:nvSpPr>
          <p:cNvPr id="618" name="Google Shape;618;p110"/>
          <p:cNvSpPr/>
          <p:nvPr/>
        </p:nvSpPr>
        <p:spPr>
          <a:xfrm>
            <a:off x="4721275" y="0"/>
            <a:ext cx="4422900" cy="51435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595959"/>
              </a:solidFill>
              <a:latin typeface="Roboto Thin"/>
              <a:ea typeface="Roboto Thin"/>
              <a:cs typeface="Roboto Thin"/>
              <a:sym typeface="Roboto Thin"/>
            </a:endParaRPr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+ image area 50% 1">
  <p:cSld name="TITLE_AND_BODY_2_2">
    <p:spTree>
      <p:nvGrpSpPr>
        <p:cNvPr id="1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oogle Shape;620;p111"/>
          <p:cNvSpPr txBox="1">
            <a:spLocks noGrp="1"/>
          </p:cNvSpPr>
          <p:nvPr>
            <p:ph type="title"/>
          </p:nvPr>
        </p:nvSpPr>
        <p:spPr>
          <a:xfrm>
            <a:off x="464100" y="692675"/>
            <a:ext cx="3955500" cy="907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21" name="Google Shape;621;p111"/>
          <p:cNvSpPr txBox="1">
            <a:spLocks noGrp="1"/>
          </p:cNvSpPr>
          <p:nvPr>
            <p:ph type="body" idx="1"/>
          </p:nvPr>
        </p:nvSpPr>
        <p:spPr>
          <a:xfrm>
            <a:off x="464100" y="2090700"/>
            <a:ext cx="3955500" cy="2478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04800">
              <a:spcBef>
                <a:spcPts val="50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29210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3pPr>
            <a:lvl4pPr marL="1828800" lvl="3" indent="-29210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4pPr>
            <a:lvl5pPr marL="2286000" lvl="4" indent="-29210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5pPr>
            <a:lvl6pPr marL="2743200" lvl="5" indent="-29210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marL="3200400" lvl="6" indent="-29210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7pPr>
            <a:lvl8pPr marL="3657600" lvl="7" indent="-29210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8pPr>
            <a:lvl9pPr marL="4114800" lvl="8" indent="-292100">
              <a:spcBef>
                <a:spcPts val="500"/>
              </a:spcBef>
              <a:spcAft>
                <a:spcPts val="500"/>
              </a:spcAft>
              <a:buSzPts val="1000"/>
              <a:buChar char="■"/>
              <a:defRPr/>
            </a:lvl9pPr>
          </a:lstStyle>
          <a:p>
            <a:endParaRPr/>
          </a:p>
        </p:txBody>
      </p:sp>
      <p:sp>
        <p:nvSpPr>
          <p:cNvPr id="622" name="Google Shape;622;p111"/>
          <p:cNvSpPr txBox="1">
            <a:spLocks noGrp="1"/>
          </p:cNvSpPr>
          <p:nvPr>
            <p:ph type="sldNum" idx="12"/>
          </p:nvPr>
        </p:nvSpPr>
        <p:spPr>
          <a:xfrm>
            <a:off x="8386333" y="4546457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23" name="Google Shape;623;p111"/>
          <p:cNvSpPr txBox="1">
            <a:spLocks noGrp="1"/>
          </p:cNvSpPr>
          <p:nvPr>
            <p:ph type="subTitle" idx="2"/>
          </p:nvPr>
        </p:nvSpPr>
        <p:spPr>
          <a:xfrm>
            <a:off x="464100" y="316388"/>
            <a:ext cx="3388500" cy="207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900"/>
              <a:buFont typeface="Montserrat"/>
              <a:buNone/>
              <a:defRPr sz="900" b="1">
                <a:solidFill>
                  <a:srgbClr val="00A045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9pPr>
          </a:lstStyle>
          <a:p>
            <a:endParaRPr/>
          </a:p>
        </p:txBody>
      </p:sp>
      <p:sp>
        <p:nvSpPr>
          <p:cNvPr id="624" name="Google Shape;624;p111"/>
          <p:cNvSpPr/>
          <p:nvPr/>
        </p:nvSpPr>
        <p:spPr>
          <a:xfrm>
            <a:off x="4721275" y="0"/>
            <a:ext cx="4422900" cy="5143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595959"/>
              </a:solidFill>
              <a:latin typeface="Roboto Thin"/>
              <a:ea typeface="Roboto Thin"/>
              <a:cs typeface="Roboto Thin"/>
              <a:sym typeface="Roboto Thin"/>
            </a:endParaRPr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+ image area 65% GREY">
  <p:cSld name="TITLE_AND_BODY_2_1"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p112"/>
          <p:cNvSpPr txBox="1">
            <a:spLocks noGrp="1"/>
          </p:cNvSpPr>
          <p:nvPr>
            <p:ph type="title"/>
          </p:nvPr>
        </p:nvSpPr>
        <p:spPr>
          <a:xfrm>
            <a:off x="464100" y="689800"/>
            <a:ext cx="2667000" cy="907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27" name="Google Shape;627;p112"/>
          <p:cNvSpPr txBox="1">
            <a:spLocks noGrp="1"/>
          </p:cNvSpPr>
          <p:nvPr>
            <p:ph type="body" idx="1"/>
          </p:nvPr>
        </p:nvSpPr>
        <p:spPr>
          <a:xfrm>
            <a:off x="464100" y="2090700"/>
            <a:ext cx="2555100" cy="2478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04800">
              <a:spcBef>
                <a:spcPts val="50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29210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3pPr>
            <a:lvl4pPr marL="1828800" lvl="3" indent="-29210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4pPr>
            <a:lvl5pPr marL="2286000" lvl="4" indent="-29210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5pPr>
            <a:lvl6pPr marL="2743200" lvl="5" indent="-29210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marL="3200400" lvl="6" indent="-29210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7pPr>
            <a:lvl8pPr marL="3657600" lvl="7" indent="-29210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8pPr>
            <a:lvl9pPr marL="4114800" lvl="8" indent="-292100">
              <a:spcBef>
                <a:spcPts val="500"/>
              </a:spcBef>
              <a:spcAft>
                <a:spcPts val="500"/>
              </a:spcAft>
              <a:buSzPts val="1000"/>
              <a:buChar char="■"/>
              <a:defRPr/>
            </a:lvl9pPr>
          </a:lstStyle>
          <a:p>
            <a:endParaRPr/>
          </a:p>
        </p:txBody>
      </p:sp>
      <p:sp>
        <p:nvSpPr>
          <p:cNvPr id="628" name="Google Shape;628;p112"/>
          <p:cNvSpPr txBox="1">
            <a:spLocks noGrp="1"/>
          </p:cNvSpPr>
          <p:nvPr>
            <p:ph type="sldNum" idx="12"/>
          </p:nvPr>
        </p:nvSpPr>
        <p:spPr>
          <a:xfrm>
            <a:off x="8386333" y="4546457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29" name="Google Shape;629;p112"/>
          <p:cNvSpPr txBox="1">
            <a:spLocks noGrp="1"/>
          </p:cNvSpPr>
          <p:nvPr>
            <p:ph type="subTitle" idx="2"/>
          </p:nvPr>
        </p:nvSpPr>
        <p:spPr>
          <a:xfrm>
            <a:off x="464100" y="316400"/>
            <a:ext cx="2667000" cy="207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900"/>
              <a:buFont typeface="Montserrat"/>
              <a:buNone/>
              <a:defRPr sz="900" b="1">
                <a:solidFill>
                  <a:srgbClr val="00A045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9pPr>
          </a:lstStyle>
          <a:p>
            <a:endParaRPr/>
          </a:p>
        </p:txBody>
      </p:sp>
      <p:sp>
        <p:nvSpPr>
          <p:cNvPr id="630" name="Google Shape;630;p112"/>
          <p:cNvSpPr/>
          <p:nvPr/>
        </p:nvSpPr>
        <p:spPr>
          <a:xfrm>
            <a:off x="3241100" y="0"/>
            <a:ext cx="5903100" cy="51435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595959"/>
              </a:solidFill>
              <a:latin typeface="Roboto Thin"/>
              <a:ea typeface="Roboto Thin"/>
              <a:cs typeface="Roboto Thin"/>
              <a:sym typeface="Roboto Thin"/>
            </a:endParaRPr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+ image area 65% GREEN 2">
  <p:cSld name="TITLE_AND_BODY_2_1_1">
    <p:spTree>
      <p:nvGrpSpPr>
        <p:cNvPr id="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Google Shape;632;p113"/>
          <p:cNvSpPr txBox="1">
            <a:spLocks noGrp="1"/>
          </p:cNvSpPr>
          <p:nvPr>
            <p:ph type="title"/>
          </p:nvPr>
        </p:nvSpPr>
        <p:spPr>
          <a:xfrm>
            <a:off x="464100" y="689800"/>
            <a:ext cx="2628600" cy="907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33" name="Google Shape;633;p113"/>
          <p:cNvSpPr txBox="1">
            <a:spLocks noGrp="1"/>
          </p:cNvSpPr>
          <p:nvPr>
            <p:ph type="body" idx="1"/>
          </p:nvPr>
        </p:nvSpPr>
        <p:spPr>
          <a:xfrm>
            <a:off x="464100" y="2090700"/>
            <a:ext cx="2555100" cy="2478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04800">
              <a:spcBef>
                <a:spcPts val="50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29210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3pPr>
            <a:lvl4pPr marL="1828800" lvl="3" indent="-29210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4pPr>
            <a:lvl5pPr marL="2286000" lvl="4" indent="-29210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5pPr>
            <a:lvl6pPr marL="2743200" lvl="5" indent="-29210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marL="3200400" lvl="6" indent="-29210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7pPr>
            <a:lvl8pPr marL="3657600" lvl="7" indent="-29210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8pPr>
            <a:lvl9pPr marL="4114800" lvl="8" indent="-292100">
              <a:spcBef>
                <a:spcPts val="500"/>
              </a:spcBef>
              <a:spcAft>
                <a:spcPts val="500"/>
              </a:spcAft>
              <a:buSzPts val="1000"/>
              <a:buChar char="■"/>
              <a:defRPr/>
            </a:lvl9pPr>
          </a:lstStyle>
          <a:p>
            <a:endParaRPr/>
          </a:p>
        </p:txBody>
      </p:sp>
      <p:sp>
        <p:nvSpPr>
          <p:cNvPr id="634" name="Google Shape;634;p113"/>
          <p:cNvSpPr txBox="1">
            <a:spLocks noGrp="1"/>
          </p:cNvSpPr>
          <p:nvPr>
            <p:ph type="sldNum" idx="12"/>
          </p:nvPr>
        </p:nvSpPr>
        <p:spPr>
          <a:xfrm>
            <a:off x="8386333" y="4546457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35" name="Google Shape;635;p113"/>
          <p:cNvSpPr txBox="1">
            <a:spLocks noGrp="1"/>
          </p:cNvSpPr>
          <p:nvPr>
            <p:ph type="subTitle" idx="2"/>
          </p:nvPr>
        </p:nvSpPr>
        <p:spPr>
          <a:xfrm>
            <a:off x="464100" y="316400"/>
            <a:ext cx="2667000" cy="207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900"/>
              <a:buFont typeface="Montserrat"/>
              <a:buNone/>
              <a:defRPr sz="900" b="1">
                <a:solidFill>
                  <a:srgbClr val="00A045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9pPr>
          </a:lstStyle>
          <a:p>
            <a:endParaRPr/>
          </a:p>
        </p:txBody>
      </p:sp>
      <p:sp>
        <p:nvSpPr>
          <p:cNvPr id="636" name="Google Shape;636;p113"/>
          <p:cNvSpPr/>
          <p:nvPr/>
        </p:nvSpPr>
        <p:spPr>
          <a:xfrm>
            <a:off x="3241100" y="0"/>
            <a:ext cx="5903100" cy="5143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595959"/>
              </a:solidFill>
              <a:latin typeface="Roboto Thin"/>
              <a:ea typeface="Roboto Thin"/>
              <a:cs typeface="Roboto Thin"/>
              <a:sym typeface="Roboto Thin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TITLE_ONLY_3">
    <p:spTree>
      <p:nvGrpSpPr>
        <p:cNvPr id="1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p114"/>
          <p:cNvSpPr txBox="1">
            <a:spLocks noGrp="1"/>
          </p:cNvSpPr>
          <p:nvPr>
            <p:ph type="sldNum" idx="12"/>
          </p:nvPr>
        </p:nvSpPr>
        <p:spPr>
          <a:xfrm>
            <a:off x="8386333" y="4546457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39" name="Google Shape;639;p114"/>
          <p:cNvSpPr txBox="1">
            <a:spLocks noGrp="1"/>
          </p:cNvSpPr>
          <p:nvPr>
            <p:ph type="title"/>
          </p:nvPr>
        </p:nvSpPr>
        <p:spPr>
          <a:xfrm>
            <a:off x="1843800" y="1539878"/>
            <a:ext cx="5456400" cy="3146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40" name="Google Shape;640;p114"/>
          <p:cNvSpPr txBox="1">
            <a:spLocks noGrp="1"/>
          </p:cNvSpPr>
          <p:nvPr>
            <p:ph type="subTitle" idx="1"/>
          </p:nvPr>
        </p:nvSpPr>
        <p:spPr>
          <a:xfrm>
            <a:off x="464100" y="316388"/>
            <a:ext cx="3388500" cy="207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900"/>
              <a:buFont typeface="Montserrat"/>
              <a:buNone/>
              <a:defRPr sz="900" b="1">
                <a:solidFill>
                  <a:srgbClr val="00A045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Google Shape;642;p115"/>
          <p:cNvSpPr txBox="1">
            <a:spLocks noGrp="1"/>
          </p:cNvSpPr>
          <p:nvPr>
            <p:ph type="body" idx="1"/>
          </p:nvPr>
        </p:nvSpPr>
        <p:spPr>
          <a:xfrm>
            <a:off x="1877975" y="4525828"/>
            <a:ext cx="5388000" cy="286200"/>
          </a:xfrm>
          <a:prstGeom prst="rect">
            <a:avLst/>
          </a:prstGeom>
          <a:effectLst>
            <a:outerShdw blurRad="42863" algn="bl" rotWithShape="0">
              <a:srgbClr val="000000">
                <a:alpha val="70000"/>
              </a:srgbClr>
            </a:outerShdw>
          </a:effectLst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oboto"/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endParaRPr/>
          </a:p>
        </p:txBody>
      </p:sp>
      <p:sp>
        <p:nvSpPr>
          <p:cNvPr id="643" name="Google Shape;643;p115"/>
          <p:cNvSpPr txBox="1">
            <a:spLocks noGrp="1"/>
          </p:cNvSpPr>
          <p:nvPr>
            <p:ph type="sldNum" idx="12"/>
          </p:nvPr>
        </p:nvSpPr>
        <p:spPr>
          <a:xfrm>
            <a:off x="8386333" y="4546457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44" name="Google Shape;644;p115"/>
          <p:cNvSpPr txBox="1">
            <a:spLocks noGrp="1"/>
          </p:cNvSpPr>
          <p:nvPr>
            <p:ph type="subTitle" idx="2"/>
          </p:nvPr>
        </p:nvSpPr>
        <p:spPr>
          <a:xfrm>
            <a:off x="464100" y="316388"/>
            <a:ext cx="3388500" cy="207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900"/>
              <a:buFont typeface="Montserrat"/>
              <a:buNone/>
              <a:defRPr sz="900" b="1">
                <a:solidFill>
                  <a:srgbClr val="00A045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 1">
  <p:cSld name="TITLE_ONLY_4">
    <p:spTree>
      <p:nvGrpSpPr>
        <p:cNvPr id="1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p116"/>
          <p:cNvSpPr txBox="1">
            <a:spLocks noGrp="1"/>
          </p:cNvSpPr>
          <p:nvPr>
            <p:ph type="sldNum" idx="12"/>
          </p:nvPr>
        </p:nvSpPr>
        <p:spPr>
          <a:xfrm>
            <a:off x="8386333" y="4546457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47" name="Google Shape;647;p116"/>
          <p:cNvSpPr txBox="1">
            <a:spLocks noGrp="1"/>
          </p:cNvSpPr>
          <p:nvPr>
            <p:ph type="title"/>
          </p:nvPr>
        </p:nvSpPr>
        <p:spPr>
          <a:xfrm>
            <a:off x="464100" y="692675"/>
            <a:ext cx="6136800" cy="907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48" name="Google Shape;648;p116"/>
          <p:cNvSpPr txBox="1">
            <a:spLocks noGrp="1"/>
          </p:cNvSpPr>
          <p:nvPr>
            <p:ph type="subTitle" idx="1"/>
          </p:nvPr>
        </p:nvSpPr>
        <p:spPr>
          <a:xfrm>
            <a:off x="464100" y="316388"/>
            <a:ext cx="3388500" cy="207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900"/>
              <a:buFont typeface="Montserrat"/>
              <a:buNone/>
              <a:defRPr sz="900" b="1">
                <a:solidFill>
                  <a:srgbClr val="00A045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9pPr>
          </a:lstStyle>
          <a:p>
            <a:endParaRPr/>
          </a:p>
        </p:txBody>
      </p:sp>
      <p:sp>
        <p:nvSpPr>
          <p:cNvPr id="649" name="Google Shape;649;p116"/>
          <p:cNvSpPr txBox="1">
            <a:spLocks noGrp="1"/>
          </p:cNvSpPr>
          <p:nvPr>
            <p:ph type="title" idx="2" hasCustomPrompt="1"/>
          </p:nvPr>
        </p:nvSpPr>
        <p:spPr>
          <a:xfrm>
            <a:off x="461975" y="1106125"/>
            <a:ext cx="8220000" cy="19635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650" name="Google Shape;650;p116"/>
          <p:cNvSpPr txBox="1">
            <a:spLocks noGrp="1"/>
          </p:cNvSpPr>
          <p:nvPr>
            <p:ph type="body" idx="3"/>
          </p:nvPr>
        </p:nvSpPr>
        <p:spPr>
          <a:xfrm>
            <a:off x="2597950" y="3076025"/>
            <a:ext cx="3948000" cy="1300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 algn="ctr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algn="ctr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algn="ctr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algn="ctr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algn="ctr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algn="ctr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algn="ctr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algn="ctr">
              <a:lnSpc>
                <a:spcPct val="115000"/>
              </a:lnSpc>
              <a:spcBef>
                <a:spcPts val="500"/>
              </a:spcBef>
              <a:spcAft>
                <a:spcPts val="5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 3">
  <p:cSld name="TITLE_ONLY_4_1"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p117"/>
          <p:cNvSpPr txBox="1">
            <a:spLocks noGrp="1"/>
          </p:cNvSpPr>
          <p:nvPr>
            <p:ph type="sldNum" idx="12"/>
          </p:nvPr>
        </p:nvSpPr>
        <p:spPr>
          <a:xfrm>
            <a:off x="8386333" y="4546457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53" name="Google Shape;653;p117"/>
          <p:cNvSpPr txBox="1">
            <a:spLocks noGrp="1"/>
          </p:cNvSpPr>
          <p:nvPr>
            <p:ph type="title"/>
          </p:nvPr>
        </p:nvSpPr>
        <p:spPr>
          <a:xfrm>
            <a:off x="464100" y="692675"/>
            <a:ext cx="6136800" cy="907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4" name="Google Shape;654;p117"/>
          <p:cNvSpPr txBox="1">
            <a:spLocks noGrp="1"/>
          </p:cNvSpPr>
          <p:nvPr>
            <p:ph type="subTitle" idx="1"/>
          </p:nvPr>
        </p:nvSpPr>
        <p:spPr>
          <a:xfrm>
            <a:off x="464100" y="316388"/>
            <a:ext cx="3388500" cy="207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900"/>
              <a:buFont typeface="Montserrat"/>
              <a:buNone/>
              <a:defRPr sz="900" b="1">
                <a:solidFill>
                  <a:srgbClr val="00A045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9pPr>
          </a:lstStyle>
          <a:p>
            <a:endParaRPr/>
          </a:p>
        </p:txBody>
      </p:sp>
      <p:sp>
        <p:nvSpPr>
          <p:cNvPr id="655" name="Google Shape;655;p117"/>
          <p:cNvSpPr txBox="1">
            <a:spLocks noGrp="1"/>
          </p:cNvSpPr>
          <p:nvPr>
            <p:ph type="title" idx="2" hasCustomPrompt="1"/>
          </p:nvPr>
        </p:nvSpPr>
        <p:spPr>
          <a:xfrm>
            <a:off x="461975" y="1106125"/>
            <a:ext cx="2669100" cy="19635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0"/>
              <a:buNone/>
              <a:defRPr sz="8000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2pPr>
            <a:lvl3pPr lvl="2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3pPr>
            <a:lvl4pPr lvl="3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4pPr>
            <a:lvl5pPr lvl="4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5pPr>
            <a:lvl6pPr lvl="5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6pPr>
            <a:lvl7pPr lvl="6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7pPr>
            <a:lvl8pPr lvl="7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8pPr>
            <a:lvl9pPr lvl="8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9pPr>
          </a:lstStyle>
          <a:p>
            <a:r>
              <a:t>xx%</a:t>
            </a:r>
          </a:p>
        </p:txBody>
      </p:sp>
      <p:sp>
        <p:nvSpPr>
          <p:cNvPr id="656" name="Google Shape;656;p117"/>
          <p:cNvSpPr txBox="1">
            <a:spLocks noGrp="1"/>
          </p:cNvSpPr>
          <p:nvPr>
            <p:ph type="body" idx="3"/>
          </p:nvPr>
        </p:nvSpPr>
        <p:spPr>
          <a:xfrm>
            <a:off x="463825" y="3076025"/>
            <a:ext cx="2669100" cy="1300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 algn="ctr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algn="ctr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algn="ctr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algn="ctr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algn="ctr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algn="ctr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algn="ctr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algn="ctr">
              <a:lnSpc>
                <a:spcPct val="115000"/>
              </a:lnSpc>
              <a:spcBef>
                <a:spcPts val="500"/>
              </a:spcBef>
              <a:spcAft>
                <a:spcPts val="5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657" name="Google Shape;657;p117"/>
          <p:cNvSpPr txBox="1">
            <a:spLocks noGrp="1"/>
          </p:cNvSpPr>
          <p:nvPr>
            <p:ph type="title" idx="4" hasCustomPrompt="1"/>
          </p:nvPr>
        </p:nvSpPr>
        <p:spPr>
          <a:xfrm>
            <a:off x="3236525" y="1106125"/>
            <a:ext cx="2669100" cy="19635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0"/>
              <a:buNone/>
              <a:defRPr sz="8000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2pPr>
            <a:lvl3pPr lvl="2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3pPr>
            <a:lvl4pPr lvl="3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4pPr>
            <a:lvl5pPr lvl="4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5pPr>
            <a:lvl6pPr lvl="5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6pPr>
            <a:lvl7pPr lvl="6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7pPr>
            <a:lvl8pPr lvl="7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8pPr>
            <a:lvl9pPr lvl="8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9pPr>
          </a:lstStyle>
          <a:p>
            <a:r>
              <a:t>xx%</a:t>
            </a:r>
          </a:p>
        </p:txBody>
      </p:sp>
      <p:sp>
        <p:nvSpPr>
          <p:cNvPr id="658" name="Google Shape;658;p117"/>
          <p:cNvSpPr txBox="1">
            <a:spLocks noGrp="1"/>
          </p:cNvSpPr>
          <p:nvPr>
            <p:ph type="body" idx="5"/>
          </p:nvPr>
        </p:nvSpPr>
        <p:spPr>
          <a:xfrm>
            <a:off x="3238375" y="3076025"/>
            <a:ext cx="2669100" cy="1300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 algn="ctr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algn="ctr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algn="ctr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algn="ctr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algn="ctr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algn="ctr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algn="ctr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algn="ctr">
              <a:lnSpc>
                <a:spcPct val="115000"/>
              </a:lnSpc>
              <a:spcBef>
                <a:spcPts val="500"/>
              </a:spcBef>
              <a:spcAft>
                <a:spcPts val="5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659" name="Google Shape;659;p117"/>
          <p:cNvSpPr txBox="1">
            <a:spLocks noGrp="1"/>
          </p:cNvSpPr>
          <p:nvPr>
            <p:ph type="title" idx="6" hasCustomPrompt="1"/>
          </p:nvPr>
        </p:nvSpPr>
        <p:spPr>
          <a:xfrm>
            <a:off x="6012925" y="1106125"/>
            <a:ext cx="2669100" cy="19635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0"/>
              <a:buNone/>
              <a:defRPr sz="8000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2pPr>
            <a:lvl3pPr lvl="2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3pPr>
            <a:lvl4pPr lvl="3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4pPr>
            <a:lvl5pPr lvl="4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5pPr>
            <a:lvl6pPr lvl="5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6pPr>
            <a:lvl7pPr lvl="6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7pPr>
            <a:lvl8pPr lvl="7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8pPr>
            <a:lvl9pPr lvl="8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9pPr>
          </a:lstStyle>
          <a:p>
            <a:r>
              <a:t>xx%</a:t>
            </a:r>
          </a:p>
        </p:txBody>
      </p:sp>
      <p:sp>
        <p:nvSpPr>
          <p:cNvPr id="660" name="Google Shape;660;p117"/>
          <p:cNvSpPr txBox="1">
            <a:spLocks noGrp="1"/>
          </p:cNvSpPr>
          <p:nvPr>
            <p:ph type="body" idx="7"/>
          </p:nvPr>
        </p:nvSpPr>
        <p:spPr>
          <a:xfrm>
            <a:off x="6014775" y="3076025"/>
            <a:ext cx="2669100" cy="1300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 algn="ctr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algn="ctr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algn="ctr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algn="ctr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algn="ctr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algn="ctr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algn="ctr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algn="ctr">
              <a:lnSpc>
                <a:spcPct val="115000"/>
              </a:lnSpc>
              <a:spcBef>
                <a:spcPts val="500"/>
              </a:spcBef>
              <a:spcAft>
                <a:spcPts val="5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Google Shape;662;p118"/>
          <p:cNvSpPr txBox="1">
            <a:spLocks noGrp="1"/>
          </p:cNvSpPr>
          <p:nvPr>
            <p:ph type="sldNum" idx="12"/>
          </p:nvPr>
        </p:nvSpPr>
        <p:spPr>
          <a:xfrm>
            <a:off x="8386333" y="4546457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63" name="Google Shape;663;p118"/>
          <p:cNvSpPr txBox="1">
            <a:spLocks noGrp="1"/>
          </p:cNvSpPr>
          <p:nvPr>
            <p:ph type="subTitle" idx="1"/>
          </p:nvPr>
        </p:nvSpPr>
        <p:spPr>
          <a:xfrm>
            <a:off x="464100" y="316388"/>
            <a:ext cx="3388500" cy="207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900"/>
              <a:buFont typeface="Montserrat"/>
              <a:buNone/>
              <a:defRPr sz="900" b="1">
                <a:solidFill>
                  <a:srgbClr val="00A045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_AND_TWO_COLUMNS_1_3">
    <p:spTree>
      <p:nvGrpSpPr>
        <p:cNvPr id="1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p119"/>
          <p:cNvSpPr txBox="1">
            <a:spLocks noGrp="1"/>
          </p:cNvSpPr>
          <p:nvPr>
            <p:ph type="body" idx="1"/>
          </p:nvPr>
        </p:nvSpPr>
        <p:spPr>
          <a:xfrm>
            <a:off x="464100" y="1738969"/>
            <a:ext cx="2531400" cy="282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048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 algn="l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30000"/>
              </a:lnSpc>
              <a:spcBef>
                <a:spcPts val="500"/>
              </a:spcBef>
              <a:spcAft>
                <a:spcPts val="5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666" name="Google Shape;666;p119"/>
          <p:cNvSpPr txBox="1">
            <a:spLocks noGrp="1"/>
          </p:cNvSpPr>
          <p:nvPr>
            <p:ph type="sldNum" idx="12"/>
          </p:nvPr>
        </p:nvSpPr>
        <p:spPr>
          <a:xfrm>
            <a:off x="8386333" y="454645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67" name="Google Shape;667;p119"/>
          <p:cNvSpPr txBox="1">
            <a:spLocks noGrp="1"/>
          </p:cNvSpPr>
          <p:nvPr>
            <p:ph type="title"/>
          </p:nvPr>
        </p:nvSpPr>
        <p:spPr>
          <a:xfrm>
            <a:off x="464100" y="692675"/>
            <a:ext cx="6136800" cy="90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68" name="Google Shape;668;p119"/>
          <p:cNvSpPr txBox="1">
            <a:spLocks noGrp="1"/>
          </p:cNvSpPr>
          <p:nvPr>
            <p:ph type="subTitle" idx="2"/>
          </p:nvPr>
        </p:nvSpPr>
        <p:spPr>
          <a:xfrm>
            <a:off x="464100" y="316388"/>
            <a:ext cx="3388500" cy="20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900"/>
              <a:buFont typeface="Montserrat"/>
              <a:buNone/>
              <a:defRPr sz="900" b="1">
                <a:solidFill>
                  <a:srgbClr val="00A045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9pPr>
          </a:lstStyle>
          <a:p>
            <a:endParaRPr/>
          </a:p>
        </p:txBody>
      </p:sp>
      <p:sp>
        <p:nvSpPr>
          <p:cNvPr id="669" name="Google Shape;669;p119"/>
          <p:cNvSpPr txBox="1">
            <a:spLocks noGrp="1"/>
          </p:cNvSpPr>
          <p:nvPr>
            <p:ph type="body" idx="3"/>
          </p:nvPr>
        </p:nvSpPr>
        <p:spPr>
          <a:xfrm>
            <a:off x="3306300" y="1738969"/>
            <a:ext cx="2531400" cy="282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048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 algn="l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30000"/>
              </a:lnSpc>
              <a:spcBef>
                <a:spcPts val="500"/>
              </a:spcBef>
              <a:spcAft>
                <a:spcPts val="5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670" name="Google Shape;670;p119"/>
          <p:cNvSpPr txBox="1">
            <a:spLocks noGrp="1"/>
          </p:cNvSpPr>
          <p:nvPr>
            <p:ph type="body" idx="4"/>
          </p:nvPr>
        </p:nvSpPr>
        <p:spPr>
          <a:xfrm>
            <a:off x="6148500" y="1738969"/>
            <a:ext cx="2531400" cy="282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048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 algn="l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30000"/>
              </a:lnSpc>
              <a:spcBef>
                <a:spcPts val="500"/>
              </a:spcBef>
              <a:spcAft>
                <a:spcPts val="5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+ image area 50% 2">
  <p:cSld name="ONE_COLUMN_TEXT"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p120"/>
          <p:cNvSpPr txBox="1">
            <a:spLocks noGrp="1"/>
          </p:cNvSpPr>
          <p:nvPr>
            <p:ph type="sldNum" idx="12"/>
          </p:nvPr>
        </p:nvSpPr>
        <p:spPr>
          <a:xfrm>
            <a:off x="8386333" y="4546457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73" name="Google Shape;673;p120"/>
          <p:cNvSpPr/>
          <p:nvPr/>
        </p:nvSpPr>
        <p:spPr>
          <a:xfrm>
            <a:off x="4721275" y="0"/>
            <a:ext cx="4422900" cy="51435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595959"/>
              </a:solidFill>
              <a:latin typeface="Roboto Thin"/>
              <a:ea typeface="Roboto Thin"/>
              <a:cs typeface="Roboto Thin"/>
              <a:sym typeface="Roboto Thin"/>
            </a:endParaRPr>
          </a:p>
        </p:txBody>
      </p:sp>
      <p:sp>
        <p:nvSpPr>
          <p:cNvPr id="674" name="Google Shape;674;p120"/>
          <p:cNvSpPr txBox="1">
            <a:spLocks noGrp="1"/>
          </p:cNvSpPr>
          <p:nvPr>
            <p:ph type="body" idx="1"/>
          </p:nvPr>
        </p:nvSpPr>
        <p:spPr>
          <a:xfrm>
            <a:off x="464100" y="2090700"/>
            <a:ext cx="3243600" cy="2478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04800">
              <a:spcBef>
                <a:spcPts val="5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29210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3pPr>
            <a:lvl4pPr marL="1828800" lvl="3" indent="-29210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4pPr>
            <a:lvl5pPr marL="2286000" lvl="4" indent="-29210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5pPr>
            <a:lvl6pPr marL="2743200" lvl="5" indent="-29210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marL="3200400" lvl="6" indent="-29210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7pPr>
            <a:lvl8pPr marL="3657600" lvl="7" indent="-29210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8pPr>
            <a:lvl9pPr marL="4114800" lvl="8" indent="-292100">
              <a:spcBef>
                <a:spcPts val="500"/>
              </a:spcBef>
              <a:spcAft>
                <a:spcPts val="500"/>
              </a:spcAft>
              <a:buSzPts val="1000"/>
              <a:buChar char="■"/>
              <a:defRPr/>
            </a:lvl9pPr>
          </a:lstStyle>
          <a:p>
            <a:endParaRPr/>
          </a:p>
        </p:txBody>
      </p:sp>
      <p:sp>
        <p:nvSpPr>
          <p:cNvPr id="675" name="Google Shape;675;p120"/>
          <p:cNvSpPr txBox="1">
            <a:spLocks noGrp="1"/>
          </p:cNvSpPr>
          <p:nvPr>
            <p:ph type="title"/>
          </p:nvPr>
        </p:nvSpPr>
        <p:spPr>
          <a:xfrm>
            <a:off x="464100" y="692675"/>
            <a:ext cx="3243600" cy="902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76" name="Google Shape;676;p120"/>
          <p:cNvSpPr txBox="1">
            <a:spLocks noGrp="1"/>
          </p:cNvSpPr>
          <p:nvPr>
            <p:ph type="subTitle" idx="2"/>
          </p:nvPr>
        </p:nvSpPr>
        <p:spPr>
          <a:xfrm>
            <a:off x="464100" y="316388"/>
            <a:ext cx="3388500" cy="207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900"/>
              <a:buFont typeface="Montserrat"/>
              <a:buNone/>
              <a:defRPr sz="900" b="1">
                <a:solidFill>
                  <a:srgbClr val="00A045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+ image 50/50 1">
  <p:cSld name="Title and body + image 50/50">
    <p:spTree>
      <p:nvGrpSpPr>
        <p:cNvPr id="1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p121"/>
          <p:cNvSpPr txBox="1">
            <a:spLocks noGrp="1"/>
          </p:cNvSpPr>
          <p:nvPr>
            <p:ph type="title"/>
          </p:nvPr>
        </p:nvSpPr>
        <p:spPr>
          <a:xfrm>
            <a:off x="464100" y="692675"/>
            <a:ext cx="5438700" cy="90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79" name="Google Shape;679;p121"/>
          <p:cNvSpPr txBox="1">
            <a:spLocks noGrp="1"/>
          </p:cNvSpPr>
          <p:nvPr>
            <p:ph type="body" idx="1"/>
          </p:nvPr>
        </p:nvSpPr>
        <p:spPr>
          <a:xfrm>
            <a:off x="464100" y="2090700"/>
            <a:ext cx="4051200" cy="247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04800" algn="l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292100" algn="l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3pPr>
            <a:lvl4pPr marL="1828800" lvl="3" indent="-292100" algn="l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4pPr>
            <a:lvl5pPr marL="2286000" lvl="4" indent="-292100" algn="l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5pPr>
            <a:lvl6pPr marL="2743200" lvl="5" indent="-292100" algn="l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marL="3200400" lvl="6" indent="-292100" algn="l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7pPr>
            <a:lvl8pPr marL="3657600" lvl="7" indent="-292100" algn="l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8pPr>
            <a:lvl9pPr marL="4114800" lvl="8" indent="-292100" algn="l">
              <a:lnSpc>
                <a:spcPct val="130000"/>
              </a:lnSpc>
              <a:spcBef>
                <a:spcPts val="500"/>
              </a:spcBef>
              <a:spcAft>
                <a:spcPts val="500"/>
              </a:spcAft>
              <a:buSzPts val="1000"/>
              <a:buChar char="■"/>
              <a:defRPr/>
            </a:lvl9pPr>
          </a:lstStyle>
          <a:p>
            <a:endParaRPr/>
          </a:p>
        </p:txBody>
      </p:sp>
      <p:sp>
        <p:nvSpPr>
          <p:cNvPr id="680" name="Google Shape;680;p121"/>
          <p:cNvSpPr txBox="1">
            <a:spLocks noGrp="1"/>
          </p:cNvSpPr>
          <p:nvPr>
            <p:ph type="sldNum" idx="12"/>
          </p:nvPr>
        </p:nvSpPr>
        <p:spPr>
          <a:xfrm>
            <a:off x="8386333" y="454645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81" name="Google Shape;681;p121"/>
          <p:cNvSpPr txBox="1">
            <a:spLocks noGrp="1"/>
          </p:cNvSpPr>
          <p:nvPr>
            <p:ph type="subTitle" idx="2"/>
          </p:nvPr>
        </p:nvSpPr>
        <p:spPr>
          <a:xfrm>
            <a:off x="464100" y="316388"/>
            <a:ext cx="3388500" cy="20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900"/>
              <a:buFont typeface="Montserrat"/>
              <a:buNone/>
              <a:defRPr sz="900" b="1">
                <a:solidFill>
                  <a:srgbClr val="00A045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+ image 50/50 2">
  <p:cSld name="TITLE_AND_BODY_1_1">
    <p:spTree>
      <p:nvGrpSpPr>
        <p:cNvPr id="1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p122"/>
          <p:cNvSpPr txBox="1">
            <a:spLocks noGrp="1"/>
          </p:cNvSpPr>
          <p:nvPr>
            <p:ph type="title"/>
          </p:nvPr>
        </p:nvSpPr>
        <p:spPr>
          <a:xfrm>
            <a:off x="464100" y="692675"/>
            <a:ext cx="5438700" cy="90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84" name="Google Shape;684;p122"/>
          <p:cNvSpPr txBox="1">
            <a:spLocks noGrp="1"/>
          </p:cNvSpPr>
          <p:nvPr>
            <p:ph type="body" idx="1"/>
          </p:nvPr>
        </p:nvSpPr>
        <p:spPr>
          <a:xfrm>
            <a:off x="464100" y="2090700"/>
            <a:ext cx="4051200" cy="247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04800" algn="l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292100" algn="l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3pPr>
            <a:lvl4pPr marL="1828800" lvl="3" indent="-292100" algn="l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4pPr>
            <a:lvl5pPr marL="2286000" lvl="4" indent="-292100" algn="l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5pPr>
            <a:lvl6pPr marL="2743200" lvl="5" indent="-292100" algn="l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marL="3200400" lvl="6" indent="-292100" algn="l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7pPr>
            <a:lvl8pPr marL="3657600" lvl="7" indent="-292100" algn="l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8pPr>
            <a:lvl9pPr marL="4114800" lvl="8" indent="-292100" algn="l">
              <a:lnSpc>
                <a:spcPct val="130000"/>
              </a:lnSpc>
              <a:spcBef>
                <a:spcPts val="500"/>
              </a:spcBef>
              <a:spcAft>
                <a:spcPts val="500"/>
              </a:spcAft>
              <a:buSzPts val="1000"/>
              <a:buChar char="■"/>
              <a:defRPr/>
            </a:lvl9pPr>
          </a:lstStyle>
          <a:p>
            <a:endParaRPr/>
          </a:p>
        </p:txBody>
      </p:sp>
      <p:sp>
        <p:nvSpPr>
          <p:cNvPr id="685" name="Google Shape;685;p122"/>
          <p:cNvSpPr txBox="1">
            <a:spLocks noGrp="1"/>
          </p:cNvSpPr>
          <p:nvPr>
            <p:ph type="sldNum" idx="12"/>
          </p:nvPr>
        </p:nvSpPr>
        <p:spPr>
          <a:xfrm>
            <a:off x="8386333" y="454645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86" name="Google Shape;686;p122"/>
          <p:cNvSpPr txBox="1">
            <a:spLocks noGrp="1"/>
          </p:cNvSpPr>
          <p:nvPr>
            <p:ph type="subTitle" idx="2"/>
          </p:nvPr>
        </p:nvSpPr>
        <p:spPr>
          <a:xfrm>
            <a:off x="464100" y="316388"/>
            <a:ext cx="3388500" cy="20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900"/>
              <a:buFont typeface="Montserrat"/>
              <a:buNone/>
              <a:defRPr sz="900" b="1">
                <a:solidFill>
                  <a:srgbClr val="00A045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 1 1">
  <p:cSld name="CAPTION_ONLY_1_2">
    <p:bg>
      <p:bgPr>
        <a:solidFill>
          <a:schemeClr val="accent4"/>
        </a:solidFill>
        <a:effectLst/>
      </p:bgPr>
    </p:bg>
    <p:spTree>
      <p:nvGrpSpPr>
        <p:cNvPr id="1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" name="Google Shape;688;p123"/>
          <p:cNvSpPr txBox="1">
            <a:spLocks noGrp="1"/>
          </p:cNvSpPr>
          <p:nvPr>
            <p:ph type="body" idx="1"/>
          </p:nvPr>
        </p:nvSpPr>
        <p:spPr>
          <a:xfrm>
            <a:off x="1877975" y="4525828"/>
            <a:ext cx="5388000" cy="286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1pPr>
          </a:lstStyle>
          <a:p>
            <a:endParaRPr/>
          </a:p>
        </p:txBody>
      </p:sp>
      <p:sp>
        <p:nvSpPr>
          <p:cNvPr id="689" name="Google Shape;689;p123"/>
          <p:cNvSpPr txBox="1">
            <a:spLocks noGrp="1"/>
          </p:cNvSpPr>
          <p:nvPr>
            <p:ph type="sldNum" idx="12"/>
          </p:nvPr>
        </p:nvSpPr>
        <p:spPr>
          <a:xfrm>
            <a:off x="8386333" y="4546457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90" name="Google Shape;690;p123"/>
          <p:cNvSpPr txBox="1">
            <a:spLocks noGrp="1"/>
          </p:cNvSpPr>
          <p:nvPr>
            <p:ph type="subTitle" idx="2"/>
          </p:nvPr>
        </p:nvSpPr>
        <p:spPr>
          <a:xfrm>
            <a:off x="464100" y="316388"/>
            <a:ext cx="3388500" cy="207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Montserrat"/>
              <a:buNone/>
              <a:defRPr sz="9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9pPr>
          </a:lstStyle>
          <a:p>
            <a:endParaRPr/>
          </a:p>
        </p:txBody>
      </p:sp>
      <p:pic>
        <p:nvPicPr>
          <p:cNvPr id="691" name="Google Shape;691;p12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52274" y="4736934"/>
            <a:ext cx="182880" cy="1828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">
  <p:cSld name="TITLE_1">
    <p:bg>
      <p:bgPr>
        <a:solidFill>
          <a:srgbClr val="00A045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Google Shape;51;p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447" y="44286"/>
            <a:ext cx="9131106" cy="514349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2" name="Google Shape;52;p13"/>
          <p:cNvCxnSpPr/>
          <p:nvPr/>
        </p:nvCxnSpPr>
        <p:spPr>
          <a:xfrm>
            <a:off x="1163154" y="1596375"/>
            <a:ext cx="598800" cy="0"/>
          </a:xfrm>
          <a:prstGeom prst="straightConnector1">
            <a:avLst/>
          </a:prstGeom>
          <a:noFill/>
          <a:ln w="9525" cap="flat" cmpd="sng">
            <a:solidFill>
              <a:srgbClr val="008037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3" name="Google Shape;53;p13"/>
          <p:cNvSpPr txBox="1">
            <a:spLocks noGrp="1"/>
          </p:cNvSpPr>
          <p:nvPr>
            <p:ph type="ctrTitle"/>
          </p:nvPr>
        </p:nvSpPr>
        <p:spPr>
          <a:xfrm>
            <a:off x="1163150" y="1940311"/>
            <a:ext cx="5382900" cy="168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63149" y="621217"/>
            <a:ext cx="1120475" cy="2482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1">
  <p:cSld name="BLANK_1">
    <p:spTree>
      <p:nvGrpSpPr>
        <p:cNvPr id="1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p124"/>
          <p:cNvSpPr txBox="1">
            <a:spLocks noGrp="1"/>
          </p:cNvSpPr>
          <p:nvPr>
            <p:ph type="sldNum" idx="12"/>
          </p:nvPr>
        </p:nvSpPr>
        <p:spPr>
          <a:xfrm>
            <a:off x="8595291" y="474990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rgbClr val="00A045"/>
        </a:solid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447" y="44286"/>
            <a:ext cx="9131106" cy="514349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2" name="Google Shape;62;p15"/>
          <p:cNvCxnSpPr/>
          <p:nvPr/>
        </p:nvCxnSpPr>
        <p:spPr>
          <a:xfrm>
            <a:off x="1163154" y="1596375"/>
            <a:ext cx="598800" cy="0"/>
          </a:xfrm>
          <a:prstGeom prst="straightConnector1">
            <a:avLst/>
          </a:prstGeom>
          <a:noFill/>
          <a:ln w="9525" cap="flat" cmpd="sng">
            <a:solidFill>
              <a:srgbClr val="008037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3" name="Google Shape;63;p15"/>
          <p:cNvSpPr txBox="1">
            <a:spLocks noGrp="1"/>
          </p:cNvSpPr>
          <p:nvPr>
            <p:ph type="ctrTitle"/>
          </p:nvPr>
        </p:nvSpPr>
        <p:spPr>
          <a:xfrm>
            <a:off x="1163150" y="1940311"/>
            <a:ext cx="5382900" cy="1685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pic>
        <p:nvPicPr>
          <p:cNvPr id="64" name="Google Shape;6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63149" y="621217"/>
            <a:ext cx="1120475" cy="2482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rgbClr val="00A045"/>
        </a:solidFill>
        <a:effectLst/>
      </p:bgPr>
    </p:bg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6"/>
          <p:cNvSpPr txBox="1">
            <a:spLocks noGrp="1"/>
          </p:cNvSpPr>
          <p:nvPr>
            <p:ph type="sldNum" idx="12"/>
          </p:nvPr>
        </p:nvSpPr>
        <p:spPr>
          <a:xfrm>
            <a:off x="8386333" y="4546457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67" name="Google Shape;67;p16"/>
          <p:cNvCxnSpPr/>
          <p:nvPr/>
        </p:nvCxnSpPr>
        <p:spPr>
          <a:xfrm>
            <a:off x="1163154" y="1596375"/>
            <a:ext cx="598800" cy="0"/>
          </a:xfrm>
          <a:prstGeom prst="straightConnector1">
            <a:avLst/>
          </a:prstGeom>
          <a:noFill/>
          <a:ln w="9525" cap="flat" cmpd="sng">
            <a:solidFill>
              <a:srgbClr val="008037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8" name="Google Shape;68;p16"/>
          <p:cNvSpPr txBox="1">
            <a:spLocks noGrp="1"/>
          </p:cNvSpPr>
          <p:nvPr>
            <p:ph type="ctrTitle"/>
          </p:nvPr>
        </p:nvSpPr>
        <p:spPr>
          <a:xfrm>
            <a:off x="1163150" y="1945068"/>
            <a:ext cx="6102900" cy="1617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16"/>
          <p:cNvSpPr txBox="1">
            <a:spLocks noGrp="1"/>
          </p:cNvSpPr>
          <p:nvPr>
            <p:ph type="subTitle" idx="1"/>
          </p:nvPr>
        </p:nvSpPr>
        <p:spPr>
          <a:xfrm>
            <a:off x="1172850" y="702275"/>
            <a:ext cx="3388500" cy="207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Montserrat"/>
              <a:buNone/>
              <a:defRPr sz="9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pic>
        <p:nvPicPr>
          <p:cNvPr id="70" name="Google Shape;70;p1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52274" y="4736934"/>
            <a:ext cx="182880" cy="1828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section header">
  <p:cSld name="SECTION_HEADER_1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7"/>
          <p:cNvSpPr txBox="1">
            <a:spLocks noGrp="1"/>
          </p:cNvSpPr>
          <p:nvPr>
            <p:ph type="sldNum" idx="12"/>
          </p:nvPr>
        </p:nvSpPr>
        <p:spPr>
          <a:xfrm>
            <a:off x="8386333" y="4546457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73" name="Google Shape;73;p17"/>
          <p:cNvCxnSpPr/>
          <p:nvPr/>
        </p:nvCxnSpPr>
        <p:spPr>
          <a:xfrm>
            <a:off x="1163154" y="1596375"/>
            <a:ext cx="598800" cy="0"/>
          </a:xfrm>
          <a:prstGeom prst="straightConnector1">
            <a:avLst/>
          </a:prstGeom>
          <a:noFill/>
          <a:ln w="9525" cap="flat" cmpd="sng">
            <a:solidFill>
              <a:srgbClr val="008037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74" name="Google Shape;74;p17"/>
          <p:cNvSpPr txBox="1">
            <a:spLocks noGrp="1"/>
          </p:cNvSpPr>
          <p:nvPr>
            <p:ph type="ctrTitle"/>
          </p:nvPr>
        </p:nvSpPr>
        <p:spPr>
          <a:xfrm>
            <a:off x="1163150" y="1945071"/>
            <a:ext cx="6152100" cy="179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7"/>
          <p:cNvSpPr txBox="1">
            <a:spLocks noGrp="1"/>
          </p:cNvSpPr>
          <p:nvPr>
            <p:ph type="subTitle" idx="1"/>
          </p:nvPr>
        </p:nvSpPr>
        <p:spPr>
          <a:xfrm>
            <a:off x="1172850" y="702275"/>
            <a:ext cx="3388500" cy="207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900"/>
              <a:buFont typeface="Montserrat"/>
              <a:buNone/>
              <a:defRPr sz="900" b="1">
                <a:solidFill>
                  <a:srgbClr val="00A045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8"/>
          <p:cNvSpPr txBox="1">
            <a:spLocks noGrp="1"/>
          </p:cNvSpPr>
          <p:nvPr>
            <p:ph type="title"/>
          </p:nvPr>
        </p:nvSpPr>
        <p:spPr>
          <a:xfrm>
            <a:off x="464100" y="692675"/>
            <a:ext cx="6136800" cy="907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8"/>
          <p:cNvSpPr txBox="1">
            <a:spLocks noGrp="1"/>
          </p:cNvSpPr>
          <p:nvPr>
            <p:ph type="body" idx="1"/>
          </p:nvPr>
        </p:nvSpPr>
        <p:spPr>
          <a:xfrm>
            <a:off x="464100" y="2090700"/>
            <a:ext cx="6081900" cy="2478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04800">
              <a:spcBef>
                <a:spcPts val="50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29210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3pPr>
            <a:lvl4pPr marL="1828800" lvl="3" indent="-29210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4pPr>
            <a:lvl5pPr marL="2286000" lvl="4" indent="-29210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5pPr>
            <a:lvl6pPr marL="2743200" lvl="5" indent="-29210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marL="3200400" lvl="6" indent="-29210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7pPr>
            <a:lvl8pPr marL="3657600" lvl="7" indent="-29210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8pPr>
            <a:lvl9pPr marL="4114800" lvl="8" indent="-292100">
              <a:spcBef>
                <a:spcPts val="500"/>
              </a:spcBef>
              <a:spcAft>
                <a:spcPts val="500"/>
              </a:spcAft>
              <a:buSzPts val="1000"/>
              <a:buChar char="■"/>
              <a:defRPr/>
            </a:lvl9pPr>
          </a:lstStyle>
          <a:p>
            <a:endParaRPr/>
          </a:p>
        </p:txBody>
      </p:sp>
      <p:sp>
        <p:nvSpPr>
          <p:cNvPr id="79" name="Google Shape;79;p18"/>
          <p:cNvSpPr txBox="1">
            <a:spLocks noGrp="1"/>
          </p:cNvSpPr>
          <p:nvPr>
            <p:ph type="sldNum" idx="12"/>
          </p:nvPr>
        </p:nvSpPr>
        <p:spPr>
          <a:xfrm>
            <a:off x="8386333" y="4546457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0" name="Google Shape;80;p18"/>
          <p:cNvSpPr txBox="1">
            <a:spLocks noGrp="1"/>
          </p:cNvSpPr>
          <p:nvPr>
            <p:ph type="subTitle" idx="2"/>
          </p:nvPr>
        </p:nvSpPr>
        <p:spPr>
          <a:xfrm>
            <a:off x="464100" y="316388"/>
            <a:ext cx="3388500" cy="207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900"/>
              <a:buFont typeface="Montserrat"/>
              <a:buNone/>
              <a:defRPr sz="900" b="1">
                <a:solidFill>
                  <a:srgbClr val="00A045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+ image 50/50">
  <p:cSld name="TITLE_AND_BODY_1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9"/>
          <p:cNvSpPr txBox="1">
            <a:spLocks noGrp="1"/>
          </p:cNvSpPr>
          <p:nvPr>
            <p:ph type="title"/>
          </p:nvPr>
        </p:nvSpPr>
        <p:spPr>
          <a:xfrm>
            <a:off x="464100" y="692675"/>
            <a:ext cx="3955500" cy="907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9"/>
          <p:cNvSpPr txBox="1">
            <a:spLocks noGrp="1"/>
          </p:cNvSpPr>
          <p:nvPr>
            <p:ph type="body" idx="1"/>
          </p:nvPr>
        </p:nvSpPr>
        <p:spPr>
          <a:xfrm>
            <a:off x="464100" y="2090700"/>
            <a:ext cx="3955500" cy="2478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04800">
              <a:spcBef>
                <a:spcPts val="50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29210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3pPr>
            <a:lvl4pPr marL="1828800" lvl="3" indent="-29210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4pPr>
            <a:lvl5pPr marL="2286000" lvl="4" indent="-29210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5pPr>
            <a:lvl6pPr marL="2743200" lvl="5" indent="-29210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marL="3200400" lvl="6" indent="-29210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7pPr>
            <a:lvl8pPr marL="3657600" lvl="7" indent="-29210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8pPr>
            <a:lvl9pPr marL="4114800" lvl="8" indent="-292100">
              <a:spcBef>
                <a:spcPts val="500"/>
              </a:spcBef>
              <a:spcAft>
                <a:spcPts val="500"/>
              </a:spcAft>
              <a:buSzPts val="1000"/>
              <a:buChar char="■"/>
              <a:defRPr/>
            </a:lvl9pPr>
          </a:lstStyle>
          <a:p>
            <a:endParaRPr/>
          </a:p>
        </p:txBody>
      </p:sp>
      <p:sp>
        <p:nvSpPr>
          <p:cNvPr id="84" name="Google Shape;84;p19"/>
          <p:cNvSpPr txBox="1">
            <a:spLocks noGrp="1"/>
          </p:cNvSpPr>
          <p:nvPr>
            <p:ph type="sldNum" idx="12"/>
          </p:nvPr>
        </p:nvSpPr>
        <p:spPr>
          <a:xfrm>
            <a:off x="8386333" y="4546457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5" name="Google Shape;85;p19"/>
          <p:cNvSpPr txBox="1">
            <a:spLocks noGrp="1"/>
          </p:cNvSpPr>
          <p:nvPr>
            <p:ph type="subTitle" idx="2"/>
          </p:nvPr>
        </p:nvSpPr>
        <p:spPr>
          <a:xfrm>
            <a:off x="464100" y="316388"/>
            <a:ext cx="3388500" cy="207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900"/>
              <a:buFont typeface="Montserrat"/>
              <a:buNone/>
              <a:defRPr sz="900" b="1">
                <a:solidFill>
                  <a:srgbClr val="00A045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0"/>
          <p:cNvSpPr txBox="1">
            <a:spLocks noGrp="1"/>
          </p:cNvSpPr>
          <p:nvPr>
            <p:ph type="body" idx="1"/>
          </p:nvPr>
        </p:nvSpPr>
        <p:spPr>
          <a:xfrm>
            <a:off x="464100" y="2090700"/>
            <a:ext cx="3955500" cy="2478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04800">
              <a:spcBef>
                <a:spcPts val="5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29210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3pPr>
            <a:lvl4pPr marL="1828800" lvl="3" indent="-29210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4pPr>
            <a:lvl5pPr marL="2286000" lvl="4" indent="-29210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5pPr>
            <a:lvl6pPr marL="2743200" lvl="5" indent="-29210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marL="3200400" lvl="6" indent="-29210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7pPr>
            <a:lvl8pPr marL="3657600" lvl="7" indent="-29210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8pPr>
            <a:lvl9pPr marL="4114800" lvl="8" indent="-292100">
              <a:spcBef>
                <a:spcPts val="500"/>
              </a:spcBef>
              <a:spcAft>
                <a:spcPts val="500"/>
              </a:spcAft>
              <a:buSzPts val="1000"/>
              <a:buChar char="■"/>
              <a:defRPr/>
            </a:lvl9pPr>
          </a:lstStyle>
          <a:p>
            <a:endParaRPr/>
          </a:p>
        </p:txBody>
      </p:sp>
      <p:sp>
        <p:nvSpPr>
          <p:cNvPr id="88" name="Google Shape;88;p20"/>
          <p:cNvSpPr txBox="1">
            <a:spLocks noGrp="1"/>
          </p:cNvSpPr>
          <p:nvPr>
            <p:ph type="body" idx="2"/>
          </p:nvPr>
        </p:nvSpPr>
        <p:spPr>
          <a:xfrm>
            <a:off x="4724375" y="2090700"/>
            <a:ext cx="3955500" cy="2478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04800">
              <a:spcBef>
                <a:spcPts val="5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29210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3pPr>
            <a:lvl4pPr marL="1828800" lvl="3" indent="-29210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4pPr>
            <a:lvl5pPr marL="2286000" lvl="4" indent="-29210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5pPr>
            <a:lvl6pPr marL="2743200" lvl="5" indent="-29210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marL="3200400" lvl="6" indent="-29210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7pPr>
            <a:lvl8pPr marL="3657600" lvl="7" indent="-29210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8pPr>
            <a:lvl9pPr marL="4114800" lvl="8" indent="-292100">
              <a:spcBef>
                <a:spcPts val="500"/>
              </a:spcBef>
              <a:spcAft>
                <a:spcPts val="500"/>
              </a:spcAft>
              <a:buSzPts val="1000"/>
              <a:buChar char="■"/>
              <a:defRPr/>
            </a:lvl9pPr>
          </a:lstStyle>
          <a:p>
            <a:endParaRPr/>
          </a:p>
        </p:txBody>
      </p:sp>
      <p:sp>
        <p:nvSpPr>
          <p:cNvPr id="89" name="Google Shape;89;p20"/>
          <p:cNvSpPr txBox="1">
            <a:spLocks noGrp="1"/>
          </p:cNvSpPr>
          <p:nvPr>
            <p:ph type="sldNum" idx="12"/>
          </p:nvPr>
        </p:nvSpPr>
        <p:spPr>
          <a:xfrm>
            <a:off x="8386333" y="4546457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title"/>
          </p:nvPr>
        </p:nvSpPr>
        <p:spPr>
          <a:xfrm>
            <a:off x="464100" y="692675"/>
            <a:ext cx="6136800" cy="907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subTitle" idx="3"/>
          </p:nvPr>
        </p:nvSpPr>
        <p:spPr>
          <a:xfrm>
            <a:off x="464100" y="316388"/>
            <a:ext cx="3388500" cy="207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900"/>
              <a:buFont typeface="Montserrat"/>
              <a:buNone/>
              <a:defRPr sz="900" b="1">
                <a:solidFill>
                  <a:srgbClr val="00A045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9pPr>
          </a:lstStyle>
          <a:p>
            <a:endParaRPr/>
          </a:p>
        </p:txBody>
      </p:sp>
      <p:pic>
        <p:nvPicPr>
          <p:cNvPr id="92" name="Google Shape;92;p20"/>
          <p:cNvPicPr preferRelativeResize="0"/>
          <p:nvPr/>
        </p:nvPicPr>
        <p:blipFill rotWithShape="1">
          <a:blip r:embed="rId2">
            <a:alphaModFix/>
          </a:blip>
          <a:srcRect r="48783"/>
          <a:stretch/>
        </p:blipFill>
        <p:spPr>
          <a:xfrm>
            <a:off x="738975" y="4684675"/>
            <a:ext cx="241300" cy="275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(boxes)">
  <p:cSld name="TITLE_AND_TWO_COLUMNS_2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1"/>
          <p:cNvSpPr txBox="1">
            <a:spLocks noGrp="1"/>
          </p:cNvSpPr>
          <p:nvPr>
            <p:ph type="body" idx="1"/>
          </p:nvPr>
        </p:nvSpPr>
        <p:spPr>
          <a:xfrm>
            <a:off x="464100" y="1915475"/>
            <a:ext cx="3955500" cy="2653500"/>
          </a:xfrm>
          <a:prstGeom prst="rect">
            <a:avLst/>
          </a:prstGeom>
          <a:solidFill>
            <a:srgbClr val="E5F5EC"/>
          </a:solidFill>
        </p:spPr>
        <p:txBody>
          <a:bodyPr spcFirstLastPara="1" wrap="square" lIns="198000" tIns="180000" rIns="162000" bIns="162000" anchor="t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04800">
              <a:spcBef>
                <a:spcPts val="5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29210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3pPr>
            <a:lvl4pPr marL="1828800" lvl="3" indent="-29210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4pPr>
            <a:lvl5pPr marL="2286000" lvl="4" indent="-29210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5pPr>
            <a:lvl6pPr marL="2743200" lvl="5" indent="-29210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marL="3200400" lvl="6" indent="-29210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7pPr>
            <a:lvl8pPr marL="3657600" lvl="7" indent="-29210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8pPr>
            <a:lvl9pPr marL="4114800" lvl="8" indent="-292100">
              <a:spcBef>
                <a:spcPts val="500"/>
              </a:spcBef>
              <a:spcAft>
                <a:spcPts val="500"/>
              </a:spcAft>
              <a:buSzPts val="1000"/>
              <a:buChar char="■"/>
              <a:defRPr/>
            </a:lvl9pPr>
          </a:lstStyle>
          <a:p>
            <a:endParaRPr/>
          </a:p>
        </p:txBody>
      </p:sp>
      <p:sp>
        <p:nvSpPr>
          <p:cNvPr id="95" name="Google Shape;95;p21"/>
          <p:cNvSpPr txBox="1">
            <a:spLocks noGrp="1"/>
          </p:cNvSpPr>
          <p:nvPr>
            <p:ph type="body" idx="2"/>
          </p:nvPr>
        </p:nvSpPr>
        <p:spPr>
          <a:xfrm>
            <a:off x="4724375" y="1915475"/>
            <a:ext cx="3955500" cy="2653500"/>
          </a:xfrm>
          <a:prstGeom prst="rect">
            <a:avLst/>
          </a:prstGeom>
          <a:solidFill>
            <a:srgbClr val="E5F5EC"/>
          </a:solidFill>
        </p:spPr>
        <p:txBody>
          <a:bodyPr spcFirstLastPara="1" wrap="square" lIns="198000" tIns="180000" rIns="162000" bIns="162000" anchor="t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04800">
              <a:spcBef>
                <a:spcPts val="5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29210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3pPr>
            <a:lvl4pPr marL="1828800" lvl="3" indent="-29210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4pPr>
            <a:lvl5pPr marL="2286000" lvl="4" indent="-29210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5pPr>
            <a:lvl6pPr marL="2743200" lvl="5" indent="-29210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marL="3200400" lvl="6" indent="-29210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7pPr>
            <a:lvl8pPr marL="3657600" lvl="7" indent="-29210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8pPr>
            <a:lvl9pPr marL="4114800" lvl="8" indent="-292100">
              <a:spcBef>
                <a:spcPts val="500"/>
              </a:spcBef>
              <a:spcAft>
                <a:spcPts val="500"/>
              </a:spcAft>
              <a:buSzPts val="1000"/>
              <a:buChar char="■"/>
              <a:defRPr/>
            </a:lvl9pPr>
          </a:lstStyle>
          <a:p>
            <a:endParaRPr/>
          </a:p>
        </p:txBody>
      </p:sp>
      <p:sp>
        <p:nvSpPr>
          <p:cNvPr id="96" name="Google Shape;96;p21"/>
          <p:cNvSpPr txBox="1">
            <a:spLocks noGrp="1"/>
          </p:cNvSpPr>
          <p:nvPr>
            <p:ph type="sldNum" idx="12"/>
          </p:nvPr>
        </p:nvSpPr>
        <p:spPr>
          <a:xfrm>
            <a:off x="8386333" y="4546457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title"/>
          </p:nvPr>
        </p:nvSpPr>
        <p:spPr>
          <a:xfrm>
            <a:off x="464100" y="692675"/>
            <a:ext cx="6136800" cy="907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subTitle" idx="3"/>
          </p:nvPr>
        </p:nvSpPr>
        <p:spPr>
          <a:xfrm>
            <a:off x="464100" y="316388"/>
            <a:ext cx="3388500" cy="207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900"/>
              <a:buFont typeface="Montserrat"/>
              <a:buNone/>
              <a:defRPr sz="900" b="1">
                <a:solidFill>
                  <a:srgbClr val="00A045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_AND_TWO_COLUMNS_1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2"/>
          <p:cNvSpPr txBox="1">
            <a:spLocks noGrp="1"/>
          </p:cNvSpPr>
          <p:nvPr>
            <p:ph type="body" idx="1"/>
          </p:nvPr>
        </p:nvSpPr>
        <p:spPr>
          <a:xfrm>
            <a:off x="464100" y="1738969"/>
            <a:ext cx="2531400" cy="2828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50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>
              <a:spcBef>
                <a:spcPts val="5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5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5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5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5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5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500"/>
              </a:spcBef>
              <a:spcAft>
                <a:spcPts val="5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01" name="Google Shape;101;p22"/>
          <p:cNvSpPr txBox="1">
            <a:spLocks noGrp="1"/>
          </p:cNvSpPr>
          <p:nvPr>
            <p:ph type="sldNum" idx="12"/>
          </p:nvPr>
        </p:nvSpPr>
        <p:spPr>
          <a:xfrm>
            <a:off x="8386333" y="4546457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2" name="Google Shape;102;p22"/>
          <p:cNvSpPr txBox="1">
            <a:spLocks noGrp="1"/>
          </p:cNvSpPr>
          <p:nvPr>
            <p:ph type="title"/>
          </p:nvPr>
        </p:nvSpPr>
        <p:spPr>
          <a:xfrm>
            <a:off x="464100" y="692675"/>
            <a:ext cx="6136800" cy="907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subTitle" idx="2"/>
          </p:nvPr>
        </p:nvSpPr>
        <p:spPr>
          <a:xfrm>
            <a:off x="464100" y="316388"/>
            <a:ext cx="3388500" cy="207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900"/>
              <a:buFont typeface="Montserrat"/>
              <a:buNone/>
              <a:defRPr sz="900" b="1">
                <a:solidFill>
                  <a:srgbClr val="00A045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body" idx="3"/>
          </p:nvPr>
        </p:nvSpPr>
        <p:spPr>
          <a:xfrm>
            <a:off x="3306300" y="1738969"/>
            <a:ext cx="2531400" cy="2828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50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>
              <a:spcBef>
                <a:spcPts val="5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5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5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5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5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5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500"/>
              </a:spcBef>
              <a:spcAft>
                <a:spcPts val="5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05" name="Google Shape;105;p22"/>
          <p:cNvSpPr txBox="1">
            <a:spLocks noGrp="1"/>
          </p:cNvSpPr>
          <p:nvPr>
            <p:ph type="body" idx="4"/>
          </p:nvPr>
        </p:nvSpPr>
        <p:spPr>
          <a:xfrm>
            <a:off x="6148500" y="1738969"/>
            <a:ext cx="2531400" cy="2828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50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>
              <a:spcBef>
                <a:spcPts val="5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5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5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5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5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5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500"/>
              </a:spcBef>
              <a:spcAft>
                <a:spcPts val="5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+ Main Point">
  <p:cSld name="TITLE_AND_TWO_COLUMNS_1_3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3"/>
          <p:cNvSpPr txBox="1">
            <a:spLocks noGrp="1"/>
          </p:cNvSpPr>
          <p:nvPr>
            <p:ph type="body" idx="1"/>
          </p:nvPr>
        </p:nvSpPr>
        <p:spPr>
          <a:xfrm>
            <a:off x="464100" y="2920075"/>
            <a:ext cx="2531400" cy="1668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50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>
              <a:spcBef>
                <a:spcPts val="5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5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5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5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5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5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500"/>
              </a:spcBef>
              <a:spcAft>
                <a:spcPts val="5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08" name="Google Shape;108;p23"/>
          <p:cNvSpPr txBox="1">
            <a:spLocks noGrp="1"/>
          </p:cNvSpPr>
          <p:nvPr>
            <p:ph type="sldNum" idx="12"/>
          </p:nvPr>
        </p:nvSpPr>
        <p:spPr>
          <a:xfrm>
            <a:off x="8386333" y="4546457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9" name="Google Shape;109;p23"/>
          <p:cNvSpPr txBox="1">
            <a:spLocks noGrp="1"/>
          </p:cNvSpPr>
          <p:nvPr>
            <p:ph type="title"/>
          </p:nvPr>
        </p:nvSpPr>
        <p:spPr>
          <a:xfrm>
            <a:off x="1170050" y="1378500"/>
            <a:ext cx="6804000" cy="907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Roboto Light"/>
              <a:buNone/>
              <a:defRPr sz="1800">
                <a:solidFill>
                  <a:srgbClr val="595959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10" name="Google Shape;110;p23"/>
          <p:cNvSpPr txBox="1">
            <a:spLocks noGrp="1"/>
          </p:cNvSpPr>
          <p:nvPr>
            <p:ph type="subTitle" idx="2"/>
          </p:nvPr>
        </p:nvSpPr>
        <p:spPr>
          <a:xfrm>
            <a:off x="464100" y="316388"/>
            <a:ext cx="3388500" cy="207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900"/>
              <a:buFont typeface="Montserrat"/>
              <a:buNone/>
              <a:defRPr sz="900" b="1">
                <a:solidFill>
                  <a:srgbClr val="00A045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9pPr>
          </a:lstStyle>
          <a:p>
            <a:endParaRPr/>
          </a:p>
        </p:txBody>
      </p:sp>
      <p:sp>
        <p:nvSpPr>
          <p:cNvPr id="111" name="Google Shape;111;p23"/>
          <p:cNvSpPr txBox="1">
            <a:spLocks noGrp="1"/>
          </p:cNvSpPr>
          <p:nvPr>
            <p:ph type="body" idx="3"/>
          </p:nvPr>
        </p:nvSpPr>
        <p:spPr>
          <a:xfrm>
            <a:off x="3306300" y="2920075"/>
            <a:ext cx="2531400" cy="1668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50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>
              <a:spcBef>
                <a:spcPts val="5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5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5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5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5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5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500"/>
              </a:spcBef>
              <a:spcAft>
                <a:spcPts val="5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12" name="Google Shape;112;p23"/>
          <p:cNvSpPr txBox="1">
            <a:spLocks noGrp="1"/>
          </p:cNvSpPr>
          <p:nvPr>
            <p:ph type="body" idx="4"/>
          </p:nvPr>
        </p:nvSpPr>
        <p:spPr>
          <a:xfrm>
            <a:off x="6148500" y="2920075"/>
            <a:ext cx="2531400" cy="1668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50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>
              <a:spcBef>
                <a:spcPts val="5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5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5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5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5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5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500"/>
              </a:spcBef>
              <a:spcAft>
                <a:spcPts val="5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(boxes)">
  <p:cSld name="TITLE_AND_TWO_COLUMNS_1_2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4"/>
          <p:cNvSpPr txBox="1">
            <a:spLocks noGrp="1"/>
          </p:cNvSpPr>
          <p:nvPr>
            <p:ph type="body" idx="1"/>
          </p:nvPr>
        </p:nvSpPr>
        <p:spPr>
          <a:xfrm>
            <a:off x="464100" y="1968975"/>
            <a:ext cx="2531400" cy="2599800"/>
          </a:xfrm>
          <a:prstGeom prst="rect">
            <a:avLst/>
          </a:prstGeom>
          <a:solidFill>
            <a:srgbClr val="E5F5EC"/>
          </a:solidFill>
        </p:spPr>
        <p:txBody>
          <a:bodyPr spcFirstLastPara="1" wrap="square" lIns="198000" tIns="180000" rIns="162000" bIns="162000" anchor="t" anchorCtr="0">
            <a:noAutofit/>
          </a:bodyPr>
          <a:lstStyle>
            <a:lvl1pPr marL="457200" lvl="0" indent="-30480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lnSpc>
                <a:spcPct val="130000"/>
              </a:lnSpc>
              <a:spcBef>
                <a:spcPts val="500"/>
              </a:spcBef>
              <a:spcAft>
                <a:spcPts val="5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15" name="Google Shape;115;p24"/>
          <p:cNvSpPr txBox="1">
            <a:spLocks noGrp="1"/>
          </p:cNvSpPr>
          <p:nvPr>
            <p:ph type="sldNum" idx="12"/>
          </p:nvPr>
        </p:nvSpPr>
        <p:spPr>
          <a:xfrm>
            <a:off x="8386333" y="4546457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6" name="Google Shape;116;p24"/>
          <p:cNvSpPr txBox="1">
            <a:spLocks noGrp="1"/>
          </p:cNvSpPr>
          <p:nvPr>
            <p:ph type="title"/>
          </p:nvPr>
        </p:nvSpPr>
        <p:spPr>
          <a:xfrm>
            <a:off x="464100" y="692675"/>
            <a:ext cx="6136800" cy="907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4"/>
          <p:cNvSpPr txBox="1">
            <a:spLocks noGrp="1"/>
          </p:cNvSpPr>
          <p:nvPr>
            <p:ph type="subTitle" idx="2"/>
          </p:nvPr>
        </p:nvSpPr>
        <p:spPr>
          <a:xfrm>
            <a:off x="464100" y="316388"/>
            <a:ext cx="3388500" cy="207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900"/>
              <a:buFont typeface="Montserrat"/>
              <a:buNone/>
              <a:defRPr sz="900" b="1">
                <a:solidFill>
                  <a:srgbClr val="00A045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9pPr>
          </a:lstStyle>
          <a:p>
            <a:endParaRPr/>
          </a:p>
        </p:txBody>
      </p:sp>
      <p:sp>
        <p:nvSpPr>
          <p:cNvPr id="118" name="Google Shape;118;p24"/>
          <p:cNvSpPr txBox="1">
            <a:spLocks noGrp="1"/>
          </p:cNvSpPr>
          <p:nvPr>
            <p:ph type="body" idx="3"/>
          </p:nvPr>
        </p:nvSpPr>
        <p:spPr>
          <a:xfrm>
            <a:off x="3306300" y="1968975"/>
            <a:ext cx="2531400" cy="2599800"/>
          </a:xfrm>
          <a:prstGeom prst="rect">
            <a:avLst/>
          </a:prstGeom>
          <a:solidFill>
            <a:srgbClr val="E5F5EC"/>
          </a:solidFill>
        </p:spPr>
        <p:txBody>
          <a:bodyPr spcFirstLastPara="1" wrap="square" lIns="198000" tIns="180000" rIns="162000" bIns="162000" anchor="t" anchorCtr="0">
            <a:noAutofit/>
          </a:bodyPr>
          <a:lstStyle>
            <a:lvl1pPr marL="457200" lvl="0" indent="-30480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lnSpc>
                <a:spcPct val="130000"/>
              </a:lnSpc>
              <a:spcBef>
                <a:spcPts val="500"/>
              </a:spcBef>
              <a:spcAft>
                <a:spcPts val="5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19" name="Google Shape;119;p24"/>
          <p:cNvSpPr txBox="1">
            <a:spLocks noGrp="1"/>
          </p:cNvSpPr>
          <p:nvPr>
            <p:ph type="body" idx="4"/>
          </p:nvPr>
        </p:nvSpPr>
        <p:spPr>
          <a:xfrm>
            <a:off x="6148500" y="1968975"/>
            <a:ext cx="2531400" cy="2599800"/>
          </a:xfrm>
          <a:prstGeom prst="rect">
            <a:avLst/>
          </a:prstGeom>
          <a:solidFill>
            <a:srgbClr val="E5F5EC"/>
          </a:solidFill>
        </p:spPr>
        <p:txBody>
          <a:bodyPr spcFirstLastPara="1" wrap="square" lIns="198000" tIns="180000" rIns="162000" bIns="162000" anchor="t" anchorCtr="0">
            <a:noAutofit/>
          </a:bodyPr>
          <a:lstStyle>
            <a:lvl1pPr marL="457200" lvl="0" indent="-30480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lnSpc>
                <a:spcPct val="130000"/>
              </a:lnSpc>
              <a:spcBef>
                <a:spcPts val="500"/>
              </a:spcBef>
              <a:spcAft>
                <a:spcPts val="5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_AND_TWO_COLUMNS_1_1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5"/>
          <p:cNvSpPr txBox="1">
            <a:spLocks noGrp="1"/>
          </p:cNvSpPr>
          <p:nvPr>
            <p:ph type="body" idx="1"/>
          </p:nvPr>
        </p:nvSpPr>
        <p:spPr>
          <a:xfrm>
            <a:off x="464100" y="1743088"/>
            <a:ext cx="1819500" cy="2820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50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>
              <a:spcBef>
                <a:spcPts val="5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5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5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5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5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5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500"/>
              </a:spcBef>
              <a:spcAft>
                <a:spcPts val="5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22" name="Google Shape;122;p25"/>
          <p:cNvSpPr txBox="1">
            <a:spLocks noGrp="1"/>
          </p:cNvSpPr>
          <p:nvPr>
            <p:ph type="sldNum" idx="12"/>
          </p:nvPr>
        </p:nvSpPr>
        <p:spPr>
          <a:xfrm>
            <a:off x="8386333" y="4546457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23" name="Google Shape;123;p25"/>
          <p:cNvSpPr txBox="1">
            <a:spLocks noGrp="1"/>
          </p:cNvSpPr>
          <p:nvPr>
            <p:ph type="title"/>
          </p:nvPr>
        </p:nvSpPr>
        <p:spPr>
          <a:xfrm>
            <a:off x="464100" y="692675"/>
            <a:ext cx="6136800" cy="644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5"/>
          <p:cNvSpPr txBox="1">
            <a:spLocks noGrp="1"/>
          </p:cNvSpPr>
          <p:nvPr>
            <p:ph type="subTitle" idx="2"/>
          </p:nvPr>
        </p:nvSpPr>
        <p:spPr>
          <a:xfrm>
            <a:off x="464100" y="316388"/>
            <a:ext cx="3388500" cy="207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900"/>
              <a:buFont typeface="Montserrat"/>
              <a:buNone/>
              <a:defRPr sz="900" b="1">
                <a:solidFill>
                  <a:srgbClr val="00A045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9pPr>
          </a:lstStyle>
          <a:p>
            <a:endParaRPr/>
          </a:p>
        </p:txBody>
      </p:sp>
      <p:sp>
        <p:nvSpPr>
          <p:cNvPr id="125" name="Google Shape;125;p25"/>
          <p:cNvSpPr txBox="1">
            <a:spLocks noGrp="1"/>
          </p:cNvSpPr>
          <p:nvPr>
            <p:ph type="body" idx="3"/>
          </p:nvPr>
        </p:nvSpPr>
        <p:spPr>
          <a:xfrm>
            <a:off x="2597950" y="1743088"/>
            <a:ext cx="1819500" cy="2820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50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>
              <a:spcBef>
                <a:spcPts val="5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5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5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5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5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5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500"/>
              </a:spcBef>
              <a:spcAft>
                <a:spcPts val="5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26" name="Google Shape;126;p25"/>
          <p:cNvSpPr txBox="1">
            <a:spLocks noGrp="1"/>
          </p:cNvSpPr>
          <p:nvPr>
            <p:ph type="body" idx="4"/>
          </p:nvPr>
        </p:nvSpPr>
        <p:spPr>
          <a:xfrm>
            <a:off x="4724375" y="1743088"/>
            <a:ext cx="1819500" cy="2820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50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>
              <a:spcBef>
                <a:spcPts val="5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5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5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5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5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5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500"/>
              </a:spcBef>
              <a:spcAft>
                <a:spcPts val="5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27" name="Google Shape;127;p25"/>
          <p:cNvSpPr txBox="1">
            <a:spLocks noGrp="1"/>
          </p:cNvSpPr>
          <p:nvPr>
            <p:ph type="body" idx="5"/>
          </p:nvPr>
        </p:nvSpPr>
        <p:spPr>
          <a:xfrm>
            <a:off x="6860325" y="1743088"/>
            <a:ext cx="1819500" cy="2820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50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>
              <a:spcBef>
                <a:spcPts val="5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5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5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5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5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5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500"/>
              </a:spcBef>
              <a:spcAft>
                <a:spcPts val="5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4 columns (boxes)">
  <p:cSld name="TITLE_AND_TWO_COLUMNS_1_1_1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6"/>
          <p:cNvSpPr txBox="1">
            <a:spLocks noGrp="1"/>
          </p:cNvSpPr>
          <p:nvPr>
            <p:ph type="body" idx="1"/>
          </p:nvPr>
        </p:nvSpPr>
        <p:spPr>
          <a:xfrm>
            <a:off x="464100" y="1743088"/>
            <a:ext cx="1819500" cy="2820900"/>
          </a:xfrm>
          <a:prstGeom prst="rect">
            <a:avLst/>
          </a:prstGeom>
          <a:solidFill>
            <a:srgbClr val="E5F5EC"/>
          </a:solidFill>
        </p:spPr>
        <p:txBody>
          <a:bodyPr spcFirstLastPara="1" wrap="square" lIns="91425" tIns="108000" rIns="91425" bIns="126000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50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>
              <a:spcBef>
                <a:spcPts val="5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5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5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5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5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5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500"/>
              </a:spcBef>
              <a:spcAft>
                <a:spcPts val="5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30" name="Google Shape;130;p26"/>
          <p:cNvSpPr txBox="1">
            <a:spLocks noGrp="1"/>
          </p:cNvSpPr>
          <p:nvPr>
            <p:ph type="sldNum" idx="12"/>
          </p:nvPr>
        </p:nvSpPr>
        <p:spPr>
          <a:xfrm>
            <a:off x="8386333" y="4546457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31" name="Google Shape;131;p26"/>
          <p:cNvSpPr txBox="1">
            <a:spLocks noGrp="1"/>
          </p:cNvSpPr>
          <p:nvPr>
            <p:ph type="title"/>
          </p:nvPr>
        </p:nvSpPr>
        <p:spPr>
          <a:xfrm>
            <a:off x="464100" y="692675"/>
            <a:ext cx="6136800" cy="644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26"/>
          <p:cNvSpPr txBox="1">
            <a:spLocks noGrp="1"/>
          </p:cNvSpPr>
          <p:nvPr>
            <p:ph type="subTitle" idx="2"/>
          </p:nvPr>
        </p:nvSpPr>
        <p:spPr>
          <a:xfrm>
            <a:off x="464100" y="316388"/>
            <a:ext cx="3388500" cy="207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900"/>
              <a:buFont typeface="Montserrat"/>
              <a:buNone/>
              <a:defRPr sz="900" b="1">
                <a:solidFill>
                  <a:srgbClr val="00A045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9pPr>
          </a:lstStyle>
          <a:p>
            <a:endParaRPr/>
          </a:p>
        </p:txBody>
      </p:sp>
      <p:sp>
        <p:nvSpPr>
          <p:cNvPr id="133" name="Google Shape;133;p26"/>
          <p:cNvSpPr txBox="1">
            <a:spLocks noGrp="1"/>
          </p:cNvSpPr>
          <p:nvPr>
            <p:ph type="body" idx="3"/>
          </p:nvPr>
        </p:nvSpPr>
        <p:spPr>
          <a:xfrm>
            <a:off x="2597950" y="1743088"/>
            <a:ext cx="1819500" cy="2820900"/>
          </a:xfrm>
          <a:prstGeom prst="rect">
            <a:avLst/>
          </a:prstGeom>
          <a:solidFill>
            <a:srgbClr val="E5F5EC"/>
          </a:solidFill>
        </p:spPr>
        <p:txBody>
          <a:bodyPr spcFirstLastPara="1" wrap="square" lIns="91425" tIns="108000" rIns="91425" bIns="126000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50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>
              <a:spcBef>
                <a:spcPts val="5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5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5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5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5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5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500"/>
              </a:spcBef>
              <a:spcAft>
                <a:spcPts val="5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34" name="Google Shape;134;p26"/>
          <p:cNvSpPr txBox="1">
            <a:spLocks noGrp="1"/>
          </p:cNvSpPr>
          <p:nvPr>
            <p:ph type="body" idx="4"/>
          </p:nvPr>
        </p:nvSpPr>
        <p:spPr>
          <a:xfrm>
            <a:off x="4724375" y="1743088"/>
            <a:ext cx="1819500" cy="2820900"/>
          </a:xfrm>
          <a:prstGeom prst="rect">
            <a:avLst/>
          </a:prstGeom>
          <a:solidFill>
            <a:srgbClr val="E5F5EC"/>
          </a:solidFill>
        </p:spPr>
        <p:txBody>
          <a:bodyPr spcFirstLastPara="1" wrap="square" lIns="91425" tIns="108000" rIns="91425" bIns="126000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50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>
              <a:spcBef>
                <a:spcPts val="5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5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5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5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5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5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500"/>
              </a:spcBef>
              <a:spcAft>
                <a:spcPts val="5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35" name="Google Shape;135;p26"/>
          <p:cNvSpPr txBox="1">
            <a:spLocks noGrp="1"/>
          </p:cNvSpPr>
          <p:nvPr>
            <p:ph type="body" idx="5"/>
          </p:nvPr>
        </p:nvSpPr>
        <p:spPr>
          <a:xfrm>
            <a:off x="6860325" y="1743088"/>
            <a:ext cx="1819500" cy="2820900"/>
          </a:xfrm>
          <a:prstGeom prst="rect">
            <a:avLst/>
          </a:prstGeom>
          <a:solidFill>
            <a:srgbClr val="E5F5EC"/>
          </a:solidFill>
        </p:spPr>
        <p:txBody>
          <a:bodyPr spcFirstLastPara="1" wrap="square" lIns="91425" tIns="108000" rIns="91425" bIns="126000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50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>
              <a:spcBef>
                <a:spcPts val="5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5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5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5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5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5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500"/>
              </a:spcBef>
              <a:spcAft>
                <a:spcPts val="5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7"/>
          <p:cNvSpPr txBox="1">
            <a:spLocks noGrp="1"/>
          </p:cNvSpPr>
          <p:nvPr>
            <p:ph type="sldNum" idx="12"/>
          </p:nvPr>
        </p:nvSpPr>
        <p:spPr>
          <a:xfrm>
            <a:off x="8386333" y="4546457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38" name="Google Shape;138;p27"/>
          <p:cNvSpPr txBox="1">
            <a:spLocks noGrp="1"/>
          </p:cNvSpPr>
          <p:nvPr>
            <p:ph type="title"/>
          </p:nvPr>
        </p:nvSpPr>
        <p:spPr>
          <a:xfrm>
            <a:off x="464100" y="692675"/>
            <a:ext cx="6136800" cy="907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27"/>
          <p:cNvSpPr txBox="1">
            <a:spLocks noGrp="1"/>
          </p:cNvSpPr>
          <p:nvPr>
            <p:ph type="subTitle" idx="1"/>
          </p:nvPr>
        </p:nvSpPr>
        <p:spPr>
          <a:xfrm>
            <a:off x="464100" y="316388"/>
            <a:ext cx="3388500" cy="207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900"/>
              <a:buFont typeface="Montserrat"/>
              <a:buNone/>
              <a:defRPr sz="900" b="1">
                <a:solidFill>
                  <a:srgbClr val="00A045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+ image area 50%">
  <p:cSld name="ONE_COLUMN_TEXT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8"/>
          <p:cNvSpPr txBox="1">
            <a:spLocks noGrp="1"/>
          </p:cNvSpPr>
          <p:nvPr>
            <p:ph type="sldNum" idx="12"/>
          </p:nvPr>
        </p:nvSpPr>
        <p:spPr>
          <a:xfrm>
            <a:off x="8386333" y="4546457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42" name="Google Shape;142;p28"/>
          <p:cNvSpPr/>
          <p:nvPr/>
        </p:nvSpPr>
        <p:spPr>
          <a:xfrm>
            <a:off x="4721275" y="0"/>
            <a:ext cx="4422900" cy="51435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595959"/>
              </a:solidFill>
              <a:latin typeface="Roboto Thin"/>
              <a:ea typeface="Roboto Thin"/>
              <a:cs typeface="Roboto Thin"/>
              <a:sym typeface="Roboto Thin"/>
            </a:endParaRPr>
          </a:p>
        </p:txBody>
      </p:sp>
      <p:sp>
        <p:nvSpPr>
          <p:cNvPr id="143" name="Google Shape;143;p28"/>
          <p:cNvSpPr txBox="1">
            <a:spLocks noGrp="1"/>
          </p:cNvSpPr>
          <p:nvPr>
            <p:ph type="body" idx="1"/>
          </p:nvPr>
        </p:nvSpPr>
        <p:spPr>
          <a:xfrm>
            <a:off x="464100" y="2090700"/>
            <a:ext cx="3243600" cy="2478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04800">
              <a:spcBef>
                <a:spcPts val="5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29210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3pPr>
            <a:lvl4pPr marL="1828800" lvl="3" indent="-29210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4pPr>
            <a:lvl5pPr marL="2286000" lvl="4" indent="-29210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5pPr>
            <a:lvl6pPr marL="2743200" lvl="5" indent="-29210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marL="3200400" lvl="6" indent="-29210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7pPr>
            <a:lvl8pPr marL="3657600" lvl="7" indent="-29210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8pPr>
            <a:lvl9pPr marL="4114800" lvl="8" indent="-292100">
              <a:spcBef>
                <a:spcPts val="500"/>
              </a:spcBef>
              <a:spcAft>
                <a:spcPts val="500"/>
              </a:spcAft>
              <a:buSzPts val="1000"/>
              <a:buChar char="■"/>
              <a:defRPr/>
            </a:lvl9pPr>
          </a:lstStyle>
          <a:p>
            <a:endParaRPr/>
          </a:p>
        </p:txBody>
      </p:sp>
      <p:sp>
        <p:nvSpPr>
          <p:cNvPr id="144" name="Google Shape;144;p28"/>
          <p:cNvSpPr txBox="1">
            <a:spLocks noGrp="1"/>
          </p:cNvSpPr>
          <p:nvPr>
            <p:ph type="title"/>
          </p:nvPr>
        </p:nvSpPr>
        <p:spPr>
          <a:xfrm>
            <a:off x="464100" y="692675"/>
            <a:ext cx="3243600" cy="902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28"/>
          <p:cNvSpPr txBox="1">
            <a:spLocks noGrp="1"/>
          </p:cNvSpPr>
          <p:nvPr>
            <p:ph type="subTitle" idx="2"/>
          </p:nvPr>
        </p:nvSpPr>
        <p:spPr>
          <a:xfrm>
            <a:off x="464100" y="316388"/>
            <a:ext cx="3388500" cy="207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900"/>
              <a:buFont typeface="Montserrat"/>
              <a:buNone/>
              <a:defRPr sz="900" b="1">
                <a:solidFill>
                  <a:srgbClr val="00A045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+ image area 65% GREY">
  <p:cSld name="ONE_COLUMN_TEXT_1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9"/>
          <p:cNvSpPr txBox="1">
            <a:spLocks noGrp="1"/>
          </p:cNvSpPr>
          <p:nvPr>
            <p:ph type="sldNum" idx="12"/>
          </p:nvPr>
        </p:nvSpPr>
        <p:spPr>
          <a:xfrm>
            <a:off x="8386333" y="4546457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48" name="Google Shape;148;p29"/>
          <p:cNvSpPr/>
          <p:nvPr/>
        </p:nvSpPr>
        <p:spPr>
          <a:xfrm>
            <a:off x="3307550" y="0"/>
            <a:ext cx="5836500" cy="51435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595959"/>
              </a:solidFill>
              <a:latin typeface="Roboto Thin"/>
              <a:ea typeface="Roboto Thin"/>
              <a:cs typeface="Roboto Thin"/>
              <a:sym typeface="Roboto Thin"/>
            </a:endParaRPr>
          </a:p>
        </p:txBody>
      </p:sp>
      <p:sp>
        <p:nvSpPr>
          <p:cNvPr id="149" name="Google Shape;149;p29"/>
          <p:cNvSpPr txBox="1">
            <a:spLocks noGrp="1"/>
          </p:cNvSpPr>
          <p:nvPr>
            <p:ph type="title"/>
          </p:nvPr>
        </p:nvSpPr>
        <p:spPr>
          <a:xfrm>
            <a:off x="464100" y="835561"/>
            <a:ext cx="2531400" cy="1049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50" name="Google Shape;150;p29"/>
          <p:cNvSpPr txBox="1">
            <a:spLocks noGrp="1"/>
          </p:cNvSpPr>
          <p:nvPr>
            <p:ph type="subTitle" idx="1"/>
          </p:nvPr>
        </p:nvSpPr>
        <p:spPr>
          <a:xfrm>
            <a:off x="464100" y="316388"/>
            <a:ext cx="3388500" cy="207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900"/>
              <a:buFont typeface="Montserrat"/>
              <a:buNone/>
              <a:defRPr sz="900" b="1">
                <a:solidFill>
                  <a:srgbClr val="00A045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9pPr>
          </a:lstStyle>
          <a:p>
            <a:endParaRPr/>
          </a:p>
        </p:txBody>
      </p:sp>
      <p:sp>
        <p:nvSpPr>
          <p:cNvPr id="151" name="Google Shape;151;p29"/>
          <p:cNvSpPr txBox="1">
            <a:spLocks noGrp="1"/>
          </p:cNvSpPr>
          <p:nvPr>
            <p:ph type="body" idx="2"/>
          </p:nvPr>
        </p:nvSpPr>
        <p:spPr>
          <a:xfrm>
            <a:off x="464100" y="2090700"/>
            <a:ext cx="2531400" cy="2478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04800">
              <a:spcBef>
                <a:spcPts val="5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29210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3pPr>
            <a:lvl4pPr marL="1828800" lvl="3" indent="-29210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4pPr>
            <a:lvl5pPr marL="2286000" lvl="4" indent="-29210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5pPr>
            <a:lvl6pPr marL="2743200" lvl="5" indent="-29210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marL="3200400" lvl="6" indent="-29210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7pPr>
            <a:lvl8pPr marL="3657600" lvl="7" indent="-29210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8pPr>
            <a:lvl9pPr marL="4114800" lvl="8" indent="-292100">
              <a:spcBef>
                <a:spcPts val="500"/>
              </a:spcBef>
              <a:spcAft>
                <a:spcPts val="500"/>
              </a:spcAft>
              <a:buSzPts val="10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+ image area 65% GREEN">
  <p:cSld name="ONE_COLUMN_TEXT_1_1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0"/>
          <p:cNvSpPr txBox="1">
            <a:spLocks noGrp="1"/>
          </p:cNvSpPr>
          <p:nvPr>
            <p:ph type="sldNum" idx="12"/>
          </p:nvPr>
        </p:nvSpPr>
        <p:spPr>
          <a:xfrm>
            <a:off x="8386333" y="4546457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54" name="Google Shape;154;p30"/>
          <p:cNvSpPr/>
          <p:nvPr/>
        </p:nvSpPr>
        <p:spPr>
          <a:xfrm>
            <a:off x="3307550" y="0"/>
            <a:ext cx="5836500" cy="5143500"/>
          </a:xfrm>
          <a:prstGeom prst="rect">
            <a:avLst/>
          </a:prstGeom>
          <a:solidFill>
            <a:srgbClr val="E5F5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595959"/>
              </a:solidFill>
              <a:latin typeface="Roboto Thin"/>
              <a:ea typeface="Roboto Thin"/>
              <a:cs typeface="Roboto Thin"/>
              <a:sym typeface="Roboto Thin"/>
            </a:endParaRPr>
          </a:p>
        </p:txBody>
      </p:sp>
      <p:sp>
        <p:nvSpPr>
          <p:cNvPr id="155" name="Google Shape;155;p30"/>
          <p:cNvSpPr txBox="1">
            <a:spLocks noGrp="1"/>
          </p:cNvSpPr>
          <p:nvPr>
            <p:ph type="title"/>
          </p:nvPr>
        </p:nvSpPr>
        <p:spPr>
          <a:xfrm>
            <a:off x="464100" y="835561"/>
            <a:ext cx="2531400" cy="1049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56" name="Google Shape;156;p30"/>
          <p:cNvSpPr txBox="1">
            <a:spLocks noGrp="1"/>
          </p:cNvSpPr>
          <p:nvPr>
            <p:ph type="subTitle" idx="1"/>
          </p:nvPr>
        </p:nvSpPr>
        <p:spPr>
          <a:xfrm>
            <a:off x="464100" y="316388"/>
            <a:ext cx="3388500" cy="207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900"/>
              <a:buFont typeface="Montserrat"/>
              <a:buNone/>
              <a:defRPr sz="900" b="1">
                <a:solidFill>
                  <a:srgbClr val="00A045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9pPr>
          </a:lstStyle>
          <a:p>
            <a:endParaRPr/>
          </a:p>
        </p:txBody>
      </p:sp>
      <p:sp>
        <p:nvSpPr>
          <p:cNvPr id="157" name="Google Shape;157;p30"/>
          <p:cNvSpPr txBox="1">
            <a:spLocks noGrp="1"/>
          </p:cNvSpPr>
          <p:nvPr>
            <p:ph type="body" idx="2"/>
          </p:nvPr>
        </p:nvSpPr>
        <p:spPr>
          <a:xfrm>
            <a:off x="464100" y="2090700"/>
            <a:ext cx="2531400" cy="2478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04800">
              <a:spcBef>
                <a:spcPts val="5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29210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3pPr>
            <a:lvl4pPr marL="1828800" lvl="3" indent="-29210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4pPr>
            <a:lvl5pPr marL="2286000" lvl="4" indent="-29210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5pPr>
            <a:lvl6pPr marL="2743200" lvl="5" indent="-29210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marL="3200400" lvl="6" indent="-29210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7pPr>
            <a:lvl8pPr marL="3657600" lvl="7" indent="-29210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8pPr>
            <a:lvl9pPr marL="4114800" lvl="8" indent="-292100">
              <a:spcBef>
                <a:spcPts val="500"/>
              </a:spcBef>
              <a:spcAft>
                <a:spcPts val="500"/>
              </a:spcAft>
              <a:buSzPts val="10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+ image area 65% GREEN 1">
  <p:cSld name="ONE_COLUMN_TEXT_1_1_2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1"/>
          <p:cNvSpPr txBox="1">
            <a:spLocks noGrp="1"/>
          </p:cNvSpPr>
          <p:nvPr>
            <p:ph type="sldNum" idx="12"/>
          </p:nvPr>
        </p:nvSpPr>
        <p:spPr>
          <a:xfrm>
            <a:off x="8386333" y="4546457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60" name="Google Shape;160;p31"/>
          <p:cNvSpPr/>
          <p:nvPr/>
        </p:nvSpPr>
        <p:spPr>
          <a:xfrm>
            <a:off x="3307550" y="0"/>
            <a:ext cx="58365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595959"/>
              </a:solidFill>
              <a:latin typeface="Roboto Thin"/>
              <a:ea typeface="Roboto Thin"/>
              <a:cs typeface="Roboto Thin"/>
              <a:sym typeface="Roboto Thin"/>
            </a:endParaRPr>
          </a:p>
        </p:txBody>
      </p:sp>
      <p:sp>
        <p:nvSpPr>
          <p:cNvPr id="161" name="Google Shape;161;p31"/>
          <p:cNvSpPr txBox="1">
            <a:spLocks noGrp="1"/>
          </p:cNvSpPr>
          <p:nvPr>
            <p:ph type="title"/>
          </p:nvPr>
        </p:nvSpPr>
        <p:spPr>
          <a:xfrm>
            <a:off x="464100" y="835561"/>
            <a:ext cx="2531400" cy="1049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62" name="Google Shape;162;p31"/>
          <p:cNvSpPr txBox="1">
            <a:spLocks noGrp="1"/>
          </p:cNvSpPr>
          <p:nvPr>
            <p:ph type="subTitle" idx="1"/>
          </p:nvPr>
        </p:nvSpPr>
        <p:spPr>
          <a:xfrm>
            <a:off x="464100" y="316388"/>
            <a:ext cx="3388500" cy="207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900"/>
              <a:buFont typeface="Montserrat"/>
              <a:buNone/>
              <a:defRPr sz="900" b="1">
                <a:solidFill>
                  <a:srgbClr val="00A045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9pPr>
          </a:lstStyle>
          <a:p>
            <a:endParaRPr/>
          </a:p>
        </p:txBody>
      </p:sp>
      <p:sp>
        <p:nvSpPr>
          <p:cNvPr id="163" name="Google Shape;163;p31"/>
          <p:cNvSpPr txBox="1">
            <a:spLocks noGrp="1"/>
          </p:cNvSpPr>
          <p:nvPr>
            <p:ph type="body" idx="2"/>
          </p:nvPr>
        </p:nvSpPr>
        <p:spPr>
          <a:xfrm>
            <a:off x="464100" y="2090700"/>
            <a:ext cx="2531400" cy="2478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04800">
              <a:spcBef>
                <a:spcPts val="5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29210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3pPr>
            <a:lvl4pPr marL="1828800" lvl="3" indent="-29210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4pPr>
            <a:lvl5pPr marL="2286000" lvl="4" indent="-29210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5pPr>
            <a:lvl6pPr marL="2743200" lvl="5" indent="-29210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marL="3200400" lvl="6" indent="-29210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7pPr>
            <a:lvl8pPr marL="3657600" lvl="7" indent="-29210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8pPr>
            <a:lvl9pPr marL="4114800" lvl="8" indent="-292100">
              <a:spcBef>
                <a:spcPts val="500"/>
              </a:spcBef>
              <a:spcAft>
                <a:spcPts val="500"/>
              </a:spcAft>
              <a:buSzPts val="10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+ image area 65% TOPAZ">
  <p:cSld name="ONE_COLUMN_TEXT_1_1_1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32"/>
          <p:cNvSpPr txBox="1">
            <a:spLocks noGrp="1"/>
          </p:cNvSpPr>
          <p:nvPr>
            <p:ph type="sldNum" idx="12"/>
          </p:nvPr>
        </p:nvSpPr>
        <p:spPr>
          <a:xfrm>
            <a:off x="8386333" y="4546457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66" name="Google Shape;166;p32"/>
          <p:cNvSpPr/>
          <p:nvPr/>
        </p:nvSpPr>
        <p:spPr>
          <a:xfrm>
            <a:off x="3307550" y="0"/>
            <a:ext cx="5836500" cy="5143500"/>
          </a:xfrm>
          <a:prstGeom prst="rect">
            <a:avLst/>
          </a:prstGeom>
          <a:solidFill>
            <a:srgbClr val="E7F6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595959"/>
              </a:solidFill>
              <a:latin typeface="Roboto Thin"/>
              <a:ea typeface="Roboto Thin"/>
              <a:cs typeface="Roboto Thin"/>
              <a:sym typeface="Roboto Thin"/>
            </a:endParaRPr>
          </a:p>
        </p:txBody>
      </p:sp>
      <p:sp>
        <p:nvSpPr>
          <p:cNvPr id="167" name="Google Shape;167;p32"/>
          <p:cNvSpPr txBox="1">
            <a:spLocks noGrp="1"/>
          </p:cNvSpPr>
          <p:nvPr>
            <p:ph type="title"/>
          </p:nvPr>
        </p:nvSpPr>
        <p:spPr>
          <a:xfrm>
            <a:off x="464100" y="835561"/>
            <a:ext cx="2531400" cy="1049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68" name="Google Shape;168;p32"/>
          <p:cNvSpPr txBox="1">
            <a:spLocks noGrp="1"/>
          </p:cNvSpPr>
          <p:nvPr>
            <p:ph type="subTitle" idx="1"/>
          </p:nvPr>
        </p:nvSpPr>
        <p:spPr>
          <a:xfrm>
            <a:off x="464100" y="316388"/>
            <a:ext cx="3388500" cy="207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900"/>
              <a:buFont typeface="Montserrat"/>
              <a:buNone/>
              <a:defRPr sz="900" b="1">
                <a:solidFill>
                  <a:srgbClr val="00A045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9pPr>
          </a:lstStyle>
          <a:p>
            <a:endParaRPr/>
          </a:p>
        </p:txBody>
      </p:sp>
      <p:sp>
        <p:nvSpPr>
          <p:cNvPr id="169" name="Google Shape;169;p32"/>
          <p:cNvSpPr txBox="1">
            <a:spLocks noGrp="1"/>
          </p:cNvSpPr>
          <p:nvPr>
            <p:ph type="body" idx="2"/>
          </p:nvPr>
        </p:nvSpPr>
        <p:spPr>
          <a:xfrm>
            <a:off x="464100" y="2090700"/>
            <a:ext cx="2531400" cy="2478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04800">
              <a:spcBef>
                <a:spcPts val="5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29210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3pPr>
            <a:lvl4pPr marL="1828800" lvl="3" indent="-29210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4pPr>
            <a:lvl5pPr marL="2286000" lvl="4" indent="-29210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5pPr>
            <a:lvl6pPr marL="2743200" lvl="5" indent="-29210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marL="3200400" lvl="6" indent="-29210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7pPr>
            <a:lvl8pPr marL="3657600" lvl="7" indent="-29210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8pPr>
            <a:lvl9pPr marL="4114800" lvl="8" indent="-292100">
              <a:spcBef>
                <a:spcPts val="500"/>
              </a:spcBef>
              <a:spcAft>
                <a:spcPts val="500"/>
              </a:spcAft>
              <a:buSzPts val="10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+ image area 65% GOLD">
  <p:cSld name="ONE_COLUMN_TEXT_1_1_1_1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33"/>
          <p:cNvSpPr txBox="1">
            <a:spLocks noGrp="1"/>
          </p:cNvSpPr>
          <p:nvPr>
            <p:ph type="sldNum" idx="12"/>
          </p:nvPr>
        </p:nvSpPr>
        <p:spPr>
          <a:xfrm>
            <a:off x="8386333" y="4546457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72" name="Google Shape;172;p33"/>
          <p:cNvSpPr/>
          <p:nvPr/>
        </p:nvSpPr>
        <p:spPr>
          <a:xfrm>
            <a:off x="3307550" y="0"/>
            <a:ext cx="5836500" cy="5143500"/>
          </a:xfrm>
          <a:prstGeom prst="rect">
            <a:avLst/>
          </a:prstGeom>
          <a:solidFill>
            <a:srgbClr val="FEEED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595959"/>
              </a:solidFill>
              <a:latin typeface="Roboto Thin"/>
              <a:ea typeface="Roboto Thin"/>
              <a:cs typeface="Roboto Thin"/>
              <a:sym typeface="Roboto Thin"/>
            </a:endParaRPr>
          </a:p>
        </p:txBody>
      </p:sp>
      <p:sp>
        <p:nvSpPr>
          <p:cNvPr id="173" name="Google Shape;173;p33"/>
          <p:cNvSpPr txBox="1">
            <a:spLocks noGrp="1"/>
          </p:cNvSpPr>
          <p:nvPr>
            <p:ph type="title"/>
          </p:nvPr>
        </p:nvSpPr>
        <p:spPr>
          <a:xfrm>
            <a:off x="464100" y="835561"/>
            <a:ext cx="2531400" cy="1049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74" name="Google Shape;174;p33"/>
          <p:cNvSpPr txBox="1">
            <a:spLocks noGrp="1"/>
          </p:cNvSpPr>
          <p:nvPr>
            <p:ph type="subTitle" idx="1"/>
          </p:nvPr>
        </p:nvSpPr>
        <p:spPr>
          <a:xfrm>
            <a:off x="464100" y="316388"/>
            <a:ext cx="3388500" cy="207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900"/>
              <a:buFont typeface="Montserrat"/>
              <a:buNone/>
              <a:defRPr sz="900" b="1">
                <a:solidFill>
                  <a:srgbClr val="00A045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9pPr>
          </a:lstStyle>
          <a:p>
            <a:endParaRPr/>
          </a:p>
        </p:txBody>
      </p:sp>
      <p:sp>
        <p:nvSpPr>
          <p:cNvPr id="175" name="Google Shape;175;p33"/>
          <p:cNvSpPr txBox="1">
            <a:spLocks noGrp="1"/>
          </p:cNvSpPr>
          <p:nvPr>
            <p:ph type="body" idx="2"/>
          </p:nvPr>
        </p:nvSpPr>
        <p:spPr>
          <a:xfrm>
            <a:off x="464100" y="2090700"/>
            <a:ext cx="2531400" cy="2478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04800">
              <a:spcBef>
                <a:spcPts val="5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29210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3pPr>
            <a:lvl4pPr marL="1828800" lvl="3" indent="-29210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4pPr>
            <a:lvl5pPr marL="2286000" lvl="4" indent="-29210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5pPr>
            <a:lvl6pPr marL="2743200" lvl="5" indent="-29210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marL="3200400" lvl="6" indent="-29210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7pPr>
            <a:lvl8pPr marL="3657600" lvl="7" indent="-29210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8pPr>
            <a:lvl9pPr marL="4114800" lvl="8" indent="-292100">
              <a:spcBef>
                <a:spcPts val="500"/>
              </a:spcBef>
              <a:spcAft>
                <a:spcPts val="500"/>
              </a:spcAft>
              <a:buSzPts val="10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+ image area 65% PURPLE">
  <p:cSld name="ONE_COLUMN_TEXT_1_1_1_1_1"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34"/>
          <p:cNvSpPr txBox="1">
            <a:spLocks noGrp="1"/>
          </p:cNvSpPr>
          <p:nvPr>
            <p:ph type="sldNum" idx="12"/>
          </p:nvPr>
        </p:nvSpPr>
        <p:spPr>
          <a:xfrm>
            <a:off x="8386333" y="4546457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78" name="Google Shape;178;p34"/>
          <p:cNvSpPr/>
          <p:nvPr/>
        </p:nvSpPr>
        <p:spPr>
          <a:xfrm>
            <a:off x="3307550" y="0"/>
            <a:ext cx="5836500" cy="5143500"/>
          </a:xfrm>
          <a:prstGeom prst="rect">
            <a:avLst/>
          </a:prstGeom>
          <a:solidFill>
            <a:srgbClr val="E4DE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595959"/>
              </a:solidFill>
              <a:latin typeface="Roboto Thin"/>
              <a:ea typeface="Roboto Thin"/>
              <a:cs typeface="Roboto Thin"/>
              <a:sym typeface="Roboto Thin"/>
            </a:endParaRPr>
          </a:p>
        </p:txBody>
      </p:sp>
      <p:sp>
        <p:nvSpPr>
          <p:cNvPr id="179" name="Google Shape;179;p34"/>
          <p:cNvSpPr txBox="1">
            <a:spLocks noGrp="1"/>
          </p:cNvSpPr>
          <p:nvPr>
            <p:ph type="title"/>
          </p:nvPr>
        </p:nvSpPr>
        <p:spPr>
          <a:xfrm>
            <a:off x="464100" y="835561"/>
            <a:ext cx="2531400" cy="1049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0" name="Google Shape;180;p34"/>
          <p:cNvSpPr txBox="1">
            <a:spLocks noGrp="1"/>
          </p:cNvSpPr>
          <p:nvPr>
            <p:ph type="subTitle" idx="1"/>
          </p:nvPr>
        </p:nvSpPr>
        <p:spPr>
          <a:xfrm>
            <a:off x="464100" y="316388"/>
            <a:ext cx="3388500" cy="207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900"/>
              <a:buFont typeface="Montserrat"/>
              <a:buNone/>
              <a:defRPr sz="900" b="1">
                <a:solidFill>
                  <a:srgbClr val="00A045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9pPr>
          </a:lstStyle>
          <a:p>
            <a:endParaRPr/>
          </a:p>
        </p:txBody>
      </p:sp>
      <p:sp>
        <p:nvSpPr>
          <p:cNvPr id="181" name="Google Shape;181;p34"/>
          <p:cNvSpPr txBox="1">
            <a:spLocks noGrp="1"/>
          </p:cNvSpPr>
          <p:nvPr>
            <p:ph type="body" idx="2"/>
          </p:nvPr>
        </p:nvSpPr>
        <p:spPr>
          <a:xfrm>
            <a:off x="464100" y="2090700"/>
            <a:ext cx="2531400" cy="2478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04800">
              <a:spcBef>
                <a:spcPts val="5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29210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3pPr>
            <a:lvl4pPr marL="1828800" lvl="3" indent="-29210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4pPr>
            <a:lvl5pPr marL="2286000" lvl="4" indent="-29210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5pPr>
            <a:lvl6pPr marL="2743200" lvl="5" indent="-29210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marL="3200400" lvl="6" indent="-29210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7pPr>
            <a:lvl8pPr marL="3657600" lvl="7" indent="-29210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8pPr>
            <a:lvl9pPr marL="4114800" lvl="8" indent="-292100">
              <a:spcBef>
                <a:spcPts val="500"/>
              </a:spcBef>
              <a:spcAft>
                <a:spcPts val="500"/>
              </a:spcAft>
              <a:buSzPts val="10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+ image area 65% ORANGE">
  <p:cSld name="ONE_COLUMN_TEXT_1_1_1_1_1_1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35"/>
          <p:cNvSpPr txBox="1">
            <a:spLocks noGrp="1"/>
          </p:cNvSpPr>
          <p:nvPr>
            <p:ph type="sldNum" idx="12"/>
          </p:nvPr>
        </p:nvSpPr>
        <p:spPr>
          <a:xfrm>
            <a:off x="8386333" y="4546457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84" name="Google Shape;184;p35"/>
          <p:cNvSpPr/>
          <p:nvPr/>
        </p:nvSpPr>
        <p:spPr>
          <a:xfrm>
            <a:off x="3307550" y="0"/>
            <a:ext cx="5836500" cy="5143500"/>
          </a:xfrm>
          <a:prstGeom prst="rect">
            <a:avLst/>
          </a:prstGeom>
          <a:solidFill>
            <a:srgbClr val="FDE6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595959"/>
              </a:solidFill>
              <a:latin typeface="Roboto Thin"/>
              <a:ea typeface="Roboto Thin"/>
              <a:cs typeface="Roboto Thin"/>
              <a:sym typeface="Roboto Thin"/>
            </a:endParaRPr>
          </a:p>
        </p:txBody>
      </p:sp>
      <p:sp>
        <p:nvSpPr>
          <p:cNvPr id="185" name="Google Shape;185;p35"/>
          <p:cNvSpPr txBox="1">
            <a:spLocks noGrp="1"/>
          </p:cNvSpPr>
          <p:nvPr>
            <p:ph type="title"/>
          </p:nvPr>
        </p:nvSpPr>
        <p:spPr>
          <a:xfrm>
            <a:off x="464100" y="835561"/>
            <a:ext cx="2531400" cy="1049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6" name="Google Shape;186;p35"/>
          <p:cNvSpPr txBox="1">
            <a:spLocks noGrp="1"/>
          </p:cNvSpPr>
          <p:nvPr>
            <p:ph type="subTitle" idx="1"/>
          </p:nvPr>
        </p:nvSpPr>
        <p:spPr>
          <a:xfrm>
            <a:off x="464100" y="316388"/>
            <a:ext cx="3388500" cy="207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900"/>
              <a:buFont typeface="Montserrat"/>
              <a:buNone/>
              <a:defRPr sz="900" b="1">
                <a:solidFill>
                  <a:srgbClr val="00A045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9pPr>
          </a:lstStyle>
          <a:p>
            <a:endParaRPr/>
          </a:p>
        </p:txBody>
      </p:sp>
      <p:sp>
        <p:nvSpPr>
          <p:cNvPr id="187" name="Google Shape;187;p35"/>
          <p:cNvSpPr txBox="1">
            <a:spLocks noGrp="1"/>
          </p:cNvSpPr>
          <p:nvPr>
            <p:ph type="body" idx="2"/>
          </p:nvPr>
        </p:nvSpPr>
        <p:spPr>
          <a:xfrm>
            <a:off x="464100" y="2090700"/>
            <a:ext cx="2531400" cy="2478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04800">
              <a:spcBef>
                <a:spcPts val="5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29210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3pPr>
            <a:lvl4pPr marL="1828800" lvl="3" indent="-29210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4pPr>
            <a:lvl5pPr marL="2286000" lvl="4" indent="-29210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5pPr>
            <a:lvl6pPr marL="2743200" lvl="5" indent="-29210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marL="3200400" lvl="6" indent="-29210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7pPr>
            <a:lvl8pPr marL="3657600" lvl="7" indent="-29210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8pPr>
            <a:lvl9pPr marL="4114800" lvl="8" indent="-292100">
              <a:spcBef>
                <a:spcPts val="500"/>
              </a:spcBef>
              <a:spcAft>
                <a:spcPts val="500"/>
              </a:spcAft>
              <a:buSzPts val="10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+ image area 65% PINK">
  <p:cSld name="ONE_COLUMN_TEXT_1_1_1_1_1_1_1"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36"/>
          <p:cNvSpPr txBox="1">
            <a:spLocks noGrp="1"/>
          </p:cNvSpPr>
          <p:nvPr>
            <p:ph type="sldNum" idx="12"/>
          </p:nvPr>
        </p:nvSpPr>
        <p:spPr>
          <a:xfrm>
            <a:off x="8386333" y="4546457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90" name="Google Shape;190;p36"/>
          <p:cNvSpPr/>
          <p:nvPr/>
        </p:nvSpPr>
        <p:spPr>
          <a:xfrm>
            <a:off x="3307550" y="0"/>
            <a:ext cx="5836500" cy="5143500"/>
          </a:xfrm>
          <a:prstGeom prst="rect">
            <a:avLst/>
          </a:prstGeom>
          <a:solidFill>
            <a:srgbClr val="F8D7D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595959"/>
              </a:solidFill>
              <a:latin typeface="Roboto Thin"/>
              <a:ea typeface="Roboto Thin"/>
              <a:cs typeface="Roboto Thin"/>
              <a:sym typeface="Roboto Thin"/>
            </a:endParaRPr>
          </a:p>
        </p:txBody>
      </p:sp>
      <p:sp>
        <p:nvSpPr>
          <p:cNvPr id="191" name="Google Shape;191;p36"/>
          <p:cNvSpPr txBox="1">
            <a:spLocks noGrp="1"/>
          </p:cNvSpPr>
          <p:nvPr>
            <p:ph type="title"/>
          </p:nvPr>
        </p:nvSpPr>
        <p:spPr>
          <a:xfrm>
            <a:off x="464100" y="835561"/>
            <a:ext cx="2531400" cy="1049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92" name="Google Shape;192;p36"/>
          <p:cNvSpPr txBox="1">
            <a:spLocks noGrp="1"/>
          </p:cNvSpPr>
          <p:nvPr>
            <p:ph type="subTitle" idx="1"/>
          </p:nvPr>
        </p:nvSpPr>
        <p:spPr>
          <a:xfrm>
            <a:off x="464100" y="316388"/>
            <a:ext cx="3388500" cy="207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900"/>
              <a:buFont typeface="Montserrat"/>
              <a:buNone/>
              <a:defRPr sz="900" b="1">
                <a:solidFill>
                  <a:srgbClr val="00A045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9pPr>
          </a:lstStyle>
          <a:p>
            <a:endParaRPr/>
          </a:p>
        </p:txBody>
      </p:sp>
      <p:sp>
        <p:nvSpPr>
          <p:cNvPr id="193" name="Google Shape;193;p36"/>
          <p:cNvSpPr txBox="1">
            <a:spLocks noGrp="1"/>
          </p:cNvSpPr>
          <p:nvPr>
            <p:ph type="body" idx="2"/>
          </p:nvPr>
        </p:nvSpPr>
        <p:spPr>
          <a:xfrm>
            <a:off x="464100" y="2090700"/>
            <a:ext cx="2531400" cy="2478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04800">
              <a:spcBef>
                <a:spcPts val="5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29210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3pPr>
            <a:lvl4pPr marL="1828800" lvl="3" indent="-29210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4pPr>
            <a:lvl5pPr marL="2286000" lvl="4" indent="-29210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5pPr>
            <a:lvl6pPr marL="2743200" lvl="5" indent="-29210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marL="3200400" lvl="6" indent="-29210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7pPr>
            <a:lvl8pPr marL="3657600" lvl="7" indent="-29210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8pPr>
            <a:lvl9pPr marL="4114800" lvl="8" indent="-292100">
              <a:spcBef>
                <a:spcPts val="500"/>
              </a:spcBef>
              <a:spcAft>
                <a:spcPts val="500"/>
              </a:spcAft>
              <a:buSzPts val="10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37"/>
          <p:cNvSpPr txBox="1">
            <a:spLocks noGrp="1"/>
          </p:cNvSpPr>
          <p:nvPr>
            <p:ph type="sldNum" idx="12"/>
          </p:nvPr>
        </p:nvSpPr>
        <p:spPr>
          <a:xfrm>
            <a:off x="8386333" y="4546457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96" name="Google Shape;196;p37"/>
          <p:cNvSpPr txBox="1">
            <a:spLocks noGrp="1"/>
          </p:cNvSpPr>
          <p:nvPr>
            <p:ph type="ctrTitle"/>
          </p:nvPr>
        </p:nvSpPr>
        <p:spPr>
          <a:xfrm>
            <a:off x="1878025" y="1945075"/>
            <a:ext cx="5388000" cy="1855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97" name="Google Shape;197;p37"/>
          <p:cNvSpPr txBox="1">
            <a:spLocks noGrp="1"/>
          </p:cNvSpPr>
          <p:nvPr>
            <p:ph type="subTitle" idx="1"/>
          </p:nvPr>
        </p:nvSpPr>
        <p:spPr>
          <a:xfrm>
            <a:off x="464100" y="316388"/>
            <a:ext cx="3388500" cy="207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900"/>
              <a:buFont typeface="Montserrat"/>
              <a:buNone/>
              <a:defRPr sz="900" b="1">
                <a:solidFill>
                  <a:srgbClr val="00A045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38"/>
          <p:cNvSpPr/>
          <p:nvPr/>
        </p:nvSpPr>
        <p:spPr>
          <a:xfrm>
            <a:off x="4724375" y="-125"/>
            <a:ext cx="4419600" cy="5143500"/>
          </a:xfrm>
          <a:prstGeom prst="rect">
            <a:avLst/>
          </a:prstGeom>
          <a:solidFill>
            <a:srgbClr val="00A04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38"/>
          <p:cNvSpPr txBox="1">
            <a:spLocks noGrp="1"/>
          </p:cNvSpPr>
          <p:nvPr>
            <p:ph type="body" idx="1"/>
          </p:nvPr>
        </p:nvSpPr>
        <p:spPr>
          <a:xfrm>
            <a:off x="5126850" y="833450"/>
            <a:ext cx="3555300" cy="3735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>
                <a:solidFill>
                  <a:schemeClr val="lt1"/>
                </a:solidFill>
              </a:defRPr>
            </a:lvl1pPr>
            <a:lvl2pPr marL="914400" lvl="1" indent="-30480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>
                <a:solidFill>
                  <a:schemeClr val="lt1"/>
                </a:solidFill>
              </a:defRPr>
            </a:lvl2pPr>
            <a:lvl3pPr marL="1371600" lvl="2" indent="-29210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marL="1828800" lvl="3" indent="-29210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>
                <a:solidFill>
                  <a:schemeClr val="lt1"/>
                </a:solidFill>
              </a:defRPr>
            </a:lvl4pPr>
            <a:lvl5pPr marL="2286000" lvl="4" indent="-29210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>
                <a:solidFill>
                  <a:schemeClr val="lt1"/>
                </a:solidFill>
              </a:defRPr>
            </a:lvl5pPr>
            <a:lvl6pPr marL="2743200" lvl="5" indent="-29210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6pPr>
            <a:lvl7pPr marL="3200400" lvl="6" indent="-29210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>
                <a:solidFill>
                  <a:schemeClr val="lt1"/>
                </a:solidFill>
              </a:defRPr>
            </a:lvl7pPr>
            <a:lvl8pPr marL="3657600" lvl="7" indent="-29210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>
                <a:solidFill>
                  <a:schemeClr val="lt1"/>
                </a:solidFill>
              </a:defRPr>
            </a:lvl8pPr>
            <a:lvl9pPr marL="4114800" lvl="8" indent="-292100">
              <a:spcBef>
                <a:spcPts val="500"/>
              </a:spcBef>
              <a:spcAft>
                <a:spcPts val="50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01" name="Google Shape;201;p38"/>
          <p:cNvSpPr txBox="1">
            <a:spLocks noGrp="1"/>
          </p:cNvSpPr>
          <p:nvPr>
            <p:ph type="sldNum" idx="12"/>
          </p:nvPr>
        </p:nvSpPr>
        <p:spPr>
          <a:xfrm>
            <a:off x="8386333" y="4546457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02" name="Google Shape;202;p38"/>
          <p:cNvSpPr txBox="1">
            <a:spLocks noGrp="1"/>
          </p:cNvSpPr>
          <p:nvPr>
            <p:ph type="body" idx="2"/>
          </p:nvPr>
        </p:nvSpPr>
        <p:spPr>
          <a:xfrm>
            <a:off x="464100" y="2090700"/>
            <a:ext cx="3955500" cy="2478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04800">
              <a:spcBef>
                <a:spcPts val="5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29210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3pPr>
            <a:lvl4pPr marL="1828800" lvl="3" indent="-29210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4pPr>
            <a:lvl5pPr marL="2286000" lvl="4" indent="-29210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5pPr>
            <a:lvl6pPr marL="2743200" lvl="5" indent="-29210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marL="3200400" lvl="6" indent="-29210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7pPr>
            <a:lvl8pPr marL="3657600" lvl="7" indent="-29210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8pPr>
            <a:lvl9pPr marL="4114800" lvl="8" indent="-292100">
              <a:spcBef>
                <a:spcPts val="500"/>
              </a:spcBef>
              <a:spcAft>
                <a:spcPts val="500"/>
              </a:spcAft>
              <a:buSzPts val="1000"/>
              <a:buChar char="■"/>
              <a:defRPr/>
            </a:lvl9pPr>
          </a:lstStyle>
          <a:p>
            <a:endParaRPr/>
          </a:p>
        </p:txBody>
      </p:sp>
      <p:sp>
        <p:nvSpPr>
          <p:cNvPr id="203" name="Google Shape;203;p38"/>
          <p:cNvSpPr txBox="1">
            <a:spLocks noGrp="1"/>
          </p:cNvSpPr>
          <p:nvPr>
            <p:ph type="title"/>
          </p:nvPr>
        </p:nvSpPr>
        <p:spPr>
          <a:xfrm>
            <a:off x="464100" y="692675"/>
            <a:ext cx="3955500" cy="907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04" name="Google Shape;204;p38"/>
          <p:cNvSpPr txBox="1">
            <a:spLocks noGrp="1"/>
          </p:cNvSpPr>
          <p:nvPr>
            <p:ph type="subTitle" idx="3"/>
          </p:nvPr>
        </p:nvSpPr>
        <p:spPr>
          <a:xfrm>
            <a:off x="464100" y="316388"/>
            <a:ext cx="3388500" cy="207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900"/>
              <a:buFont typeface="Montserrat"/>
              <a:buNone/>
              <a:defRPr sz="900" b="1">
                <a:solidFill>
                  <a:srgbClr val="00A045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39"/>
          <p:cNvSpPr txBox="1">
            <a:spLocks noGrp="1"/>
          </p:cNvSpPr>
          <p:nvPr>
            <p:ph type="body" idx="1"/>
          </p:nvPr>
        </p:nvSpPr>
        <p:spPr>
          <a:xfrm>
            <a:off x="1877975" y="4525828"/>
            <a:ext cx="5388000" cy="286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</a:lstStyle>
          <a:p>
            <a:endParaRPr/>
          </a:p>
        </p:txBody>
      </p:sp>
      <p:sp>
        <p:nvSpPr>
          <p:cNvPr id="207" name="Google Shape;207;p39"/>
          <p:cNvSpPr txBox="1">
            <a:spLocks noGrp="1"/>
          </p:cNvSpPr>
          <p:nvPr>
            <p:ph type="sldNum" idx="12"/>
          </p:nvPr>
        </p:nvSpPr>
        <p:spPr>
          <a:xfrm>
            <a:off x="8386333" y="4546457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08" name="Google Shape;208;p39"/>
          <p:cNvSpPr txBox="1">
            <a:spLocks noGrp="1"/>
          </p:cNvSpPr>
          <p:nvPr>
            <p:ph type="subTitle" idx="2"/>
          </p:nvPr>
        </p:nvSpPr>
        <p:spPr>
          <a:xfrm>
            <a:off x="464100" y="316388"/>
            <a:ext cx="3388500" cy="207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900"/>
              <a:buFont typeface="Montserrat"/>
              <a:buNone/>
              <a:defRPr sz="900" b="1">
                <a:solidFill>
                  <a:srgbClr val="00A045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 1 1">
  <p:cSld name="CAPTION_ONLY_1_2">
    <p:bg>
      <p:bgPr>
        <a:solidFill>
          <a:schemeClr val="accent4"/>
        </a:solidFill>
        <a:effectLst/>
      </p:bgPr>
    </p:bg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40"/>
          <p:cNvSpPr txBox="1">
            <a:spLocks noGrp="1"/>
          </p:cNvSpPr>
          <p:nvPr>
            <p:ph type="body" idx="1"/>
          </p:nvPr>
        </p:nvSpPr>
        <p:spPr>
          <a:xfrm>
            <a:off x="1877975" y="4525828"/>
            <a:ext cx="5388000" cy="286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1pPr>
          </a:lstStyle>
          <a:p>
            <a:endParaRPr/>
          </a:p>
        </p:txBody>
      </p:sp>
      <p:sp>
        <p:nvSpPr>
          <p:cNvPr id="211" name="Google Shape;211;p40"/>
          <p:cNvSpPr txBox="1">
            <a:spLocks noGrp="1"/>
          </p:cNvSpPr>
          <p:nvPr>
            <p:ph type="sldNum" idx="12"/>
          </p:nvPr>
        </p:nvSpPr>
        <p:spPr>
          <a:xfrm>
            <a:off x="8386333" y="4546457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12" name="Google Shape;212;p40"/>
          <p:cNvSpPr txBox="1">
            <a:spLocks noGrp="1"/>
          </p:cNvSpPr>
          <p:nvPr>
            <p:ph type="subTitle" idx="2"/>
          </p:nvPr>
        </p:nvSpPr>
        <p:spPr>
          <a:xfrm>
            <a:off x="464100" y="316388"/>
            <a:ext cx="3388500" cy="207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Montserrat"/>
              <a:buNone/>
              <a:defRPr sz="9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9pPr>
          </a:lstStyle>
          <a:p>
            <a:endParaRPr/>
          </a:p>
        </p:txBody>
      </p:sp>
      <p:pic>
        <p:nvPicPr>
          <p:cNvPr id="213" name="Google Shape;213;p4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52274" y="4736934"/>
            <a:ext cx="182880" cy="1828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vices: Laptop + Title and description 1 1">
  <p:cSld name="CAPTION_ONLY_1_1_3">
    <p:bg>
      <p:bgPr>
        <a:solidFill>
          <a:schemeClr val="accent4"/>
        </a:solidFill>
        <a:effectLst/>
      </p:bgPr>
    </p:bg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41"/>
          <p:cNvSpPr txBox="1">
            <a:spLocks noGrp="1"/>
          </p:cNvSpPr>
          <p:nvPr>
            <p:ph type="sldNum" idx="12"/>
          </p:nvPr>
        </p:nvSpPr>
        <p:spPr>
          <a:xfrm>
            <a:off x="8386333" y="4546457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16" name="Google Shape;216;p41"/>
          <p:cNvSpPr txBox="1">
            <a:spLocks noGrp="1"/>
          </p:cNvSpPr>
          <p:nvPr>
            <p:ph type="subTitle" idx="1"/>
          </p:nvPr>
        </p:nvSpPr>
        <p:spPr>
          <a:xfrm>
            <a:off x="464100" y="316388"/>
            <a:ext cx="3388500" cy="207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Montserrat"/>
              <a:buNone/>
              <a:defRPr sz="9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9pPr>
          </a:lstStyle>
          <a:p>
            <a:endParaRPr/>
          </a:p>
        </p:txBody>
      </p:sp>
      <p:sp>
        <p:nvSpPr>
          <p:cNvPr id="217" name="Google Shape;217;p41"/>
          <p:cNvSpPr txBox="1">
            <a:spLocks noGrp="1"/>
          </p:cNvSpPr>
          <p:nvPr>
            <p:ph type="title"/>
          </p:nvPr>
        </p:nvSpPr>
        <p:spPr>
          <a:xfrm>
            <a:off x="455150" y="1031006"/>
            <a:ext cx="1828500" cy="1031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>
                <a:latin typeface="Roboto Thin"/>
                <a:ea typeface="Roboto Thin"/>
                <a:cs typeface="Roboto Thin"/>
                <a:sym typeface="Roboto Thin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>
                <a:latin typeface="Roboto Thin"/>
                <a:ea typeface="Roboto Thin"/>
                <a:cs typeface="Roboto Thin"/>
                <a:sym typeface="Roboto Thin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>
                <a:latin typeface="Roboto Thin"/>
                <a:ea typeface="Roboto Thin"/>
                <a:cs typeface="Roboto Thin"/>
                <a:sym typeface="Roboto Thin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>
                <a:latin typeface="Roboto Thin"/>
                <a:ea typeface="Roboto Thin"/>
                <a:cs typeface="Roboto Thin"/>
                <a:sym typeface="Roboto Thin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>
                <a:latin typeface="Roboto Thin"/>
                <a:ea typeface="Roboto Thin"/>
                <a:cs typeface="Roboto Thin"/>
                <a:sym typeface="Roboto Thin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>
                <a:latin typeface="Roboto Thin"/>
                <a:ea typeface="Roboto Thin"/>
                <a:cs typeface="Roboto Thin"/>
                <a:sym typeface="Roboto Thin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>
                <a:latin typeface="Roboto Thin"/>
                <a:ea typeface="Roboto Thin"/>
                <a:cs typeface="Roboto Thin"/>
                <a:sym typeface="Roboto Thin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>
                <a:latin typeface="Roboto Thin"/>
                <a:ea typeface="Roboto Thin"/>
                <a:cs typeface="Roboto Thin"/>
                <a:sym typeface="Roboto Thin"/>
              </a:defRPr>
            </a:lvl9pPr>
          </a:lstStyle>
          <a:p>
            <a:endParaRPr/>
          </a:p>
        </p:txBody>
      </p:sp>
      <p:sp>
        <p:nvSpPr>
          <p:cNvPr id="218" name="Google Shape;218;p41"/>
          <p:cNvSpPr txBox="1">
            <a:spLocks noGrp="1"/>
          </p:cNvSpPr>
          <p:nvPr>
            <p:ph type="body" idx="2"/>
          </p:nvPr>
        </p:nvSpPr>
        <p:spPr>
          <a:xfrm>
            <a:off x="460250" y="2169400"/>
            <a:ext cx="1828500" cy="2399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21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Char char="●"/>
              <a:defRPr sz="1000">
                <a:solidFill>
                  <a:srgbClr val="FFFFFF"/>
                </a:solidFill>
              </a:defRPr>
            </a:lvl1pPr>
            <a:lvl2pPr marL="914400" lvl="1" indent="-292100"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000"/>
              <a:buChar char="○"/>
              <a:defRPr sz="1000">
                <a:solidFill>
                  <a:srgbClr val="FFFFFF"/>
                </a:solidFill>
              </a:defRPr>
            </a:lvl2pPr>
            <a:lvl3pPr marL="1371600" lvl="2" indent="-292100"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000"/>
              <a:buChar char="■"/>
              <a:defRPr>
                <a:solidFill>
                  <a:srgbClr val="FFFFFF"/>
                </a:solidFill>
              </a:defRPr>
            </a:lvl3pPr>
            <a:lvl4pPr marL="1828800" lvl="3" indent="-292100"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000"/>
              <a:buChar char="●"/>
              <a:defRPr>
                <a:solidFill>
                  <a:srgbClr val="FFFFFF"/>
                </a:solidFill>
              </a:defRPr>
            </a:lvl4pPr>
            <a:lvl5pPr marL="2286000" lvl="4" indent="-292100"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000"/>
              <a:buChar char="○"/>
              <a:defRPr>
                <a:solidFill>
                  <a:srgbClr val="FFFFFF"/>
                </a:solidFill>
              </a:defRPr>
            </a:lvl5pPr>
            <a:lvl6pPr marL="2743200" lvl="5" indent="-292100"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000"/>
              <a:buChar char="■"/>
              <a:defRPr>
                <a:solidFill>
                  <a:srgbClr val="FFFFFF"/>
                </a:solidFill>
              </a:defRPr>
            </a:lvl6pPr>
            <a:lvl7pPr marL="3200400" lvl="6" indent="-292100"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000"/>
              <a:buChar char="●"/>
              <a:defRPr>
                <a:solidFill>
                  <a:srgbClr val="FFFFFF"/>
                </a:solidFill>
              </a:defRPr>
            </a:lvl7pPr>
            <a:lvl8pPr marL="3657600" lvl="7" indent="-292100"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000"/>
              <a:buChar char="○"/>
              <a:defRPr>
                <a:solidFill>
                  <a:srgbClr val="FFFFFF"/>
                </a:solidFill>
              </a:defRPr>
            </a:lvl8pPr>
            <a:lvl9pPr marL="4114800" lvl="8" indent="-292100">
              <a:spcBef>
                <a:spcPts val="500"/>
              </a:spcBef>
              <a:spcAft>
                <a:spcPts val="500"/>
              </a:spcAft>
              <a:buClr>
                <a:srgbClr val="FFFFFF"/>
              </a:buClr>
              <a:buSzPts val="1000"/>
              <a:buChar char="■"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pic>
        <p:nvPicPr>
          <p:cNvPr id="219" name="Google Shape;219;p4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769475" y="752300"/>
            <a:ext cx="6133950" cy="3573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2274" y="4736934"/>
            <a:ext cx="182880" cy="1828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58">
          <p15:clr>
            <a:srgbClr val="FA7B17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vices: Mobile + Title and description 1 1">
  <p:cSld name="CAPTION_ONLY_1_1_2_2">
    <p:bg>
      <p:bgPr>
        <a:solidFill>
          <a:schemeClr val="accent4"/>
        </a:solidFill>
        <a:effectLst/>
      </p:bgPr>
    </p:bg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42"/>
          <p:cNvSpPr txBox="1">
            <a:spLocks noGrp="1"/>
          </p:cNvSpPr>
          <p:nvPr>
            <p:ph type="sldNum" idx="12"/>
          </p:nvPr>
        </p:nvSpPr>
        <p:spPr>
          <a:xfrm>
            <a:off x="8386333" y="4546457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23" name="Google Shape;223;p42"/>
          <p:cNvSpPr txBox="1">
            <a:spLocks noGrp="1"/>
          </p:cNvSpPr>
          <p:nvPr>
            <p:ph type="subTitle" idx="1"/>
          </p:nvPr>
        </p:nvSpPr>
        <p:spPr>
          <a:xfrm>
            <a:off x="464100" y="316388"/>
            <a:ext cx="3388500" cy="207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Montserrat"/>
              <a:buNone/>
              <a:defRPr sz="9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9pPr>
          </a:lstStyle>
          <a:p>
            <a:endParaRPr/>
          </a:p>
        </p:txBody>
      </p:sp>
      <p:sp>
        <p:nvSpPr>
          <p:cNvPr id="224" name="Google Shape;224;p42"/>
          <p:cNvSpPr txBox="1">
            <a:spLocks noGrp="1"/>
          </p:cNvSpPr>
          <p:nvPr>
            <p:ph type="title"/>
          </p:nvPr>
        </p:nvSpPr>
        <p:spPr>
          <a:xfrm>
            <a:off x="455150" y="1031000"/>
            <a:ext cx="2540400" cy="1031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>
                <a:latin typeface="Roboto Thin"/>
                <a:ea typeface="Roboto Thin"/>
                <a:cs typeface="Roboto Thin"/>
                <a:sym typeface="Roboto Thin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>
                <a:latin typeface="Roboto Thin"/>
                <a:ea typeface="Roboto Thin"/>
                <a:cs typeface="Roboto Thin"/>
                <a:sym typeface="Roboto Thin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>
                <a:latin typeface="Roboto Thin"/>
                <a:ea typeface="Roboto Thin"/>
                <a:cs typeface="Roboto Thin"/>
                <a:sym typeface="Roboto Thin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>
                <a:latin typeface="Roboto Thin"/>
                <a:ea typeface="Roboto Thin"/>
                <a:cs typeface="Roboto Thin"/>
                <a:sym typeface="Roboto Thin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>
                <a:latin typeface="Roboto Thin"/>
                <a:ea typeface="Roboto Thin"/>
                <a:cs typeface="Roboto Thin"/>
                <a:sym typeface="Roboto Thin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>
                <a:latin typeface="Roboto Thin"/>
                <a:ea typeface="Roboto Thin"/>
                <a:cs typeface="Roboto Thin"/>
                <a:sym typeface="Roboto Thin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>
                <a:latin typeface="Roboto Thin"/>
                <a:ea typeface="Roboto Thin"/>
                <a:cs typeface="Roboto Thin"/>
                <a:sym typeface="Roboto Thin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>
                <a:latin typeface="Roboto Thin"/>
                <a:ea typeface="Roboto Thin"/>
                <a:cs typeface="Roboto Thin"/>
                <a:sym typeface="Roboto Thin"/>
              </a:defRPr>
            </a:lvl9pPr>
          </a:lstStyle>
          <a:p>
            <a:endParaRPr/>
          </a:p>
        </p:txBody>
      </p:sp>
      <p:sp>
        <p:nvSpPr>
          <p:cNvPr id="225" name="Google Shape;225;p42"/>
          <p:cNvSpPr txBox="1">
            <a:spLocks noGrp="1"/>
          </p:cNvSpPr>
          <p:nvPr>
            <p:ph type="body" idx="2"/>
          </p:nvPr>
        </p:nvSpPr>
        <p:spPr>
          <a:xfrm>
            <a:off x="460250" y="2169400"/>
            <a:ext cx="2535300" cy="2399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21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Char char="●"/>
              <a:defRPr sz="1000">
                <a:solidFill>
                  <a:srgbClr val="FFFFFF"/>
                </a:solidFill>
              </a:defRPr>
            </a:lvl1pPr>
            <a:lvl2pPr marL="914400" lvl="1" indent="-292100"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000"/>
              <a:buChar char="○"/>
              <a:defRPr sz="1000">
                <a:solidFill>
                  <a:srgbClr val="FFFFFF"/>
                </a:solidFill>
              </a:defRPr>
            </a:lvl2pPr>
            <a:lvl3pPr marL="1371600" lvl="2" indent="-292100"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000"/>
              <a:buChar char="■"/>
              <a:defRPr>
                <a:solidFill>
                  <a:srgbClr val="FFFFFF"/>
                </a:solidFill>
              </a:defRPr>
            </a:lvl3pPr>
            <a:lvl4pPr marL="1828800" lvl="3" indent="-292100"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000"/>
              <a:buChar char="●"/>
              <a:defRPr>
                <a:solidFill>
                  <a:srgbClr val="FFFFFF"/>
                </a:solidFill>
              </a:defRPr>
            </a:lvl4pPr>
            <a:lvl5pPr marL="2286000" lvl="4" indent="-292100"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000"/>
              <a:buChar char="○"/>
              <a:defRPr>
                <a:solidFill>
                  <a:srgbClr val="FFFFFF"/>
                </a:solidFill>
              </a:defRPr>
            </a:lvl5pPr>
            <a:lvl6pPr marL="2743200" lvl="5" indent="-292100"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000"/>
              <a:buChar char="■"/>
              <a:defRPr>
                <a:solidFill>
                  <a:srgbClr val="FFFFFF"/>
                </a:solidFill>
              </a:defRPr>
            </a:lvl6pPr>
            <a:lvl7pPr marL="3200400" lvl="6" indent="-292100"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000"/>
              <a:buChar char="●"/>
              <a:defRPr>
                <a:solidFill>
                  <a:srgbClr val="FFFFFF"/>
                </a:solidFill>
              </a:defRPr>
            </a:lvl7pPr>
            <a:lvl8pPr marL="3657600" lvl="7" indent="-292100"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000"/>
              <a:buChar char="○"/>
              <a:defRPr>
                <a:solidFill>
                  <a:srgbClr val="FFFFFF"/>
                </a:solidFill>
              </a:defRPr>
            </a:lvl8pPr>
            <a:lvl9pPr marL="4114800" lvl="8" indent="-292100">
              <a:spcBef>
                <a:spcPts val="500"/>
              </a:spcBef>
              <a:spcAft>
                <a:spcPts val="500"/>
              </a:spcAft>
              <a:buClr>
                <a:srgbClr val="FFFFFF"/>
              </a:buClr>
              <a:buSzPts val="1000"/>
              <a:buChar char="■"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pic>
        <p:nvPicPr>
          <p:cNvPr id="226" name="Google Shape;226;p4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52274" y="4736934"/>
            <a:ext cx="182880" cy="182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25426" y="669588"/>
            <a:ext cx="1845899" cy="3804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58">
          <p15:clr>
            <a:srgbClr val="FA7B17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vices: Browser + Title and description 1 1">
  <p:cSld name="CAPTION_ONLY_1_1_2_1_2">
    <p:bg>
      <p:bgPr>
        <a:solidFill>
          <a:srgbClr val="FFFFFF"/>
        </a:solidFill>
        <a:effectLst/>
      </p:bgPr>
    </p:bg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43"/>
          <p:cNvSpPr txBox="1">
            <a:spLocks noGrp="1"/>
          </p:cNvSpPr>
          <p:nvPr>
            <p:ph type="sldNum" idx="12"/>
          </p:nvPr>
        </p:nvSpPr>
        <p:spPr>
          <a:xfrm>
            <a:off x="8386333" y="4546457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30" name="Google Shape;230;p43"/>
          <p:cNvSpPr txBox="1">
            <a:spLocks noGrp="1"/>
          </p:cNvSpPr>
          <p:nvPr>
            <p:ph type="subTitle" idx="1"/>
          </p:nvPr>
        </p:nvSpPr>
        <p:spPr>
          <a:xfrm>
            <a:off x="464100" y="316400"/>
            <a:ext cx="2142900" cy="207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Montserrat"/>
              <a:buNone/>
              <a:defRPr sz="9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9pPr>
          </a:lstStyle>
          <a:p>
            <a:endParaRPr/>
          </a:p>
        </p:txBody>
      </p:sp>
      <p:sp>
        <p:nvSpPr>
          <p:cNvPr id="231" name="Google Shape;231;p43"/>
          <p:cNvSpPr txBox="1">
            <a:spLocks noGrp="1"/>
          </p:cNvSpPr>
          <p:nvPr>
            <p:ph type="title"/>
          </p:nvPr>
        </p:nvSpPr>
        <p:spPr>
          <a:xfrm>
            <a:off x="455150" y="1031000"/>
            <a:ext cx="2142900" cy="1031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>
                <a:latin typeface="Roboto Thin"/>
                <a:ea typeface="Roboto Thin"/>
                <a:cs typeface="Roboto Thin"/>
                <a:sym typeface="Roboto Thin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>
                <a:latin typeface="Roboto Thin"/>
                <a:ea typeface="Roboto Thin"/>
                <a:cs typeface="Roboto Thin"/>
                <a:sym typeface="Roboto Thin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>
                <a:latin typeface="Roboto Thin"/>
                <a:ea typeface="Roboto Thin"/>
                <a:cs typeface="Roboto Thin"/>
                <a:sym typeface="Roboto Thin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>
                <a:latin typeface="Roboto Thin"/>
                <a:ea typeface="Roboto Thin"/>
                <a:cs typeface="Roboto Thin"/>
                <a:sym typeface="Roboto Thin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>
                <a:latin typeface="Roboto Thin"/>
                <a:ea typeface="Roboto Thin"/>
                <a:cs typeface="Roboto Thin"/>
                <a:sym typeface="Roboto Thin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>
                <a:latin typeface="Roboto Thin"/>
                <a:ea typeface="Roboto Thin"/>
                <a:cs typeface="Roboto Thin"/>
                <a:sym typeface="Roboto Thin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>
                <a:latin typeface="Roboto Thin"/>
                <a:ea typeface="Roboto Thin"/>
                <a:cs typeface="Roboto Thin"/>
                <a:sym typeface="Roboto Thin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>
                <a:latin typeface="Roboto Thin"/>
                <a:ea typeface="Roboto Thin"/>
                <a:cs typeface="Roboto Thin"/>
                <a:sym typeface="Roboto Thin"/>
              </a:defRPr>
            </a:lvl9pPr>
          </a:lstStyle>
          <a:p>
            <a:endParaRPr/>
          </a:p>
        </p:txBody>
      </p:sp>
      <p:sp>
        <p:nvSpPr>
          <p:cNvPr id="232" name="Google Shape;232;p43"/>
          <p:cNvSpPr txBox="1">
            <a:spLocks noGrp="1"/>
          </p:cNvSpPr>
          <p:nvPr>
            <p:ph type="body" idx="2"/>
          </p:nvPr>
        </p:nvSpPr>
        <p:spPr>
          <a:xfrm>
            <a:off x="460250" y="2169400"/>
            <a:ext cx="2142900" cy="2399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21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marL="914400" lvl="1" indent="-292100">
              <a:spcBef>
                <a:spcPts val="500"/>
              </a:spcBef>
              <a:spcAft>
                <a:spcPts val="0"/>
              </a:spcAft>
              <a:buSzPts val="1000"/>
              <a:buChar char="○"/>
              <a:defRPr sz="1000"/>
            </a:lvl2pPr>
            <a:lvl3pPr marL="1371600" lvl="2" indent="-29210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3pPr>
            <a:lvl4pPr marL="1828800" lvl="3" indent="-29210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4pPr>
            <a:lvl5pPr marL="2286000" lvl="4" indent="-29210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5pPr>
            <a:lvl6pPr marL="2743200" lvl="5" indent="-29210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marL="3200400" lvl="6" indent="-29210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7pPr>
            <a:lvl8pPr marL="3657600" lvl="7" indent="-29210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8pPr>
            <a:lvl9pPr marL="4114800" lvl="8" indent="-292100">
              <a:spcBef>
                <a:spcPts val="500"/>
              </a:spcBef>
              <a:spcAft>
                <a:spcPts val="500"/>
              </a:spcAft>
              <a:buSzPts val="1000"/>
              <a:buChar char="■"/>
              <a:defRPr/>
            </a:lvl9pPr>
          </a:lstStyle>
          <a:p>
            <a:endParaRPr/>
          </a:p>
        </p:txBody>
      </p:sp>
      <p:sp>
        <p:nvSpPr>
          <p:cNvPr id="233" name="Google Shape;233;p43"/>
          <p:cNvSpPr/>
          <p:nvPr/>
        </p:nvSpPr>
        <p:spPr>
          <a:xfrm>
            <a:off x="3307550" y="0"/>
            <a:ext cx="58365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595959"/>
              </a:solidFill>
              <a:latin typeface="Roboto Thin"/>
              <a:ea typeface="Roboto Thin"/>
              <a:cs typeface="Roboto Thin"/>
              <a:sym typeface="Roboto Thin"/>
            </a:endParaRPr>
          </a:p>
        </p:txBody>
      </p:sp>
      <p:grpSp>
        <p:nvGrpSpPr>
          <p:cNvPr id="234" name="Google Shape;234;p43"/>
          <p:cNvGrpSpPr/>
          <p:nvPr/>
        </p:nvGrpSpPr>
        <p:grpSpPr>
          <a:xfrm>
            <a:off x="3662300" y="1033227"/>
            <a:ext cx="5126977" cy="3077023"/>
            <a:chOff x="3662250" y="1031077"/>
            <a:chExt cx="5126977" cy="3077023"/>
          </a:xfrm>
        </p:grpSpPr>
        <p:sp>
          <p:nvSpPr>
            <p:cNvPr id="235" name="Google Shape;235;p43"/>
            <p:cNvSpPr/>
            <p:nvPr/>
          </p:nvSpPr>
          <p:spPr>
            <a:xfrm>
              <a:off x="3662250" y="1107500"/>
              <a:ext cx="5126700" cy="30006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236" name="Google Shape;236;p43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3662376" y="1031077"/>
              <a:ext cx="5126851" cy="117659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58">
          <p15:clr>
            <a:srgbClr val="FA7B17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vices: Browser + Title and description 1 1 1">
  <p:cSld name="CAPTION_ONLY_1_1_2_1_2_1">
    <p:bg>
      <p:bgPr>
        <a:solidFill>
          <a:srgbClr val="FFFFFF"/>
        </a:solidFill>
        <a:effectLst/>
      </p:bgPr>
    </p:bg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44"/>
          <p:cNvSpPr txBox="1">
            <a:spLocks noGrp="1"/>
          </p:cNvSpPr>
          <p:nvPr>
            <p:ph type="sldNum" idx="12"/>
          </p:nvPr>
        </p:nvSpPr>
        <p:spPr>
          <a:xfrm>
            <a:off x="8386333" y="4546457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39" name="Google Shape;239;p44"/>
          <p:cNvSpPr txBox="1">
            <a:spLocks noGrp="1"/>
          </p:cNvSpPr>
          <p:nvPr>
            <p:ph type="subTitle" idx="1"/>
          </p:nvPr>
        </p:nvSpPr>
        <p:spPr>
          <a:xfrm>
            <a:off x="464100" y="316400"/>
            <a:ext cx="2142900" cy="207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Montserrat"/>
              <a:buNone/>
              <a:defRPr sz="9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9pPr>
          </a:lstStyle>
          <a:p>
            <a:endParaRPr/>
          </a:p>
        </p:txBody>
      </p:sp>
      <p:sp>
        <p:nvSpPr>
          <p:cNvPr id="240" name="Google Shape;240;p44"/>
          <p:cNvSpPr txBox="1">
            <a:spLocks noGrp="1"/>
          </p:cNvSpPr>
          <p:nvPr>
            <p:ph type="title"/>
          </p:nvPr>
        </p:nvSpPr>
        <p:spPr>
          <a:xfrm>
            <a:off x="455150" y="1031000"/>
            <a:ext cx="2142900" cy="1031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>
                <a:latin typeface="Roboto Thin"/>
                <a:ea typeface="Roboto Thin"/>
                <a:cs typeface="Roboto Thin"/>
                <a:sym typeface="Roboto Thin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>
                <a:latin typeface="Roboto Thin"/>
                <a:ea typeface="Roboto Thin"/>
                <a:cs typeface="Roboto Thin"/>
                <a:sym typeface="Roboto Thin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>
                <a:latin typeface="Roboto Thin"/>
                <a:ea typeface="Roboto Thin"/>
                <a:cs typeface="Roboto Thin"/>
                <a:sym typeface="Roboto Thin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>
                <a:latin typeface="Roboto Thin"/>
                <a:ea typeface="Roboto Thin"/>
                <a:cs typeface="Roboto Thin"/>
                <a:sym typeface="Roboto Thin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>
                <a:latin typeface="Roboto Thin"/>
                <a:ea typeface="Roboto Thin"/>
                <a:cs typeface="Roboto Thin"/>
                <a:sym typeface="Roboto Thin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>
                <a:latin typeface="Roboto Thin"/>
                <a:ea typeface="Roboto Thin"/>
                <a:cs typeface="Roboto Thin"/>
                <a:sym typeface="Roboto Thin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>
                <a:latin typeface="Roboto Thin"/>
                <a:ea typeface="Roboto Thin"/>
                <a:cs typeface="Roboto Thin"/>
                <a:sym typeface="Roboto Thin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>
                <a:latin typeface="Roboto Thin"/>
                <a:ea typeface="Roboto Thin"/>
                <a:cs typeface="Roboto Thin"/>
                <a:sym typeface="Roboto Thin"/>
              </a:defRPr>
            </a:lvl9pPr>
          </a:lstStyle>
          <a:p>
            <a:endParaRPr/>
          </a:p>
        </p:txBody>
      </p:sp>
      <p:sp>
        <p:nvSpPr>
          <p:cNvPr id="241" name="Google Shape;241;p44"/>
          <p:cNvSpPr txBox="1">
            <a:spLocks noGrp="1"/>
          </p:cNvSpPr>
          <p:nvPr>
            <p:ph type="body" idx="2"/>
          </p:nvPr>
        </p:nvSpPr>
        <p:spPr>
          <a:xfrm>
            <a:off x="460250" y="2169400"/>
            <a:ext cx="2142900" cy="2399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21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marL="914400" lvl="1" indent="-292100">
              <a:spcBef>
                <a:spcPts val="500"/>
              </a:spcBef>
              <a:spcAft>
                <a:spcPts val="0"/>
              </a:spcAft>
              <a:buSzPts val="1000"/>
              <a:buChar char="○"/>
              <a:defRPr sz="1000"/>
            </a:lvl2pPr>
            <a:lvl3pPr marL="1371600" lvl="2" indent="-29210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3pPr>
            <a:lvl4pPr marL="1828800" lvl="3" indent="-29210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4pPr>
            <a:lvl5pPr marL="2286000" lvl="4" indent="-29210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5pPr>
            <a:lvl6pPr marL="2743200" lvl="5" indent="-29210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marL="3200400" lvl="6" indent="-29210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7pPr>
            <a:lvl8pPr marL="3657600" lvl="7" indent="-29210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8pPr>
            <a:lvl9pPr marL="4114800" lvl="8" indent="-292100">
              <a:spcBef>
                <a:spcPts val="500"/>
              </a:spcBef>
              <a:spcAft>
                <a:spcPts val="500"/>
              </a:spcAft>
              <a:buSzPts val="1000"/>
              <a:buChar char="■"/>
              <a:defRPr/>
            </a:lvl9pPr>
          </a:lstStyle>
          <a:p>
            <a:endParaRPr/>
          </a:p>
        </p:txBody>
      </p:sp>
      <p:sp>
        <p:nvSpPr>
          <p:cNvPr id="242" name="Google Shape;242;p44"/>
          <p:cNvSpPr/>
          <p:nvPr/>
        </p:nvSpPr>
        <p:spPr>
          <a:xfrm>
            <a:off x="3307550" y="0"/>
            <a:ext cx="58365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595959"/>
              </a:solidFill>
              <a:latin typeface="Roboto Thin"/>
              <a:ea typeface="Roboto Thin"/>
              <a:cs typeface="Roboto Thin"/>
              <a:sym typeface="Roboto Thin"/>
            </a:endParaRPr>
          </a:p>
        </p:txBody>
      </p:sp>
      <p:grpSp>
        <p:nvGrpSpPr>
          <p:cNvPr id="243" name="Google Shape;243;p44"/>
          <p:cNvGrpSpPr/>
          <p:nvPr/>
        </p:nvGrpSpPr>
        <p:grpSpPr>
          <a:xfrm>
            <a:off x="4467753" y="412529"/>
            <a:ext cx="3361246" cy="2017296"/>
            <a:chOff x="3662250" y="1031077"/>
            <a:chExt cx="5126977" cy="3077023"/>
          </a:xfrm>
        </p:grpSpPr>
        <p:sp>
          <p:nvSpPr>
            <p:cNvPr id="244" name="Google Shape;244;p44"/>
            <p:cNvSpPr/>
            <p:nvPr/>
          </p:nvSpPr>
          <p:spPr>
            <a:xfrm>
              <a:off x="3662250" y="1107500"/>
              <a:ext cx="5126700" cy="30006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245" name="Google Shape;245;p44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3662376" y="1031077"/>
              <a:ext cx="5126851" cy="11765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46" name="Google Shape;246;p44"/>
          <p:cNvGrpSpPr/>
          <p:nvPr/>
        </p:nvGrpSpPr>
        <p:grpSpPr>
          <a:xfrm>
            <a:off x="4467753" y="2713679"/>
            <a:ext cx="3361246" cy="2017296"/>
            <a:chOff x="3662250" y="1031077"/>
            <a:chExt cx="5126977" cy="3077023"/>
          </a:xfrm>
        </p:grpSpPr>
        <p:sp>
          <p:nvSpPr>
            <p:cNvPr id="247" name="Google Shape;247;p44"/>
            <p:cNvSpPr/>
            <p:nvPr/>
          </p:nvSpPr>
          <p:spPr>
            <a:xfrm>
              <a:off x="3662250" y="1107500"/>
              <a:ext cx="5126700" cy="30006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248" name="Google Shape;248;p44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3662376" y="1031077"/>
              <a:ext cx="5126851" cy="117659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58">
          <p15:clr>
            <a:srgbClr val="FA7B17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vices: Laptop + Title and description 2 1">
  <p:cSld name="CAPTION_ONLY_1_1_2_1_1_2">
    <p:bg>
      <p:bgPr>
        <a:solidFill>
          <a:srgbClr val="FFFFFF"/>
        </a:solidFill>
        <a:effectLst/>
      </p:bgPr>
    </p:bg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45"/>
          <p:cNvSpPr/>
          <p:nvPr/>
        </p:nvSpPr>
        <p:spPr>
          <a:xfrm>
            <a:off x="3307550" y="0"/>
            <a:ext cx="58365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595959"/>
              </a:solidFill>
              <a:latin typeface="Roboto Thin"/>
              <a:ea typeface="Roboto Thin"/>
              <a:cs typeface="Roboto Thin"/>
              <a:sym typeface="Roboto Thin"/>
            </a:endParaRPr>
          </a:p>
        </p:txBody>
      </p:sp>
      <p:sp>
        <p:nvSpPr>
          <p:cNvPr id="251" name="Google Shape;251;p45"/>
          <p:cNvSpPr txBox="1">
            <a:spLocks noGrp="1"/>
          </p:cNvSpPr>
          <p:nvPr>
            <p:ph type="sldNum" idx="12"/>
          </p:nvPr>
        </p:nvSpPr>
        <p:spPr>
          <a:xfrm>
            <a:off x="8386333" y="4546457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52" name="Google Shape;252;p45"/>
          <p:cNvSpPr txBox="1">
            <a:spLocks noGrp="1"/>
          </p:cNvSpPr>
          <p:nvPr>
            <p:ph type="subTitle" idx="1"/>
          </p:nvPr>
        </p:nvSpPr>
        <p:spPr>
          <a:xfrm>
            <a:off x="464100" y="316400"/>
            <a:ext cx="2142900" cy="207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Montserrat"/>
              <a:buNone/>
              <a:defRPr sz="9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53" name="Google Shape;253;p45"/>
          <p:cNvSpPr txBox="1">
            <a:spLocks noGrp="1"/>
          </p:cNvSpPr>
          <p:nvPr>
            <p:ph type="title"/>
          </p:nvPr>
        </p:nvSpPr>
        <p:spPr>
          <a:xfrm>
            <a:off x="455150" y="1031000"/>
            <a:ext cx="2142900" cy="1031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>
                <a:latin typeface="Roboto Thin"/>
                <a:ea typeface="Roboto Thin"/>
                <a:cs typeface="Roboto Thin"/>
                <a:sym typeface="Roboto Thin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>
                <a:latin typeface="Roboto Thin"/>
                <a:ea typeface="Roboto Thin"/>
                <a:cs typeface="Roboto Thin"/>
                <a:sym typeface="Roboto Thin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>
                <a:latin typeface="Roboto Thin"/>
                <a:ea typeface="Roboto Thin"/>
                <a:cs typeface="Roboto Thin"/>
                <a:sym typeface="Roboto Thin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>
                <a:latin typeface="Roboto Thin"/>
                <a:ea typeface="Roboto Thin"/>
                <a:cs typeface="Roboto Thin"/>
                <a:sym typeface="Roboto Thin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>
                <a:latin typeface="Roboto Thin"/>
                <a:ea typeface="Roboto Thin"/>
                <a:cs typeface="Roboto Thin"/>
                <a:sym typeface="Roboto Thin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>
                <a:latin typeface="Roboto Thin"/>
                <a:ea typeface="Roboto Thin"/>
                <a:cs typeface="Roboto Thin"/>
                <a:sym typeface="Roboto Thin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>
                <a:latin typeface="Roboto Thin"/>
                <a:ea typeface="Roboto Thin"/>
                <a:cs typeface="Roboto Thin"/>
                <a:sym typeface="Roboto Thin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>
                <a:latin typeface="Roboto Thin"/>
                <a:ea typeface="Roboto Thin"/>
                <a:cs typeface="Roboto Thin"/>
                <a:sym typeface="Roboto Thin"/>
              </a:defRPr>
            </a:lvl9pPr>
          </a:lstStyle>
          <a:p>
            <a:endParaRPr/>
          </a:p>
        </p:txBody>
      </p:sp>
      <p:sp>
        <p:nvSpPr>
          <p:cNvPr id="254" name="Google Shape;254;p45"/>
          <p:cNvSpPr txBox="1">
            <a:spLocks noGrp="1"/>
          </p:cNvSpPr>
          <p:nvPr>
            <p:ph type="body" idx="2"/>
          </p:nvPr>
        </p:nvSpPr>
        <p:spPr>
          <a:xfrm>
            <a:off x="460250" y="2169400"/>
            <a:ext cx="2142900" cy="2399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21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marL="914400" lvl="1" indent="-292100">
              <a:spcBef>
                <a:spcPts val="500"/>
              </a:spcBef>
              <a:spcAft>
                <a:spcPts val="0"/>
              </a:spcAft>
              <a:buSzPts val="1000"/>
              <a:buChar char="○"/>
              <a:defRPr sz="1000"/>
            </a:lvl2pPr>
            <a:lvl3pPr marL="1371600" lvl="2" indent="-29210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3pPr>
            <a:lvl4pPr marL="1828800" lvl="3" indent="-29210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4pPr>
            <a:lvl5pPr marL="2286000" lvl="4" indent="-29210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5pPr>
            <a:lvl6pPr marL="2743200" lvl="5" indent="-29210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marL="3200400" lvl="6" indent="-29210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7pPr>
            <a:lvl8pPr marL="3657600" lvl="7" indent="-29210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8pPr>
            <a:lvl9pPr marL="4114800" lvl="8" indent="-292100">
              <a:spcBef>
                <a:spcPts val="500"/>
              </a:spcBef>
              <a:spcAft>
                <a:spcPts val="500"/>
              </a:spcAft>
              <a:buSzPts val="1000"/>
              <a:buChar char="■"/>
              <a:defRPr/>
            </a:lvl9pPr>
          </a:lstStyle>
          <a:p>
            <a:endParaRPr/>
          </a:p>
        </p:txBody>
      </p:sp>
      <p:pic>
        <p:nvPicPr>
          <p:cNvPr id="255" name="Google Shape;255;p4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669100" y="936290"/>
            <a:ext cx="5113399" cy="29791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58">
          <p15:clr>
            <a:srgbClr val="FA7B17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vices: Laptop + Title and description 3 1">
  <p:cSld name="CAPTION_ONLY_1_1_2_1_1_1_2">
    <p:bg>
      <p:bgPr>
        <a:solidFill>
          <a:srgbClr val="FFFFFF"/>
        </a:solidFill>
        <a:effectLst/>
      </p:bgPr>
    </p:bg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46"/>
          <p:cNvSpPr/>
          <p:nvPr/>
        </p:nvSpPr>
        <p:spPr>
          <a:xfrm>
            <a:off x="3307550" y="0"/>
            <a:ext cx="58365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595959"/>
              </a:solidFill>
              <a:latin typeface="Roboto Thin"/>
              <a:ea typeface="Roboto Thin"/>
              <a:cs typeface="Roboto Thin"/>
              <a:sym typeface="Roboto Thin"/>
            </a:endParaRPr>
          </a:p>
        </p:txBody>
      </p:sp>
      <p:sp>
        <p:nvSpPr>
          <p:cNvPr id="258" name="Google Shape;258;p46"/>
          <p:cNvSpPr txBox="1">
            <a:spLocks noGrp="1"/>
          </p:cNvSpPr>
          <p:nvPr>
            <p:ph type="sldNum" idx="12"/>
          </p:nvPr>
        </p:nvSpPr>
        <p:spPr>
          <a:xfrm>
            <a:off x="8386333" y="4546457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59" name="Google Shape;259;p46"/>
          <p:cNvSpPr txBox="1">
            <a:spLocks noGrp="1"/>
          </p:cNvSpPr>
          <p:nvPr>
            <p:ph type="subTitle" idx="1"/>
          </p:nvPr>
        </p:nvSpPr>
        <p:spPr>
          <a:xfrm>
            <a:off x="464100" y="316400"/>
            <a:ext cx="2142900" cy="207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Montserrat"/>
              <a:buNone/>
              <a:defRPr sz="9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60" name="Google Shape;260;p46"/>
          <p:cNvSpPr txBox="1">
            <a:spLocks noGrp="1"/>
          </p:cNvSpPr>
          <p:nvPr>
            <p:ph type="title"/>
          </p:nvPr>
        </p:nvSpPr>
        <p:spPr>
          <a:xfrm>
            <a:off x="455150" y="1031000"/>
            <a:ext cx="2142900" cy="1031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>
                <a:latin typeface="Roboto Thin"/>
                <a:ea typeface="Roboto Thin"/>
                <a:cs typeface="Roboto Thin"/>
                <a:sym typeface="Roboto Thin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>
                <a:latin typeface="Roboto Thin"/>
                <a:ea typeface="Roboto Thin"/>
                <a:cs typeface="Roboto Thin"/>
                <a:sym typeface="Roboto Thin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>
                <a:latin typeface="Roboto Thin"/>
                <a:ea typeface="Roboto Thin"/>
                <a:cs typeface="Roboto Thin"/>
                <a:sym typeface="Roboto Thin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>
                <a:latin typeface="Roboto Thin"/>
                <a:ea typeface="Roboto Thin"/>
                <a:cs typeface="Roboto Thin"/>
                <a:sym typeface="Roboto Thin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>
                <a:latin typeface="Roboto Thin"/>
                <a:ea typeface="Roboto Thin"/>
                <a:cs typeface="Roboto Thin"/>
                <a:sym typeface="Roboto Thin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>
                <a:latin typeface="Roboto Thin"/>
                <a:ea typeface="Roboto Thin"/>
                <a:cs typeface="Roboto Thin"/>
                <a:sym typeface="Roboto Thin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>
                <a:latin typeface="Roboto Thin"/>
                <a:ea typeface="Roboto Thin"/>
                <a:cs typeface="Roboto Thin"/>
                <a:sym typeface="Roboto Thin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>
                <a:latin typeface="Roboto Thin"/>
                <a:ea typeface="Roboto Thin"/>
                <a:cs typeface="Roboto Thin"/>
                <a:sym typeface="Roboto Thin"/>
              </a:defRPr>
            </a:lvl9pPr>
          </a:lstStyle>
          <a:p>
            <a:endParaRPr/>
          </a:p>
        </p:txBody>
      </p:sp>
      <p:sp>
        <p:nvSpPr>
          <p:cNvPr id="261" name="Google Shape;261;p46"/>
          <p:cNvSpPr txBox="1">
            <a:spLocks noGrp="1"/>
          </p:cNvSpPr>
          <p:nvPr>
            <p:ph type="body" idx="2"/>
          </p:nvPr>
        </p:nvSpPr>
        <p:spPr>
          <a:xfrm>
            <a:off x="460250" y="2169400"/>
            <a:ext cx="2142900" cy="2399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21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marL="914400" lvl="1" indent="-292100">
              <a:spcBef>
                <a:spcPts val="500"/>
              </a:spcBef>
              <a:spcAft>
                <a:spcPts val="0"/>
              </a:spcAft>
              <a:buSzPts val="1000"/>
              <a:buChar char="○"/>
              <a:defRPr sz="1000"/>
            </a:lvl2pPr>
            <a:lvl3pPr marL="1371600" lvl="2" indent="-29210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3pPr>
            <a:lvl4pPr marL="1828800" lvl="3" indent="-29210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4pPr>
            <a:lvl5pPr marL="2286000" lvl="4" indent="-29210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5pPr>
            <a:lvl6pPr marL="2743200" lvl="5" indent="-29210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marL="3200400" lvl="6" indent="-29210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7pPr>
            <a:lvl8pPr marL="3657600" lvl="7" indent="-29210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8pPr>
            <a:lvl9pPr marL="4114800" lvl="8" indent="-292100">
              <a:spcBef>
                <a:spcPts val="500"/>
              </a:spcBef>
              <a:spcAft>
                <a:spcPts val="500"/>
              </a:spcAft>
              <a:buSzPts val="1000"/>
              <a:buChar char="■"/>
              <a:defRPr/>
            </a:lvl9pPr>
          </a:lstStyle>
          <a:p>
            <a:endParaRPr/>
          </a:p>
        </p:txBody>
      </p:sp>
      <p:pic>
        <p:nvPicPr>
          <p:cNvPr id="262" name="Google Shape;262;p4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852600" y="802140"/>
            <a:ext cx="6074751" cy="35392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58">
          <p15:clr>
            <a:srgbClr val="FA7B17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vices: Mobile + Title and description 2 1">
  <p:cSld name="CAPTION_ONLY_1_1_2_1_1_1_1_1">
    <p:bg>
      <p:bgPr>
        <a:solidFill>
          <a:srgbClr val="FFFFFF"/>
        </a:solidFill>
        <a:effectLst/>
      </p:bgPr>
    </p:bg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47"/>
          <p:cNvSpPr txBox="1">
            <a:spLocks noGrp="1"/>
          </p:cNvSpPr>
          <p:nvPr>
            <p:ph type="sldNum" idx="12"/>
          </p:nvPr>
        </p:nvSpPr>
        <p:spPr>
          <a:xfrm>
            <a:off x="8386333" y="4546457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65" name="Google Shape;265;p47"/>
          <p:cNvSpPr txBox="1">
            <a:spLocks noGrp="1"/>
          </p:cNvSpPr>
          <p:nvPr>
            <p:ph type="subTitle" idx="1"/>
          </p:nvPr>
        </p:nvSpPr>
        <p:spPr>
          <a:xfrm>
            <a:off x="464100" y="316400"/>
            <a:ext cx="2142900" cy="207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Montserrat"/>
              <a:buNone/>
              <a:defRPr sz="9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66" name="Google Shape;266;p47"/>
          <p:cNvSpPr txBox="1">
            <a:spLocks noGrp="1"/>
          </p:cNvSpPr>
          <p:nvPr>
            <p:ph type="title"/>
          </p:nvPr>
        </p:nvSpPr>
        <p:spPr>
          <a:xfrm>
            <a:off x="455150" y="1031000"/>
            <a:ext cx="2142900" cy="1031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>
                <a:latin typeface="Roboto Thin"/>
                <a:ea typeface="Roboto Thin"/>
                <a:cs typeface="Roboto Thin"/>
                <a:sym typeface="Roboto Thin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>
                <a:latin typeface="Roboto Thin"/>
                <a:ea typeface="Roboto Thin"/>
                <a:cs typeface="Roboto Thin"/>
                <a:sym typeface="Roboto Thin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>
                <a:latin typeface="Roboto Thin"/>
                <a:ea typeface="Roboto Thin"/>
                <a:cs typeface="Roboto Thin"/>
                <a:sym typeface="Roboto Thin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>
                <a:latin typeface="Roboto Thin"/>
                <a:ea typeface="Roboto Thin"/>
                <a:cs typeface="Roboto Thin"/>
                <a:sym typeface="Roboto Thin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>
                <a:latin typeface="Roboto Thin"/>
                <a:ea typeface="Roboto Thin"/>
                <a:cs typeface="Roboto Thin"/>
                <a:sym typeface="Roboto Thin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>
                <a:latin typeface="Roboto Thin"/>
                <a:ea typeface="Roboto Thin"/>
                <a:cs typeface="Roboto Thin"/>
                <a:sym typeface="Roboto Thin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>
                <a:latin typeface="Roboto Thin"/>
                <a:ea typeface="Roboto Thin"/>
                <a:cs typeface="Roboto Thin"/>
                <a:sym typeface="Roboto Thin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>
                <a:latin typeface="Roboto Thin"/>
                <a:ea typeface="Roboto Thin"/>
                <a:cs typeface="Roboto Thin"/>
                <a:sym typeface="Roboto Thin"/>
              </a:defRPr>
            </a:lvl9pPr>
          </a:lstStyle>
          <a:p>
            <a:endParaRPr/>
          </a:p>
        </p:txBody>
      </p:sp>
      <p:sp>
        <p:nvSpPr>
          <p:cNvPr id="267" name="Google Shape;267;p47"/>
          <p:cNvSpPr txBox="1">
            <a:spLocks noGrp="1"/>
          </p:cNvSpPr>
          <p:nvPr>
            <p:ph type="body" idx="2"/>
          </p:nvPr>
        </p:nvSpPr>
        <p:spPr>
          <a:xfrm>
            <a:off x="460250" y="2169400"/>
            <a:ext cx="2142900" cy="2399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21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marL="914400" lvl="1" indent="-292100">
              <a:spcBef>
                <a:spcPts val="500"/>
              </a:spcBef>
              <a:spcAft>
                <a:spcPts val="0"/>
              </a:spcAft>
              <a:buSzPts val="1000"/>
              <a:buChar char="○"/>
              <a:defRPr sz="1000"/>
            </a:lvl2pPr>
            <a:lvl3pPr marL="1371600" lvl="2" indent="-29210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3pPr>
            <a:lvl4pPr marL="1828800" lvl="3" indent="-29210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4pPr>
            <a:lvl5pPr marL="2286000" lvl="4" indent="-29210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5pPr>
            <a:lvl6pPr marL="2743200" lvl="5" indent="-29210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marL="3200400" lvl="6" indent="-29210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7pPr>
            <a:lvl8pPr marL="3657600" lvl="7" indent="-29210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8pPr>
            <a:lvl9pPr marL="4114800" lvl="8" indent="-292100">
              <a:spcBef>
                <a:spcPts val="500"/>
              </a:spcBef>
              <a:spcAft>
                <a:spcPts val="500"/>
              </a:spcAft>
              <a:buSzPts val="1000"/>
              <a:buChar char="■"/>
              <a:defRPr/>
            </a:lvl9pPr>
          </a:lstStyle>
          <a:p>
            <a:endParaRPr/>
          </a:p>
        </p:txBody>
      </p:sp>
      <p:sp>
        <p:nvSpPr>
          <p:cNvPr id="268" name="Google Shape;268;p47"/>
          <p:cNvSpPr/>
          <p:nvPr/>
        </p:nvSpPr>
        <p:spPr>
          <a:xfrm>
            <a:off x="3307550" y="0"/>
            <a:ext cx="58365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595959"/>
              </a:solidFill>
              <a:latin typeface="Roboto Thin"/>
              <a:ea typeface="Roboto Thin"/>
              <a:cs typeface="Roboto Thin"/>
              <a:sym typeface="Roboto Thin"/>
            </a:endParaRPr>
          </a:p>
        </p:txBody>
      </p:sp>
      <p:pic>
        <p:nvPicPr>
          <p:cNvPr id="269" name="Google Shape;269;p4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225426" y="669588"/>
            <a:ext cx="1845899" cy="3804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58">
          <p15:clr>
            <a:srgbClr val="FA7B17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vices: Laptop + Caption 2">
  <p:cSld name="CAPTION_ONLY_1_1_1_2">
    <p:bg>
      <p:bgPr>
        <a:solidFill>
          <a:schemeClr val="accent4"/>
        </a:solidFill>
        <a:effectLst/>
      </p:bgPr>
    </p:bg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48"/>
          <p:cNvSpPr txBox="1">
            <a:spLocks noGrp="1"/>
          </p:cNvSpPr>
          <p:nvPr>
            <p:ph type="body" idx="1"/>
          </p:nvPr>
        </p:nvSpPr>
        <p:spPr>
          <a:xfrm>
            <a:off x="1877975" y="4525828"/>
            <a:ext cx="5388000" cy="286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1pPr>
          </a:lstStyle>
          <a:p>
            <a:endParaRPr/>
          </a:p>
        </p:txBody>
      </p:sp>
      <p:sp>
        <p:nvSpPr>
          <p:cNvPr id="272" name="Google Shape;272;p48"/>
          <p:cNvSpPr txBox="1">
            <a:spLocks noGrp="1"/>
          </p:cNvSpPr>
          <p:nvPr>
            <p:ph type="sldNum" idx="12"/>
          </p:nvPr>
        </p:nvSpPr>
        <p:spPr>
          <a:xfrm>
            <a:off x="8386333" y="4546457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73" name="Google Shape;273;p48"/>
          <p:cNvSpPr txBox="1">
            <a:spLocks noGrp="1"/>
          </p:cNvSpPr>
          <p:nvPr>
            <p:ph type="subTitle" idx="2"/>
          </p:nvPr>
        </p:nvSpPr>
        <p:spPr>
          <a:xfrm>
            <a:off x="464100" y="316388"/>
            <a:ext cx="3388500" cy="207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Montserrat"/>
              <a:buNone/>
              <a:defRPr sz="9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9pPr>
          </a:lstStyle>
          <a:p>
            <a:endParaRPr/>
          </a:p>
        </p:txBody>
      </p:sp>
      <p:pic>
        <p:nvPicPr>
          <p:cNvPr id="274" name="Google Shape;274;p4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534625" y="802153"/>
            <a:ext cx="6074751" cy="3539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4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2274" y="4736934"/>
            <a:ext cx="182880" cy="1828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vices: Laptop + Caption 1 1">
  <p:cSld name="CAPTION_ONLY_1_1_1_1_1">
    <p:bg>
      <p:bgPr>
        <a:solidFill>
          <a:schemeClr val="accent4"/>
        </a:solidFill>
        <a:effectLst/>
      </p:bgPr>
    </p:bg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49"/>
          <p:cNvSpPr txBox="1">
            <a:spLocks noGrp="1"/>
          </p:cNvSpPr>
          <p:nvPr>
            <p:ph type="body" idx="1"/>
          </p:nvPr>
        </p:nvSpPr>
        <p:spPr>
          <a:xfrm>
            <a:off x="1878000" y="4685278"/>
            <a:ext cx="5388000" cy="286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1pPr>
          </a:lstStyle>
          <a:p>
            <a:endParaRPr/>
          </a:p>
        </p:txBody>
      </p:sp>
      <p:sp>
        <p:nvSpPr>
          <p:cNvPr id="278" name="Google Shape;278;p49"/>
          <p:cNvSpPr txBox="1">
            <a:spLocks noGrp="1"/>
          </p:cNvSpPr>
          <p:nvPr>
            <p:ph type="sldNum" idx="12"/>
          </p:nvPr>
        </p:nvSpPr>
        <p:spPr>
          <a:xfrm>
            <a:off x="8386333" y="4546457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79" name="Google Shape;279;p49"/>
          <p:cNvSpPr txBox="1">
            <a:spLocks noGrp="1"/>
          </p:cNvSpPr>
          <p:nvPr>
            <p:ph type="subTitle" idx="2"/>
          </p:nvPr>
        </p:nvSpPr>
        <p:spPr>
          <a:xfrm>
            <a:off x="464100" y="316388"/>
            <a:ext cx="3388500" cy="207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Montserrat"/>
              <a:buNone/>
              <a:defRPr sz="9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9pPr>
          </a:lstStyle>
          <a:p>
            <a:endParaRPr/>
          </a:p>
        </p:txBody>
      </p:sp>
      <p:pic>
        <p:nvPicPr>
          <p:cNvPr id="280" name="Google Shape;280;p4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52274" y="4736934"/>
            <a:ext cx="182880" cy="182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37426" y="669588"/>
            <a:ext cx="1845899" cy="3804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60676" y="669588"/>
            <a:ext cx="1845899" cy="3804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49051" y="669588"/>
            <a:ext cx="1845899" cy="3804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vices: Laptop + Title and description 1">
  <p:cSld name="CAPTION_ONLY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50"/>
          <p:cNvSpPr txBox="1">
            <a:spLocks noGrp="1"/>
          </p:cNvSpPr>
          <p:nvPr>
            <p:ph type="sldNum" idx="12"/>
          </p:nvPr>
        </p:nvSpPr>
        <p:spPr>
          <a:xfrm>
            <a:off x="8386333" y="4546457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86" name="Google Shape;286;p50"/>
          <p:cNvSpPr txBox="1">
            <a:spLocks noGrp="1"/>
          </p:cNvSpPr>
          <p:nvPr>
            <p:ph type="subTitle" idx="1"/>
          </p:nvPr>
        </p:nvSpPr>
        <p:spPr>
          <a:xfrm>
            <a:off x="464100" y="316388"/>
            <a:ext cx="3388500" cy="207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Montserrat"/>
              <a:buNone/>
              <a:defRPr sz="9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9pPr>
          </a:lstStyle>
          <a:p>
            <a:endParaRPr/>
          </a:p>
        </p:txBody>
      </p:sp>
      <p:sp>
        <p:nvSpPr>
          <p:cNvPr id="287" name="Google Shape;287;p50"/>
          <p:cNvSpPr txBox="1">
            <a:spLocks noGrp="1"/>
          </p:cNvSpPr>
          <p:nvPr>
            <p:ph type="title"/>
          </p:nvPr>
        </p:nvSpPr>
        <p:spPr>
          <a:xfrm>
            <a:off x="455150" y="1031006"/>
            <a:ext cx="1828500" cy="1031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>
                <a:latin typeface="Roboto Thin"/>
                <a:ea typeface="Roboto Thin"/>
                <a:cs typeface="Roboto Thin"/>
                <a:sym typeface="Roboto Thin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>
                <a:latin typeface="Roboto Thin"/>
                <a:ea typeface="Roboto Thin"/>
                <a:cs typeface="Roboto Thin"/>
                <a:sym typeface="Roboto Thin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>
                <a:latin typeface="Roboto Thin"/>
                <a:ea typeface="Roboto Thin"/>
                <a:cs typeface="Roboto Thin"/>
                <a:sym typeface="Roboto Thin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>
                <a:latin typeface="Roboto Thin"/>
                <a:ea typeface="Roboto Thin"/>
                <a:cs typeface="Roboto Thin"/>
                <a:sym typeface="Roboto Thin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>
                <a:latin typeface="Roboto Thin"/>
                <a:ea typeface="Roboto Thin"/>
                <a:cs typeface="Roboto Thin"/>
                <a:sym typeface="Roboto Thin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>
                <a:latin typeface="Roboto Thin"/>
                <a:ea typeface="Roboto Thin"/>
                <a:cs typeface="Roboto Thin"/>
                <a:sym typeface="Roboto Thin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>
                <a:latin typeface="Roboto Thin"/>
                <a:ea typeface="Roboto Thin"/>
                <a:cs typeface="Roboto Thin"/>
                <a:sym typeface="Roboto Thin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>
                <a:latin typeface="Roboto Thin"/>
                <a:ea typeface="Roboto Thin"/>
                <a:cs typeface="Roboto Thin"/>
                <a:sym typeface="Roboto Thin"/>
              </a:defRPr>
            </a:lvl9pPr>
          </a:lstStyle>
          <a:p>
            <a:endParaRPr/>
          </a:p>
        </p:txBody>
      </p:sp>
      <p:sp>
        <p:nvSpPr>
          <p:cNvPr id="288" name="Google Shape;288;p50"/>
          <p:cNvSpPr txBox="1">
            <a:spLocks noGrp="1"/>
          </p:cNvSpPr>
          <p:nvPr>
            <p:ph type="body" idx="2"/>
          </p:nvPr>
        </p:nvSpPr>
        <p:spPr>
          <a:xfrm>
            <a:off x="460250" y="2169400"/>
            <a:ext cx="1828500" cy="2399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21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Char char="●"/>
              <a:defRPr sz="1000">
                <a:solidFill>
                  <a:srgbClr val="FFFFFF"/>
                </a:solidFill>
              </a:defRPr>
            </a:lvl1pPr>
            <a:lvl2pPr marL="914400" lvl="1" indent="-292100"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000"/>
              <a:buChar char="○"/>
              <a:defRPr sz="1000">
                <a:solidFill>
                  <a:srgbClr val="FFFFFF"/>
                </a:solidFill>
              </a:defRPr>
            </a:lvl2pPr>
            <a:lvl3pPr marL="1371600" lvl="2" indent="-292100"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000"/>
              <a:buChar char="■"/>
              <a:defRPr>
                <a:solidFill>
                  <a:srgbClr val="FFFFFF"/>
                </a:solidFill>
              </a:defRPr>
            </a:lvl3pPr>
            <a:lvl4pPr marL="1828800" lvl="3" indent="-292100"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000"/>
              <a:buChar char="●"/>
              <a:defRPr>
                <a:solidFill>
                  <a:srgbClr val="FFFFFF"/>
                </a:solidFill>
              </a:defRPr>
            </a:lvl4pPr>
            <a:lvl5pPr marL="2286000" lvl="4" indent="-292100"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000"/>
              <a:buChar char="○"/>
              <a:defRPr>
                <a:solidFill>
                  <a:srgbClr val="FFFFFF"/>
                </a:solidFill>
              </a:defRPr>
            </a:lvl5pPr>
            <a:lvl6pPr marL="2743200" lvl="5" indent="-292100"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000"/>
              <a:buChar char="■"/>
              <a:defRPr>
                <a:solidFill>
                  <a:srgbClr val="FFFFFF"/>
                </a:solidFill>
              </a:defRPr>
            </a:lvl6pPr>
            <a:lvl7pPr marL="3200400" lvl="6" indent="-292100"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000"/>
              <a:buChar char="●"/>
              <a:defRPr>
                <a:solidFill>
                  <a:srgbClr val="FFFFFF"/>
                </a:solidFill>
              </a:defRPr>
            </a:lvl7pPr>
            <a:lvl8pPr marL="3657600" lvl="7" indent="-292100"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000"/>
              <a:buChar char="○"/>
              <a:defRPr>
                <a:solidFill>
                  <a:srgbClr val="FFFFFF"/>
                </a:solidFill>
              </a:defRPr>
            </a:lvl8pPr>
            <a:lvl9pPr marL="4114800" lvl="8" indent="-292100">
              <a:spcBef>
                <a:spcPts val="500"/>
              </a:spcBef>
              <a:spcAft>
                <a:spcPts val="500"/>
              </a:spcAft>
              <a:buClr>
                <a:srgbClr val="FFFFFF"/>
              </a:buClr>
              <a:buSzPts val="1000"/>
              <a:buChar char="■"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58">
          <p15:clr>
            <a:srgbClr val="FA7B17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51"/>
          <p:cNvSpPr txBox="1">
            <a:spLocks noGrp="1"/>
          </p:cNvSpPr>
          <p:nvPr>
            <p:ph type="title" hasCustomPrompt="1"/>
          </p:nvPr>
        </p:nvSpPr>
        <p:spPr>
          <a:xfrm>
            <a:off x="461975" y="1106125"/>
            <a:ext cx="8220000" cy="19635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91" name="Google Shape;291;p51"/>
          <p:cNvSpPr txBox="1">
            <a:spLocks noGrp="1"/>
          </p:cNvSpPr>
          <p:nvPr>
            <p:ph type="body" idx="1"/>
          </p:nvPr>
        </p:nvSpPr>
        <p:spPr>
          <a:xfrm>
            <a:off x="2597950" y="3152225"/>
            <a:ext cx="3948000" cy="1300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04800" algn="ctr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ctr">
              <a:spcBef>
                <a:spcPts val="50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 algn="ctr">
              <a:spcBef>
                <a:spcPts val="5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ctr">
              <a:spcBef>
                <a:spcPts val="5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ctr">
              <a:spcBef>
                <a:spcPts val="5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ctr">
              <a:spcBef>
                <a:spcPts val="5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ctr">
              <a:spcBef>
                <a:spcPts val="5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ctr">
              <a:spcBef>
                <a:spcPts val="5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ctr">
              <a:spcBef>
                <a:spcPts val="500"/>
              </a:spcBef>
              <a:spcAft>
                <a:spcPts val="5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92" name="Google Shape;292;p51"/>
          <p:cNvSpPr txBox="1">
            <a:spLocks noGrp="1"/>
          </p:cNvSpPr>
          <p:nvPr>
            <p:ph type="sldNum" idx="12"/>
          </p:nvPr>
        </p:nvSpPr>
        <p:spPr>
          <a:xfrm>
            <a:off x="8386333" y="4546457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93" name="Google Shape;293;p51"/>
          <p:cNvSpPr txBox="1">
            <a:spLocks noGrp="1"/>
          </p:cNvSpPr>
          <p:nvPr>
            <p:ph type="subTitle" idx="2"/>
          </p:nvPr>
        </p:nvSpPr>
        <p:spPr>
          <a:xfrm>
            <a:off x="464100" y="316388"/>
            <a:ext cx="3388500" cy="207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900"/>
              <a:buFont typeface="Montserrat"/>
              <a:buNone/>
              <a:defRPr sz="900" b="1">
                <a:solidFill>
                  <a:srgbClr val="00A045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52"/>
          <p:cNvSpPr txBox="1">
            <a:spLocks noGrp="1"/>
          </p:cNvSpPr>
          <p:nvPr>
            <p:ph type="sldNum" idx="12"/>
          </p:nvPr>
        </p:nvSpPr>
        <p:spPr>
          <a:xfrm>
            <a:off x="8386333" y="4546457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96" name="Google Shape;296;p52"/>
          <p:cNvSpPr txBox="1">
            <a:spLocks noGrp="1"/>
          </p:cNvSpPr>
          <p:nvPr>
            <p:ph type="subTitle" idx="1"/>
          </p:nvPr>
        </p:nvSpPr>
        <p:spPr>
          <a:xfrm>
            <a:off x="464100" y="316388"/>
            <a:ext cx="3388500" cy="207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900"/>
              <a:buFont typeface="Montserrat"/>
              <a:buNone/>
              <a:defRPr sz="900" b="1">
                <a:solidFill>
                  <a:srgbClr val="00A045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: chart">
  <p:cSld name="BLANK_2"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53"/>
          <p:cNvSpPr txBox="1">
            <a:spLocks noGrp="1"/>
          </p:cNvSpPr>
          <p:nvPr>
            <p:ph type="sldNum" idx="12"/>
          </p:nvPr>
        </p:nvSpPr>
        <p:spPr>
          <a:xfrm>
            <a:off x="8386333" y="4546457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99" name="Google Shape;299;p53"/>
          <p:cNvSpPr txBox="1">
            <a:spLocks noGrp="1"/>
          </p:cNvSpPr>
          <p:nvPr>
            <p:ph type="subTitle" idx="1"/>
          </p:nvPr>
        </p:nvSpPr>
        <p:spPr>
          <a:xfrm>
            <a:off x="464100" y="316388"/>
            <a:ext cx="3388500" cy="207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900"/>
              <a:buFont typeface="Montserrat"/>
              <a:buNone/>
              <a:defRPr sz="900" b="1">
                <a:solidFill>
                  <a:srgbClr val="00A045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9pPr>
          </a:lstStyle>
          <a:p>
            <a:endParaRPr/>
          </a:p>
        </p:txBody>
      </p:sp>
      <p:sp>
        <p:nvSpPr>
          <p:cNvPr id="300" name="Google Shape;300;p53"/>
          <p:cNvSpPr txBox="1">
            <a:spLocks noGrp="1"/>
          </p:cNvSpPr>
          <p:nvPr>
            <p:ph type="title"/>
          </p:nvPr>
        </p:nvSpPr>
        <p:spPr>
          <a:xfrm>
            <a:off x="465375" y="552825"/>
            <a:ext cx="4623300" cy="546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2400">
                <a:latin typeface="Roboto Thin"/>
                <a:ea typeface="Roboto Thin"/>
                <a:cs typeface="Roboto Thin"/>
                <a:sym typeface="Roboto Thin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2400">
                <a:latin typeface="Roboto Thin"/>
                <a:ea typeface="Roboto Thin"/>
                <a:cs typeface="Roboto Thin"/>
                <a:sym typeface="Roboto Thin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2400">
                <a:latin typeface="Roboto Thin"/>
                <a:ea typeface="Roboto Thin"/>
                <a:cs typeface="Roboto Thin"/>
                <a:sym typeface="Roboto Thin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2400">
                <a:latin typeface="Roboto Thin"/>
                <a:ea typeface="Roboto Thin"/>
                <a:cs typeface="Roboto Thin"/>
                <a:sym typeface="Roboto Thin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2400">
                <a:latin typeface="Roboto Thin"/>
                <a:ea typeface="Roboto Thin"/>
                <a:cs typeface="Roboto Thin"/>
                <a:sym typeface="Roboto Thin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2400">
                <a:latin typeface="Roboto Thin"/>
                <a:ea typeface="Roboto Thin"/>
                <a:cs typeface="Roboto Thin"/>
                <a:sym typeface="Roboto Thin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2400">
                <a:latin typeface="Roboto Thin"/>
                <a:ea typeface="Roboto Thin"/>
                <a:cs typeface="Roboto Thin"/>
                <a:sym typeface="Roboto Thin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2400">
                <a:latin typeface="Roboto Thin"/>
                <a:ea typeface="Roboto Thin"/>
                <a:cs typeface="Roboto Thin"/>
                <a:sym typeface="Roboto Thin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: Pie chart + body">
  <p:cSld name="BLANK_2_1_1"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54"/>
          <p:cNvSpPr txBox="1">
            <a:spLocks noGrp="1"/>
          </p:cNvSpPr>
          <p:nvPr>
            <p:ph type="sldNum" idx="12"/>
          </p:nvPr>
        </p:nvSpPr>
        <p:spPr>
          <a:xfrm>
            <a:off x="8386333" y="4546457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03" name="Google Shape;303;p54"/>
          <p:cNvSpPr txBox="1">
            <a:spLocks noGrp="1"/>
          </p:cNvSpPr>
          <p:nvPr>
            <p:ph type="subTitle" idx="1"/>
          </p:nvPr>
        </p:nvSpPr>
        <p:spPr>
          <a:xfrm>
            <a:off x="464100" y="316388"/>
            <a:ext cx="3388500" cy="207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900"/>
              <a:buFont typeface="Montserrat"/>
              <a:buNone/>
              <a:defRPr sz="900" b="1">
                <a:solidFill>
                  <a:srgbClr val="00A045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9pPr>
          </a:lstStyle>
          <a:p>
            <a:endParaRPr/>
          </a:p>
        </p:txBody>
      </p:sp>
      <p:sp>
        <p:nvSpPr>
          <p:cNvPr id="304" name="Google Shape;304;p54"/>
          <p:cNvSpPr txBox="1">
            <a:spLocks noGrp="1"/>
          </p:cNvSpPr>
          <p:nvPr>
            <p:ph type="title"/>
          </p:nvPr>
        </p:nvSpPr>
        <p:spPr>
          <a:xfrm>
            <a:off x="465375" y="552825"/>
            <a:ext cx="4623300" cy="546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>
                <a:latin typeface="Roboto Thin"/>
                <a:ea typeface="Roboto Thin"/>
                <a:cs typeface="Roboto Thin"/>
                <a:sym typeface="Roboto Thin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>
                <a:latin typeface="Roboto Thin"/>
                <a:ea typeface="Roboto Thin"/>
                <a:cs typeface="Roboto Thin"/>
                <a:sym typeface="Roboto Thin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>
                <a:latin typeface="Roboto Thin"/>
                <a:ea typeface="Roboto Thin"/>
                <a:cs typeface="Roboto Thin"/>
                <a:sym typeface="Roboto Thin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>
                <a:latin typeface="Roboto Thin"/>
                <a:ea typeface="Roboto Thin"/>
                <a:cs typeface="Roboto Thin"/>
                <a:sym typeface="Roboto Thin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>
                <a:latin typeface="Roboto Thin"/>
                <a:ea typeface="Roboto Thin"/>
                <a:cs typeface="Roboto Thin"/>
                <a:sym typeface="Roboto Thin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>
                <a:latin typeface="Roboto Thin"/>
                <a:ea typeface="Roboto Thin"/>
                <a:cs typeface="Roboto Thin"/>
                <a:sym typeface="Roboto Thin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>
                <a:latin typeface="Roboto Thin"/>
                <a:ea typeface="Roboto Thin"/>
                <a:cs typeface="Roboto Thin"/>
                <a:sym typeface="Roboto Thin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>
                <a:latin typeface="Roboto Thin"/>
                <a:ea typeface="Roboto Thin"/>
                <a:cs typeface="Roboto Thin"/>
                <a:sym typeface="Roboto Thin"/>
              </a:defRPr>
            </a:lvl9pPr>
          </a:lstStyle>
          <a:p>
            <a:endParaRPr/>
          </a:p>
        </p:txBody>
      </p:sp>
      <p:sp>
        <p:nvSpPr>
          <p:cNvPr id="305" name="Google Shape;305;p54"/>
          <p:cNvSpPr txBox="1">
            <a:spLocks noGrp="1"/>
          </p:cNvSpPr>
          <p:nvPr>
            <p:ph type="body" idx="2"/>
          </p:nvPr>
        </p:nvSpPr>
        <p:spPr>
          <a:xfrm>
            <a:off x="461975" y="1692850"/>
            <a:ext cx="2531400" cy="2828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>
              <a:spcBef>
                <a:spcPts val="5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>
              <a:spcBef>
                <a:spcPts val="5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>
              <a:spcBef>
                <a:spcPts val="5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>
              <a:spcBef>
                <a:spcPts val="5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>
              <a:spcBef>
                <a:spcPts val="5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>
              <a:spcBef>
                <a:spcPts val="5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>
              <a:spcBef>
                <a:spcPts val="5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>
              <a:spcBef>
                <a:spcPts val="500"/>
              </a:spcBef>
              <a:spcAft>
                <a:spcPts val="5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ull page IMAGE with Title and Subtitle ">
  <p:cSld name="BLANK_1"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55"/>
          <p:cNvSpPr txBox="1">
            <a:spLocks noGrp="1"/>
          </p:cNvSpPr>
          <p:nvPr>
            <p:ph type="sldNum" idx="12"/>
          </p:nvPr>
        </p:nvSpPr>
        <p:spPr>
          <a:xfrm>
            <a:off x="8386333" y="4546457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08" name="Google Shape;308;p55"/>
          <p:cNvSpPr/>
          <p:nvPr/>
        </p:nvSpPr>
        <p:spPr>
          <a:xfrm>
            <a:off x="455800" y="335034"/>
            <a:ext cx="3966900" cy="21213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3F3F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9" name="Google Shape;309;p55"/>
          <p:cNvSpPr txBox="1">
            <a:spLocks noGrp="1"/>
          </p:cNvSpPr>
          <p:nvPr>
            <p:ph type="body" idx="1"/>
          </p:nvPr>
        </p:nvSpPr>
        <p:spPr>
          <a:xfrm>
            <a:off x="859625" y="1719375"/>
            <a:ext cx="3157500" cy="566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>
              <a:spcBef>
                <a:spcPts val="50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>
              <a:spcBef>
                <a:spcPts val="50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>
              <a:spcBef>
                <a:spcPts val="5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>
              <a:spcBef>
                <a:spcPts val="50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>
              <a:spcBef>
                <a:spcPts val="50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>
              <a:spcBef>
                <a:spcPts val="5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>
              <a:spcBef>
                <a:spcPts val="50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>
              <a:spcBef>
                <a:spcPts val="500"/>
              </a:spcBef>
              <a:spcAft>
                <a:spcPts val="50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310" name="Google Shape;310;p55"/>
          <p:cNvSpPr txBox="1">
            <a:spLocks noGrp="1"/>
          </p:cNvSpPr>
          <p:nvPr>
            <p:ph type="title"/>
          </p:nvPr>
        </p:nvSpPr>
        <p:spPr>
          <a:xfrm>
            <a:off x="464100" y="670488"/>
            <a:ext cx="3157500" cy="902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11" name="Google Shape;311;p55"/>
          <p:cNvSpPr txBox="1">
            <a:spLocks noGrp="1"/>
          </p:cNvSpPr>
          <p:nvPr>
            <p:ph type="subTitle" idx="2"/>
          </p:nvPr>
        </p:nvSpPr>
        <p:spPr>
          <a:xfrm>
            <a:off x="464100" y="316388"/>
            <a:ext cx="3388500" cy="207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900"/>
              <a:buFont typeface="Montserrat"/>
              <a:buNone/>
              <a:defRPr sz="900" b="1">
                <a:solidFill>
                  <a:srgbClr val="00A045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">
  <p:cSld name="TITLE_1"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56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314" name="Google Shape;314;p56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15" name="Google Shape;315;p5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+ image area 65% GREY 1">
  <p:cSld name="TITLE_AND_BODY_2_1"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57"/>
          <p:cNvSpPr txBox="1">
            <a:spLocks noGrp="1"/>
          </p:cNvSpPr>
          <p:nvPr>
            <p:ph type="title"/>
          </p:nvPr>
        </p:nvSpPr>
        <p:spPr>
          <a:xfrm>
            <a:off x="464100" y="832901"/>
            <a:ext cx="2555100" cy="907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18" name="Google Shape;318;p57"/>
          <p:cNvSpPr txBox="1">
            <a:spLocks noGrp="1"/>
          </p:cNvSpPr>
          <p:nvPr>
            <p:ph type="body" idx="1"/>
          </p:nvPr>
        </p:nvSpPr>
        <p:spPr>
          <a:xfrm>
            <a:off x="464100" y="2090700"/>
            <a:ext cx="2555100" cy="2478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04800">
              <a:spcBef>
                <a:spcPts val="50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29210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3pPr>
            <a:lvl4pPr marL="1828800" lvl="3" indent="-29210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4pPr>
            <a:lvl5pPr marL="2286000" lvl="4" indent="-29210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5pPr>
            <a:lvl6pPr marL="2743200" lvl="5" indent="-29210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marL="3200400" lvl="6" indent="-29210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7pPr>
            <a:lvl8pPr marL="3657600" lvl="7" indent="-29210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8pPr>
            <a:lvl9pPr marL="4114800" lvl="8" indent="-292100">
              <a:spcBef>
                <a:spcPts val="500"/>
              </a:spcBef>
              <a:spcAft>
                <a:spcPts val="500"/>
              </a:spcAft>
              <a:buSzPts val="1000"/>
              <a:buChar char="■"/>
              <a:defRPr/>
            </a:lvl9pPr>
          </a:lstStyle>
          <a:p>
            <a:endParaRPr/>
          </a:p>
        </p:txBody>
      </p:sp>
      <p:sp>
        <p:nvSpPr>
          <p:cNvPr id="319" name="Google Shape;319;p57"/>
          <p:cNvSpPr txBox="1">
            <a:spLocks noGrp="1"/>
          </p:cNvSpPr>
          <p:nvPr>
            <p:ph type="sldNum" idx="12"/>
          </p:nvPr>
        </p:nvSpPr>
        <p:spPr>
          <a:xfrm>
            <a:off x="8386333" y="4546457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20" name="Google Shape;320;p57"/>
          <p:cNvSpPr txBox="1">
            <a:spLocks noGrp="1"/>
          </p:cNvSpPr>
          <p:nvPr>
            <p:ph type="subTitle" idx="2"/>
          </p:nvPr>
        </p:nvSpPr>
        <p:spPr>
          <a:xfrm>
            <a:off x="464100" y="316388"/>
            <a:ext cx="3388500" cy="207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900"/>
              <a:buFont typeface="Montserrat"/>
              <a:buNone/>
              <a:defRPr sz="900" b="1">
                <a:solidFill>
                  <a:srgbClr val="00A045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9pPr>
          </a:lstStyle>
          <a:p>
            <a:endParaRPr/>
          </a:p>
        </p:txBody>
      </p:sp>
      <p:sp>
        <p:nvSpPr>
          <p:cNvPr id="321" name="Google Shape;321;p57"/>
          <p:cNvSpPr/>
          <p:nvPr/>
        </p:nvSpPr>
        <p:spPr>
          <a:xfrm>
            <a:off x="3241100" y="0"/>
            <a:ext cx="5903100" cy="51435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595959"/>
              </a:solidFill>
              <a:latin typeface="Roboto Thin"/>
              <a:ea typeface="Roboto Thin"/>
              <a:cs typeface="Roboto Thin"/>
              <a:sym typeface="Roboto Thin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rgbClr val="00A045"/>
        </a:solidFill>
        <a:effectLst/>
      </p:bgPr>
    </p:bg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8" name="Google Shape;328;p59"/>
          <p:cNvCxnSpPr/>
          <p:nvPr/>
        </p:nvCxnSpPr>
        <p:spPr>
          <a:xfrm>
            <a:off x="1163154" y="1596375"/>
            <a:ext cx="598800" cy="0"/>
          </a:xfrm>
          <a:prstGeom prst="straightConnector1">
            <a:avLst/>
          </a:prstGeom>
          <a:noFill/>
          <a:ln w="9525" cap="flat" cmpd="sng">
            <a:solidFill>
              <a:srgbClr val="008037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29" name="Google Shape;329;p59"/>
          <p:cNvSpPr txBox="1">
            <a:spLocks noGrp="1"/>
          </p:cNvSpPr>
          <p:nvPr>
            <p:ph type="ctrTitle"/>
          </p:nvPr>
        </p:nvSpPr>
        <p:spPr>
          <a:xfrm>
            <a:off x="1163150" y="1940311"/>
            <a:ext cx="5382900" cy="1685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pic>
        <p:nvPicPr>
          <p:cNvPr id="330" name="Google Shape;330;p5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63149" y="621217"/>
            <a:ext cx="1120475" cy="2482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rgbClr val="00A045"/>
        </a:solidFill>
        <a:effectLst/>
      </p:bgPr>
    </p:bg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60"/>
          <p:cNvSpPr txBox="1">
            <a:spLocks noGrp="1"/>
          </p:cNvSpPr>
          <p:nvPr>
            <p:ph type="sldNum" idx="12"/>
          </p:nvPr>
        </p:nvSpPr>
        <p:spPr>
          <a:xfrm>
            <a:off x="8386333" y="4546457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333" name="Google Shape;333;p60"/>
          <p:cNvCxnSpPr/>
          <p:nvPr/>
        </p:nvCxnSpPr>
        <p:spPr>
          <a:xfrm>
            <a:off x="1163154" y="1596375"/>
            <a:ext cx="598800" cy="0"/>
          </a:xfrm>
          <a:prstGeom prst="straightConnector1">
            <a:avLst/>
          </a:prstGeom>
          <a:noFill/>
          <a:ln w="9525" cap="flat" cmpd="sng">
            <a:solidFill>
              <a:srgbClr val="008037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34" name="Google Shape;334;p60"/>
          <p:cNvSpPr txBox="1">
            <a:spLocks noGrp="1"/>
          </p:cNvSpPr>
          <p:nvPr>
            <p:ph type="ctrTitle"/>
          </p:nvPr>
        </p:nvSpPr>
        <p:spPr>
          <a:xfrm>
            <a:off x="1163150" y="1945068"/>
            <a:ext cx="6102900" cy="1617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35" name="Google Shape;335;p60"/>
          <p:cNvSpPr txBox="1">
            <a:spLocks noGrp="1"/>
          </p:cNvSpPr>
          <p:nvPr>
            <p:ph type="subTitle" idx="1"/>
          </p:nvPr>
        </p:nvSpPr>
        <p:spPr>
          <a:xfrm>
            <a:off x="1172850" y="702275"/>
            <a:ext cx="3388500" cy="207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Montserrat"/>
              <a:buNone/>
              <a:defRPr sz="9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pic>
        <p:nvPicPr>
          <p:cNvPr id="336" name="Google Shape;336;p6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52274" y="4736934"/>
            <a:ext cx="182880" cy="1828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section header">
  <p:cSld name="SECTION_HEADER_1"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61"/>
          <p:cNvSpPr txBox="1">
            <a:spLocks noGrp="1"/>
          </p:cNvSpPr>
          <p:nvPr>
            <p:ph type="sldNum" idx="12"/>
          </p:nvPr>
        </p:nvSpPr>
        <p:spPr>
          <a:xfrm>
            <a:off x="8386333" y="4546457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339" name="Google Shape;339;p61"/>
          <p:cNvCxnSpPr/>
          <p:nvPr/>
        </p:nvCxnSpPr>
        <p:spPr>
          <a:xfrm>
            <a:off x="1163154" y="1596375"/>
            <a:ext cx="598800" cy="0"/>
          </a:xfrm>
          <a:prstGeom prst="straightConnector1">
            <a:avLst/>
          </a:prstGeom>
          <a:noFill/>
          <a:ln w="9525" cap="flat" cmpd="sng">
            <a:solidFill>
              <a:srgbClr val="008037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40" name="Google Shape;340;p61"/>
          <p:cNvSpPr txBox="1">
            <a:spLocks noGrp="1"/>
          </p:cNvSpPr>
          <p:nvPr>
            <p:ph type="ctrTitle"/>
          </p:nvPr>
        </p:nvSpPr>
        <p:spPr>
          <a:xfrm>
            <a:off x="1163150" y="1945071"/>
            <a:ext cx="6152100" cy="179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41" name="Google Shape;341;p61"/>
          <p:cNvSpPr txBox="1">
            <a:spLocks noGrp="1"/>
          </p:cNvSpPr>
          <p:nvPr>
            <p:ph type="subTitle" idx="1"/>
          </p:nvPr>
        </p:nvSpPr>
        <p:spPr>
          <a:xfrm>
            <a:off x="1172850" y="702275"/>
            <a:ext cx="3388500" cy="207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900"/>
              <a:buFont typeface="Montserrat"/>
              <a:buNone/>
              <a:defRPr sz="900" b="1">
                <a:solidFill>
                  <a:srgbClr val="00A045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62"/>
          <p:cNvSpPr txBox="1">
            <a:spLocks noGrp="1"/>
          </p:cNvSpPr>
          <p:nvPr>
            <p:ph type="title"/>
          </p:nvPr>
        </p:nvSpPr>
        <p:spPr>
          <a:xfrm>
            <a:off x="464100" y="692675"/>
            <a:ext cx="6136800" cy="907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44" name="Google Shape;344;p62"/>
          <p:cNvSpPr txBox="1">
            <a:spLocks noGrp="1"/>
          </p:cNvSpPr>
          <p:nvPr>
            <p:ph type="body" idx="1"/>
          </p:nvPr>
        </p:nvSpPr>
        <p:spPr>
          <a:xfrm>
            <a:off x="464100" y="2090700"/>
            <a:ext cx="6136800" cy="2478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04800">
              <a:spcBef>
                <a:spcPts val="50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29210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3pPr>
            <a:lvl4pPr marL="1828800" lvl="3" indent="-29210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4pPr>
            <a:lvl5pPr marL="2286000" lvl="4" indent="-29210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5pPr>
            <a:lvl6pPr marL="2743200" lvl="5" indent="-29210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marL="3200400" lvl="6" indent="-29210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7pPr>
            <a:lvl8pPr marL="3657600" lvl="7" indent="-29210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8pPr>
            <a:lvl9pPr marL="4114800" lvl="8" indent="-292100">
              <a:spcBef>
                <a:spcPts val="500"/>
              </a:spcBef>
              <a:spcAft>
                <a:spcPts val="500"/>
              </a:spcAft>
              <a:buSzPts val="1000"/>
              <a:buChar char="■"/>
              <a:defRPr/>
            </a:lvl9pPr>
          </a:lstStyle>
          <a:p>
            <a:endParaRPr/>
          </a:p>
        </p:txBody>
      </p:sp>
      <p:sp>
        <p:nvSpPr>
          <p:cNvPr id="345" name="Google Shape;345;p62"/>
          <p:cNvSpPr txBox="1">
            <a:spLocks noGrp="1"/>
          </p:cNvSpPr>
          <p:nvPr>
            <p:ph type="sldNum" idx="12"/>
          </p:nvPr>
        </p:nvSpPr>
        <p:spPr>
          <a:xfrm>
            <a:off x="8386333" y="4546457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46" name="Google Shape;346;p62"/>
          <p:cNvSpPr txBox="1">
            <a:spLocks noGrp="1"/>
          </p:cNvSpPr>
          <p:nvPr>
            <p:ph type="subTitle" idx="2"/>
          </p:nvPr>
        </p:nvSpPr>
        <p:spPr>
          <a:xfrm>
            <a:off x="464100" y="316388"/>
            <a:ext cx="3388500" cy="207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900"/>
              <a:buFont typeface="Montserrat"/>
              <a:buNone/>
              <a:defRPr sz="900" b="1">
                <a:solidFill>
                  <a:srgbClr val="00A045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+ image 50/50">
  <p:cSld name="TITLE_AND_BODY_1"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63"/>
          <p:cNvSpPr txBox="1">
            <a:spLocks noGrp="1"/>
          </p:cNvSpPr>
          <p:nvPr>
            <p:ph type="title"/>
          </p:nvPr>
        </p:nvSpPr>
        <p:spPr>
          <a:xfrm>
            <a:off x="464100" y="692675"/>
            <a:ext cx="5438700" cy="907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49" name="Google Shape;349;p63"/>
          <p:cNvSpPr txBox="1">
            <a:spLocks noGrp="1"/>
          </p:cNvSpPr>
          <p:nvPr>
            <p:ph type="body" idx="1"/>
          </p:nvPr>
        </p:nvSpPr>
        <p:spPr>
          <a:xfrm>
            <a:off x="464100" y="2090700"/>
            <a:ext cx="4051200" cy="2478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04800">
              <a:spcBef>
                <a:spcPts val="50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29210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3pPr>
            <a:lvl4pPr marL="1828800" lvl="3" indent="-29210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4pPr>
            <a:lvl5pPr marL="2286000" lvl="4" indent="-29210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5pPr>
            <a:lvl6pPr marL="2743200" lvl="5" indent="-29210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marL="3200400" lvl="6" indent="-29210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7pPr>
            <a:lvl8pPr marL="3657600" lvl="7" indent="-29210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8pPr>
            <a:lvl9pPr marL="4114800" lvl="8" indent="-292100">
              <a:spcBef>
                <a:spcPts val="500"/>
              </a:spcBef>
              <a:spcAft>
                <a:spcPts val="500"/>
              </a:spcAft>
              <a:buSzPts val="1000"/>
              <a:buChar char="■"/>
              <a:defRPr/>
            </a:lvl9pPr>
          </a:lstStyle>
          <a:p>
            <a:endParaRPr/>
          </a:p>
        </p:txBody>
      </p:sp>
      <p:sp>
        <p:nvSpPr>
          <p:cNvPr id="350" name="Google Shape;350;p63"/>
          <p:cNvSpPr txBox="1">
            <a:spLocks noGrp="1"/>
          </p:cNvSpPr>
          <p:nvPr>
            <p:ph type="sldNum" idx="12"/>
          </p:nvPr>
        </p:nvSpPr>
        <p:spPr>
          <a:xfrm>
            <a:off x="8386333" y="4546457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51" name="Google Shape;351;p63"/>
          <p:cNvSpPr txBox="1">
            <a:spLocks noGrp="1"/>
          </p:cNvSpPr>
          <p:nvPr>
            <p:ph type="subTitle" idx="2"/>
          </p:nvPr>
        </p:nvSpPr>
        <p:spPr>
          <a:xfrm>
            <a:off x="464100" y="316388"/>
            <a:ext cx="3388500" cy="207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900"/>
              <a:buFont typeface="Montserrat"/>
              <a:buNone/>
              <a:defRPr sz="900" b="1">
                <a:solidFill>
                  <a:srgbClr val="00A045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64"/>
          <p:cNvSpPr txBox="1">
            <a:spLocks noGrp="1"/>
          </p:cNvSpPr>
          <p:nvPr>
            <p:ph type="body" idx="1"/>
          </p:nvPr>
        </p:nvSpPr>
        <p:spPr>
          <a:xfrm>
            <a:off x="464100" y="2090700"/>
            <a:ext cx="3955500" cy="2478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04800">
              <a:spcBef>
                <a:spcPts val="5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29210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3pPr>
            <a:lvl4pPr marL="1828800" lvl="3" indent="-29210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4pPr>
            <a:lvl5pPr marL="2286000" lvl="4" indent="-29210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5pPr>
            <a:lvl6pPr marL="2743200" lvl="5" indent="-29210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marL="3200400" lvl="6" indent="-29210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7pPr>
            <a:lvl8pPr marL="3657600" lvl="7" indent="-29210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8pPr>
            <a:lvl9pPr marL="4114800" lvl="8" indent="-292100">
              <a:spcBef>
                <a:spcPts val="500"/>
              </a:spcBef>
              <a:spcAft>
                <a:spcPts val="500"/>
              </a:spcAft>
              <a:buSzPts val="1000"/>
              <a:buChar char="■"/>
              <a:defRPr/>
            </a:lvl9pPr>
          </a:lstStyle>
          <a:p>
            <a:endParaRPr/>
          </a:p>
        </p:txBody>
      </p:sp>
      <p:sp>
        <p:nvSpPr>
          <p:cNvPr id="354" name="Google Shape;354;p64"/>
          <p:cNvSpPr txBox="1">
            <a:spLocks noGrp="1"/>
          </p:cNvSpPr>
          <p:nvPr>
            <p:ph type="body" idx="2"/>
          </p:nvPr>
        </p:nvSpPr>
        <p:spPr>
          <a:xfrm>
            <a:off x="4724375" y="2090700"/>
            <a:ext cx="3955500" cy="2478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04800">
              <a:spcBef>
                <a:spcPts val="5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29210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3pPr>
            <a:lvl4pPr marL="1828800" lvl="3" indent="-29210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4pPr>
            <a:lvl5pPr marL="2286000" lvl="4" indent="-29210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5pPr>
            <a:lvl6pPr marL="2743200" lvl="5" indent="-29210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marL="3200400" lvl="6" indent="-29210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7pPr>
            <a:lvl8pPr marL="3657600" lvl="7" indent="-29210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8pPr>
            <a:lvl9pPr marL="4114800" lvl="8" indent="-292100">
              <a:spcBef>
                <a:spcPts val="500"/>
              </a:spcBef>
              <a:spcAft>
                <a:spcPts val="500"/>
              </a:spcAft>
              <a:buSzPts val="1000"/>
              <a:buChar char="■"/>
              <a:defRPr/>
            </a:lvl9pPr>
          </a:lstStyle>
          <a:p>
            <a:endParaRPr/>
          </a:p>
        </p:txBody>
      </p:sp>
      <p:sp>
        <p:nvSpPr>
          <p:cNvPr id="355" name="Google Shape;355;p64"/>
          <p:cNvSpPr txBox="1">
            <a:spLocks noGrp="1"/>
          </p:cNvSpPr>
          <p:nvPr>
            <p:ph type="sldNum" idx="12"/>
          </p:nvPr>
        </p:nvSpPr>
        <p:spPr>
          <a:xfrm>
            <a:off x="8386333" y="4546457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56" name="Google Shape;356;p64"/>
          <p:cNvSpPr txBox="1">
            <a:spLocks noGrp="1"/>
          </p:cNvSpPr>
          <p:nvPr>
            <p:ph type="title"/>
          </p:nvPr>
        </p:nvSpPr>
        <p:spPr>
          <a:xfrm>
            <a:off x="464100" y="692675"/>
            <a:ext cx="6136800" cy="907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57" name="Google Shape;357;p64"/>
          <p:cNvSpPr txBox="1">
            <a:spLocks noGrp="1"/>
          </p:cNvSpPr>
          <p:nvPr>
            <p:ph type="subTitle" idx="3"/>
          </p:nvPr>
        </p:nvSpPr>
        <p:spPr>
          <a:xfrm>
            <a:off x="464100" y="316388"/>
            <a:ext cx="3388500" cy="207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900"/>
              <a:buFont typeface="Montserrat"/>
              <a:buNone/>
              <a:defRPr sz="900" b="1">
                <a:solidFill>
                  <a:srgbClr val="00A045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_AND_TWO_COLUMNS_1"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65"/>
          <p:cNvSpPr txBox="1">
            <a:spLocks noGrp="1"/>
          </p:cNvSpPr>
          <p:nvPr>
            <p:ph type="body" idx="1"/>
          </p:nvPr>
        </p:nvSpPr>
        <p:spPr>
          <a:xfrm>
            <a:off x="464100" y="1738969"/>
            <a:ext cx="2531400" cy="2828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50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>
              <a:spcBef>
                <a:spcPts val="5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5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5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5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5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5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500"/>
              </a:spcBef>
              <a:spcAft>
                <a:spcPts val="5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60" name="Google Shape;360;p65"/>
          <p:cNvSpPr txBox="1">
            <a:spLocks noGrp="1"/>
          </p:cNvSpPr>
          <p:nvPr>
            <p:ph type="sldNum" idx="12"/>
          </p:nvPr>
        </p:nvSpPr>
        <p:spPr>
          <a:xfrm>
            <a:off x="8386333" y="4546457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61" name="Google Shape;361;p65"/>
          <p:cNvSpPr txBox="1">
            <a:spLocks noGrp="1"/>
          </p:cNvSpPr>
          <p:nvPr>
            <p:ph type="title"/>
          </p:nvPr>
        </p:nvSpPr>
        <p:spPr>
          <a:xfrm>
            <a:off x="464100" y="692675"/>
            <a:ext cx="6136800" cy="907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65"/>
          <p:cNvSpPr txBox="1">
            <a:spLocks noGrp="1"/>
          </p:cNvSpPr>
          <p:nvPr>
            <p:ph type="subTitle" idx="2"/>
          </p:nvPr>
        </p:nvSpPr>
        <p:spPr>
          <a:xfrm>
            <a:off x="464100" y="316388"/>
            <a:ext cx="3388500" cy="207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900"/>
              <a:buFont typeface="Montserrat"/>
              <a:buNone/>
              <a:defRPr sz="900" b="1">
                <a:solidFill>
                  <a:srgbClr val="00A045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9pPr>
          </a:lstStyle>
          <a:p>
            <a:endParaRPr/>
          </a:p>
        </p:txBody>
      </p:sp>
      <p:sp>
        <p:nvSpPr>
          <p:cNvPr id="363" name="Google Shape;363;p65"/>
          <p:cNvSpPr txBox="1">
            <a:spLocks noGrp="1"/>
          </p:cNvSpPr>
          <p:nvPr>
            <p:ph type="body" idx="3"/>
          </p:nvPr>
        </p:nvSpPr>
        <p:spPr>
          <a:xfrm>
            <a:off x="3306300" y="1738969"/>
            <a:ext cx="2531400" cy="2828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50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>
              <a:spcBef>
                <a:spcPts val="5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5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5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5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5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5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500"/>
              </a:spcBef>
              <a:spcAft>
                <a:spcPts val="5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64" name="Google Shape;364;p65"/>
          <p:cNvSpPr txBox="1">
            <a:spLocks noGrp="1"/>
          </p:cNvSpPr>
          <p:nvPr>
            <p:ph type="body" idx="4"/>
          </p:nvPr>
        </p:nvSpPr>
        <p:spPr>
          <a:xfrm>
            <a:off x="6148500" y="1738969"/>
            <a:ext cx="2531400" cy="2828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50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>
              <a:spcBef>
                <a:spcPts val="5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5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5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5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5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5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500"/>
              </a:spcBef>
              <a:spcAft>
                <a:spcPts val="5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(boxes)">
  <p:cSld name="TITLE_AND_TWO_COLUMNS_1_2"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66"/>
          <p:cNvSpPr txBox="1">
            <a:spLocks noGrp="1"/>
          </p:cNvSpPr>
          <p:nvPr>
            <p:ph type="body" idx="1"/>
          </p:nvPr>
        </p:nvSpPr>
        <p:spPr>
          <a:xfrm>
            <a:off x="464100" y="1968975"/>
            <a:ext cx="2531400" cy="2599800"/>
          </a:xfrm>
          <a:prstGeom prst="rect">
            <a:avLst/>
          </a:prstGeom>
          <a:solidFill>
            <a:srgbClr val="E5F5EC"/>
          </a:solidFill>
        </p:spPr>
        <p:txBody>
          <a:bodyPr spcFirstLastPara="1" wrap="square" lIns="198000" tIns="180000" rIns="162000" bIns="162000" anchor="t" anchorCtr="0">
            <a:noAutofit/>
          </a:bodyPr>
          <a:lstStyle>
            <a:lvl1pPr marL="457200" lvl="0" indent="-30480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lnSpc>
                <a:spcPct val="130000"/>
              </a:lnSpc>
              <a:spcBef>
                <a:spcPts val="500"/>
              </a:spcBef>
              <a:spcAft>
                <a:spcPts val="5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67" name="Google Shape;367;p66"/>
          <p:cNvSpPr txBox="1">
            <a:spLocks noGrp="1"/>
          </p:cNvSpPr>
          <p:nvPr>
            <p:ph type="sldNum" idx="12"/>
          </p:nvPr>
        </p:nvSpPr>
        <p:spPr>
          <a:xfrm>
            <a:off x="8386333" y="4546457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68" name="Google Shape;368;p66"/>
          <p:cNvSpPr txBox="1">
            <a:spLocks noGrp="1"/>
          </p:cNvSpPr>
          <p:nvPr>
            <p:ph type="title"/>
          </p:nvPr>
        </p:nvSpPr>
        <p:spPr>
          <a:xfrm>
            <a:off x="464100" y="692675"/>
            <a:ext cx="6136800" cy="907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9" name="Google Shape;369;p66"/>
          <p:cNvSpPr txBox="1">
            <a:spLocks noGrp="1"/>
          </p:cNvSpPr>
          <p:nvPr>
            <p:ph type="subTitle" idx="2"/>
          </p:nvPr>
        </p:nvSpPr>
        <p:spPr>
          <a:xfrm>
            <a:off x="464100" y="316388"/>
            <a:ext cx="3388500" cy="207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900"/>
              <a:buFont typeface="Montserrat"/>
              <a:buNone/>
              <a:defRPr sz="900" b="1">
                <a:solidFill>
                  <a:srgbClr val="00A045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9pPr>
          </a:lstStyle>
          <a:p>
            <a:endParaRPr/>
          </a:p>
        </p:txBody>
      </p:sp>
      <p:sp>
        <p:nvSpPr>
          <p:cNvPr id="370" name="Google Shape;370;p66"/>
          <p:cNvSpPr txBox="1">
            <a:spLocks noGrp="1"/>
          </p:cNvSpPr>
          <p:nvPr>
            <p:ph type="body" idx="3"/>
          </p:nvPr>
        </p:nvSpPr>
        <p:spPr>
          <a:xfrm>
            <a:off x="3306300" y="1968975"/>
            <a:ext cx="2531400" cy="2599800"/>
          </a:xfrm>
          <a:prstGeom prst="rect">
            <a:avLst/>
          </a:prstGeom>
          <a:solidFill>
            <a:srgbClr val="E5F5EC"/>
          </a:solidFill>
        </p:spPr>
        <p:txBody>
          <a:bodyPr spcFirstLastPara="1" wrap="square" lIns="198000" tIns="180000" rIns="162000" bIns="162000" anchor="t" anchorCtr="0">
            <a:noAutofit/>
          </a:bodyPr>
          <a:lstStyle>
            <a:lvl1pPr marL="457200" lvl="0" indent="-30480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lnSpc>
                <a:spcPct val="130000"/>
              </a:lnSpc>
              <a:spcBef>
                <a:spcPts val="500"/>
              </a:spcBef>
              <a:spcAft>
                <a:spcPts val="5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71" name="Google Shape;371;p66"/>
          <p:cNvSpPr txBox="1">
            <a:spLocks noGrp="1"/>
          </p:cNvSpPr>
          <p:nvPr>
            <p:ph type="body" idx="4"/>
          </p:nvPr>
        </p:nvSpPr>
        <p:spPr>
          <a:xfrm>
            <a:off x="6148500" y="1968975"/>
            <a:ext cx="2531400" cy="2599800"/>
          </a:xfrm>
          <a:prstGeom prst="rect">
            <a:avLst/>
          </a:prstGeom>
          <a:solidFill>
            <a:srgbClr val="E5F5EC"/>
          </a:solidFill>
        </p:spPr>
        <p:txBody>
          <a:bodyPr spcFirstLastPara="1" wrap="square" lIns="198000" tIns="180000" rIns="162000" bIns="162000" anchor="t" anchorCtr="0">
            <a:noAutofit/>
          </a:bodyPr>
          <a:lstStyle>
            <a:lvl1pPr marL="457200" lvl="0" indent="-30480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lnSpc>
                <a:spcPct val="130000"/>
              </a:lnSpc>
              <a:spcBef>
                <a:spcPts val="500"/>
              </a:spcBef>
              <a:spcAft>
                <a:spcPts val="5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_AND_TWO_COLUMNS_1_1"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67"/>
          <p:cNvSpPr txBox="1">
            <a:spLocks noGrp="1"/>
          </p:cNvSpPr>
          <p:nvPr>
            <p:ph type="body" idx="1"/>
          </p:nvPr>
        </p:nvSpPr>
        <p:spPr>
          <a:xfrm>
            <a:off x="464100" y="1743088"/>
            <a:ext cx="1819500" cy="2820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50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>
              <a:spcBef>
                <a:spcPts val="5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5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5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5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5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5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500"/>
              </a:spcBef>
              <a:spcAft>
                <a:spcPts val="5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74" name="Google Shape;374;p67"/>
          <p:cNvSpPr txBox="1">
            <a:spLocks noGrp="1"/>
          </p:cNvSpPr>
          <p:nvPr>
            <p:ph type="sldNum" idx="12"/>
          </p:nvPr>
        </p:nvSpPr>
        <p:spPr>
          <a:xfrm>
            <a:off x="8386333" y="4546457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75" name="Google Shape;375;p67"/>
          <p:cNvSpPr txBox="1">
            <a:spLocks noGrp="1"/>
          </p:cNvSpPr>
          <p:nvPr>
            <p:ph type="title"/>
          </p:nvPr>
        </p:nvSpPr>
        <p:spPr>
          <a:xfrm>
            <a:off x="464100" y="692675"/>
            <a:ext cx="6136800" cy="644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6" name="Google Shape;376;p67"/>
          <p:cNvSpPr txBox="1">
            <a:spLocks noGrp="1"/>
          </p:cNvSpPr>
          <p:nvPr>
            <p:ph type="subTitle" idx="2"/>
          </p:nvPr>
        </p:nvSpPr>
        <p:spPr>
          <a:xfrm>
            <a:off x="464100" y="316388"/>
            <a:ext cx="3388500" cy="207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900"/>
              <a:buFont typeface="Montserrat"/>
              <a:buNone/>
              <a:defRPr sz="900" b="1">
                <a:solidFill>
                  <a:srgbClr val="00A045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9pPr>
          </a:lstStyle>
          <a:p>
            <a:endParaRPr/>
          </a:p>
        </p:txBody>
      </p:sp>
      <p:sp>
        <p:nvSpPr>
          <p:cNvPr id="377" name="Google Shape;377;p67"/>
          <p:cNvSpPr txBox="1">
            <a:spLocks noGrp="1"/>
          </p:cNvSpPr>
          <p:nvPr>
            <p:ph type="body" idx="3"/>
          </p:nvPr>
        </p:nvSpPr>
        <p:spPr>
          <a:xfrm>
            <a:off x="2597950" y="1743088"/>
            <a:ext cx="1819500" cy="2820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50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>
              <a:spcBef>
                <a:spcPts val="5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5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5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5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5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5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500"/>
              </a:spcBef>
              <a:spcAft>
                <a:spcPts val="5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78" name="Google Shape;378;p67"/>
          <p:cNvSpPr txBox="1">
            <a:spLocks noGrp="1"/>
          </p:cNvSpPr>
          <p:nvPr>
            <p:ph type="body" idx="4"/>
          </p:nvPr>
        </p:nvSpPr>
        <p:spPr>
          <a:xfrm>
            <a:off x="4724375" y="1743088"/>
            <a:ext cx="1819500" cy="2820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50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>
              <a:spcBef>
                <a:spcPts val="5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5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5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5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5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5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500"/>
              </a:spcBef>
              <a:spcAft>
                <a:spcPts val="5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79" name="Google Shape;379;p67"/>
          <p:cNvSpPr txBox="1">
            <a:spLocks noGrp="1"/>
          </p:cNvSpPr>
          <p:nvPr>
            <p:ph type="body" idx="5"/>
          </p:nvPr>
        </p:nvSpPr>
        <p:spPr>
          <a:xfrm>
            <a:off x="6860325" y="1743088"/>
            <a:ext cx="1819500" cy="2820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50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>
              <a:spcBef>
                <a:spcPts val="5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5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5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5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5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5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500"/>
              </a:spcBef>
              <a:spcAft>
                <a:spcPts val="5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4 columns (boxes)">
  <p:cSld name="TITLE_AND_TWO_COLUMNS_1_1_1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68"/>
          <p:cNvSpPr txBox="1">
            <a:spLocks noGrp="1"/>
          </p:cNvSpPr>
          <p:nvPr>
            <p:ph type="body" idx="1"/>
          </p:nvPr>
        </p:nvSpPr>
        <p:spPr>
          <a:xfrm>
            <a:off x="464100" y="1743088"/>
            <a:ext cx="1819500" cy="2820900"/>
          </a:xfrm>
          <a:prstGeom prst="rect">
            <a:avLst/>
          </a:prstGeom>
          <a:solidFill>
            <a:srgbClr val="E5F5EC"/>
          </a:solidFill>
        </p:spPr>
        <p:txBody>
          <a:bodyPr spcFirstLastPara="1" wrap="square" lIns="91425" tIns="108000" rIns="91425" bIns="126000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50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>
              <a:spcBef>
                <a:spcPts val="5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5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5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5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5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5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500"/>
              </a:spcBef>
              <a:spcAft>
                <a:spcPts val="5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82" name="Google Shape;382;p68"/>
          <p:cNvSpPr txBox="1">
            <a:spLocks noGrp="1"/>
          </p:cNvSpPr>
          <p:nvPr>
            <p:ph type="sldNum" idx="12"/>
          </p:nvPr>
        </p:nvSpPr>
        <p:spPr>
          <a:xfrm>
            <a:off x="8386333" y="4546457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83" name="Google Shape;383;p68"/>
          <p:cNvSpPr txBox="1">
            <a:spLocks noGrp="1"/>
          </p:cNvSpPr>
          <p:nvPr>
            <p:ph type="title"/>
          </p:nvPr>
        </p:nvSpPr>
        <p:spPr>
          <a:xfrm>
            <a:off x="464100" y="692675"/>
            <a:ext cx="6136800" cy="644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4" name="Google Shape;384;p68"/>
          <p:cNvSpPr txBox="1">
            <a:spLocks noGrp="1"/>
          </p:cNvSpPr>
          <p:nvPr>
            <p:ph type="subTitle" idx="2"/>
          </p:nvPr>
        </p:nvSpPr>
        <p:spPr>
          <a:xfrm>
            <a:off x="464100" y="316388"/>
            <a:ext cx="3388500" cy="207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900"/>
              <a:buFont typeface="Montserrat"/>
              <a:buNone/>
              <a:defRPr sz="900" b="1">
                <a:solidFill>
                  <a:srgbClr val="00A045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9pPr>
          </a:lstStyle>
          <a:p>
            <a:endParaRPr/>
          </a:p>
        </p:txBody>
      </p:sp>
      <p:sp>
        <p:nvSpPr>
          <p:cNvPr id="385" name="Google Shape;385;p68"/>
          <p:cNvSpPr txBox="1">
            <a:spLocks noGrp="1"/>
          </p:cNvSpPr>
          <p:nvPr>
            <p:ph type="body" idx="3"/>
          </p:nvPr>
        </p:nvSpPr>
        <p:spPr>
          <a:xfrm>
            <a:off x="2597950" y="1743088"/>
            <a:ext cx="1819500" cy="2820900"/>
          </a:xfrm>
          <a:prstGeom prst="rect">
            <a:avLst/>
          </a:prstGeom>
          <a:solidFill>
            <a:srgbClr val="E5F5EC"/>
          </a:solidFill>
        </p:spPr>
        <p:txBody>
          <a:bodyPr spcFirstLastPara="1" wrap="square" lIns="91425" tIns="108000" rIns="91425" bIns="126000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50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>
              <a:spcBef>
                <a:spcPts val="5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5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5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5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5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5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500"/>
              </a:spcBef>
              <a:spcAft>
                <a:spcPts val="5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86" name="Google Shape;386;p68"/>
          <p:cNvSpPr txBox="1">
            <a:spLocks noGrp="1"/>
          </p:cNvSpPr>
          <p:nvPr>
            <p:ph type="body" idx="4"/>
          </p:nvPr>
        </p:nvSpPr>
        <p:spPr>
          <a:xfrm>
            <a:off x="4724375" y="1743088"/>
            <a:ext cx="1819500" cy="2820900"/>
          </a:xfrm>
          <a:prstGeom prst="rect">
            <a:avLst/>
          </a:prstGeom>
          <a:solidFill>
            <a:srgbClr val="E5F5EC"/>
          </a:solidFill>
        </p:spPr>
        <p:txBody>
          <a:bodyPr spcFirstLastPara="1" wrap="square" lIns="91425" tIns="108000" rIns="91425" bIns="126000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50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>
              <a:spcBef>
                <a:spcPts val="5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5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5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5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5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5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500"/>
              </a:spcBef>
              <a:spcAft>
                <a:spcPts val="5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87" name="Google Shape;387;p68"/>
          <p:cNvSpPr txBox="1">
            <a:spLocks noGrp="1"/>
          </p:cNvSpPr>
          <p:nvPr>
            <p:ph type="body" idx="5"/>
          </p:nvPr>
        </p:nvSpPr>
        <p:spPr>
          <a:xfrm>
            <a:off x="6860325" y="1743088"/>
            <a:ext cx="1819500" cy="2820900"/>
          </a:xfrm>
          <a:prstGeom prst="rect">
            <a:avLst/>
          </a:prstGeom>
          <a:solidFill>
            <a:srgbClr val="E5F5EC"/>
          </a:solidFill>
        </p:spPr>
        <p:txBody>
          <a:bodyPr spcFirstLastPara="1" wrap="square" lIns="91425" tIns="108000" rIns="91425" bIns="126000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50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>
              <a:spcBef>
                <a:spcPts val="5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5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5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5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5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5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500"/>
              </a:spcBef>
              <a:spcAft>
                <a:spcPts val="5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69"/>
          <p:cNvSpPr txBox="1">
            <a:spLocks noGrp="1"/>
          </p:cNvSpPr>
          <p:nvPr>
            <p:ph type="sldNum" idx="12"/>
          </p:nvPr>
        </p:nvSpPr>
        <p:spPr>
          <a:xfrm>
            <a:off x="8386333" y="4546457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90" name="Google Shape;390;p69"/>
          <p:cNvSpPr txBox="1">
            <a:spLocks noGrp="1"/>
          </p:cNvSpPr>
          <p:nvPr>
            <p:ph type="title"/>
          </p:nvPr>
        </p:nvSpPr>
        <p:spPr>
          <a:xfrm>
            <a:off x="464100" y="692675"/>
            <a:ext cx="6136800" cy="907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91" name="Google Shape;391;p69"/>
          <p:cNvSpPr txBox="1">
            <a:spLocks noGrp="1"/>
          </p:cNvSpPr>
          <p:nvPr>
            <p:ph type="subTitle" idx="1"/>
          </p:nvPr>
        </p:nvSpPr>
        <p:spPr>
          <a:xfrm>
            <a:off x="464100" y="316388"/>
            <a:ext cx="3388500" cy="207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900"/>
              <a:buFont typeface="Montserrat"/>
              <a:buNone/>
              <a:defRPr sz="900" b="1">
                <a:solidFill>
                  <a:srgbClr val="00A045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rve Top Emerald">
  <p:cSld name="TITLE_ONLY_1"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3" name="Google Shape;393;p7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3998" cy="5145582"/>
          </a:xfrm>
          <a:prstGeom prst="rect">
            <a:avLst/>
          </a:prstGeom>
          <a:noFill/>
          <a:ln>
            <a:noFill/>
          </a:ln>
        </p:spPr>
      </p:pic>
      <p:sp>
        <p:nvSpPr>
          <p:cNvPr id="394" name="Google Shape;394;p70"/>
          <p:cNvSpPr txBox="1">
            <a:spLocks noGrp="1"/>
          </p:cNvSpPr>
          <p:nvPr>
            <p:ph type="sldNum" idx="12"/>
          </p:nvPr>
        </p:nvSpPr>
        <p:spPr>
          <a:xfrm>
            <a:off x="8386333" y="4546457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95" name="Google Shape;395;p70"/>
          <p:cNvSpPr txBox="1">
            <a:spLocks noGrp="1"/>
          </p:cNvSpPr>
          <p:nvPr>
            <p:ph type="title"/>
          </p:nvPr>
        </p:nvSpPr>
        <p:spPr>
          <a:xfrm>
            <a:off x="464100" y="692675"/>
            <a:ext cx="6136800" cy="907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96" name="Google Shape;396;p70"/>
          <p:cNvSpPr txBox="1">
            <a:spLocks noGrp="1"/>
          </p:cNvSpPr>
          <p:nvPr>
            <p:ph type="subTitle" idx="1"/>
          </p:nvPr>
        </p:nvSpPr>
        <p:spPr>
          <a:xfrm>
            <a:off x="464100" y="316388"/>
            <a:ext cx="3388500" cy="207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Montserrat"/>
              <a:buNone/>
              <a:defRPr sz="9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rve Top Emerald Light">
  <p:cSld name="TITLE_ONLY_2"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8" name="Google Shape;398;p7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3998" cy="5145582"/>
          </a:xfrm>
          <a:prstGeom prst="rect">
            <a:avLst/>
          </a:prstGeom>
          <a:noFill/>
          <a:ln>
            <a:noFill/>
          </a:ln>
        </p:spPr>
      </p:pic>
      <p:sp>
        <p:nvSpPr>
          <p:cNvPr id="399" name="Google Shape;399;p71"/>
          <p:cNvSpPr txBox="1">
            <a:spLocks noGrp="1"/>
          </p:cNvSpPr>
          <p:nvPr>
            <p:ph type="sldNum" idx="12"/>
          </p:nvPr>
        </p:nvSpPr>
        <p:spPr>
          <a:xfrm>
            <a:off x="8386333" y="4546457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00" name="Google Shape;400;p71"/>
          <p:cNvSpPr txBox="1">
            <a:spLocks noGrp="1"/>
          </p:cNvSpPr>
          <p:nvPr>
            <p:ph type="title"/>
          </p:nvPr>
        </p:nvSpPr>
        <p:spPr>
          <a:xfrm>
            <a:off x="464100" y="692675"/>
            <a:ext cx="6136800" cy="907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01" name="Google Shape;401;p71"/>
          <p:cNvSpPr txBox="1">
            <a:spLocks noGrp="1"/>
          </p:cNvSpPr>
          <p:nvPr>
            <p:ph type="subTitle" idx="1"/>
          </p:nvPr>
        </p:nvSpPr>
        <p:spPr>
          <a:xfrm>
            <a:off x="464100" y="316388"/>
            <a:ext cx="3388500" cy="207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900"/>
              <a:buFont typeface="Montserrat"/>
              <a:buNone/>
              <a:defRPr sz="900" b="1">
                <a:solidFill>
                  <a:srgbClr val="00A045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rve Top Grey Light">
  <p:cSld name="TITLE_ONLY_2_1"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3" name="Google Shape;403;p7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3998" cy="5145582"/>
          </a:xfrm>
          <a:prstGeom prst="rect">
            <a:avLst/>
          </a:prstGeom>
          <a:noFill/>
          <a:ln>
            <a:noFill/>
          </a:ln>
        </p:spPr>
      </p:pic>
      <p:sp>
        <p:nvSpPr>
          <p:cNvPr id="404" name="Google Shape;404;p72"/>
          <p:cNvSpPr txBox="1">
            <a:spLocks noGrp="1"/>
          </p:cNvSpPr>
          <p:nvPr>
            <p:ph type="sldNum" idx="12"/>
          </p:nvPr>
        </p:nvSpPr>
        <p:spPr>
          <a:xfrm>
            <a:off x="8386333" y="4546457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05" name="Google Shape;405;p72"/>
          <p:cNvSpPr txBox="1">
            <a:spLocks noGrp="1"/>
          </p:cNvSpPr>
          <p:nvPr>
            <p:ph type="title"/>
          </p:nvPr>
        </p:nvSpPr>
        <p:spPr>
          <a:xfrm>
            <a:off x="464100" y="692675"/>
            <a:ext cx="6136800" cy="907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06" name="Google Shape;406;p72"/>
          <p:cNvSpPr txBox="1">
            <a:spLocks noGrp="1"/>
          </p:cNvSpPr>
          <p:nvPr>
            <p:ph type="subTitle" idx="1"/>
          </p:nvPr>
        </p:nvSpPr>
        <p:spPr>
          <a:xfrm>
            <a:off x="464100" y="316388"/>
            <a:ext cx="3388500" cy="207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900"/>
              <a:buFont typeface="Montserrat"/>
              <a:buNone/>
              <a:defRPr sz="900" b="1">
                <a:solidFill>
                  <a:srgbClr val="00A045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rve Bottom Emerald">
  <p:cSld name="TITLE_ONLY_2_2_1_1"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8" name="Google Shape;408;p7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341573"/>
            <a:ext cx="9143998" cy="5145582"/>
          </a:xfrm>
          <a:prstGeom prst="rect">
            <a:avLst/>
          </a:prstGeom>
          <a:noFill/>
          <a:ln>
            <a:noFill/>
          </a:ln>
        </p:spPr>
      </p:pic>
      <p:sp>
        <p:nvSpPr>
          <p:cNvPr id="409" name="Google Shape;409;p73"/>
          <p:cNvSpPr txBox="1">
            <a:spLocks noGrp="1"/>
          </p:cNvSpPr>
          <p:nvPr>
            <p:ph type="sldNum" idx="12"/>
          </p:nvPr>
        </p:nvSpPr>
        <p:spPr>
          <a:xfrm>
            <a:off x="8386333" y="4546457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10" name="Google Shape;410;p73"/>
          <p:cNvSpPr txBox="1">
            <a:spLocks noGrp="1"/>
          </p:cNvSpPr>
          <p:nvPr>
            <p:ph type="title"/>
          </p:nvPr>
        </p:nvSpPr>
        <p:spPr>
          <a:xfrm>
            <a:off x="464100" y="692675"/>
            <a:ext cx="6136800" cy="907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11" name="Google Shape;411;p73"/>
          <p:cNvSpPr txBox="1">
            <a:spLocks noGrp="1"/>
          </p:cNvSpPr>
          <p:nvPr>
            <p:ph type="subTitle" idx="1"/>
          </p:nvPr>
        </p:nvSpPr>
        <p:spPr>
          <a:xfrm>
            <a:off x="464100" y="316388"/>
            <a:ext cx="3388500" cy="207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900"/>
              <a:buFont typeface="Montserrat"/>
              <a:buNone/>
              <a:defRPr sz="900" b="1">
                <a:solidFill>
                  <a:srgbClr val="00A045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9pPr>
          </a:lstStyle>
          <a:p>
            <a:endParaRPr/>
          </a:p>
        </p:txBody>
      </p:sp>
      <p:sp>
        <p:nvSpPr>
          <p:cNvPr id="412" name="Google Shape;412;p73"/>
          <p:cNvSpPr/>
          <p:nvPr/>
        </p:nvSpPr>
        <p:spPr>
          <a:xfrm>
            <a:off x="125" y="4658050"/>
            <a:ext cx="9144000" cy="485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13" name="Google Shape;413;p7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2274" y="4736934"/>
            <a:ext cx="182880" cy="1828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rve Bottom Emerald Light">
  <p:cSld name="TITLE_ONLY_2_2"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5" name="Google Shape;415;p7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3998" cy="5145582"/>
          </a:xfrm>
          <a:prstGeom prst="rect">
            <a:avLst/>
          </a:prstGeom>
          <a:noFill/>
          <a:ln>
            <a:noFill/>
          </a:ln>
        </p:spPr>
      </p:pic>
      <p:sp>
        <p:nvSpPr>
          <p:cNvPr id="416" name="Google Shape;416;p74"/>
          <p:cNvSpPr txBox="1">
            <a:spLocks noGrp="1"/>
          </p:cNvSpPr>
          <p:nvPr>
            <p:ph type="sldNum" idx="12"/>
          </p:nvPr>
        </p:nvSpPr>
        <p:spPr>
          <a:xfrm>
            <a:off x="8386333" y="4546457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17" name="Google Shape;417;p74"/>
          <p:cNvSpPr txBox="1">
            <a:spLocks noGrp="1"/>
          </p:cNvSpPr>
          <p:nvPr>
            <p:ph type="title"/>
          </p:nvPr>
        </p:nvSpPr>
        <p:spPr>
          <a:xfrm>
            <a:off x="464100" y="692675"/>
            <a:ext cx="6136800" cy="907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18" name="Google Shape;418;p74"/>
          <p:cNvSpPr txBox="1">
            <a:spLocks noGrp="1"/>
          </p:cNvSpPr>
          <p:nvPr>
            <p:ph type="subTitle" idx="1"/>
          </p:nvPr>
        </p:nvSpPr>
        <p:spPr>
          <a:xfrm>
            <a:off x="464100" y="316388"/>
            <a:ext cx="3388500" cy="207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900"/>
              <a:buFont typeface="Montserrat"/>
              <a:buNone/>
              <a:defRPr sz="900" b="1">
                <a:solidFill>
                  <a:srgbClr val="00A045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9pPr>
          </a:lstStyle>
          <a:p>
            <a:endParaRPr/>
          </a:p>
        </p:txBody>
      </p:sp>
      <p:pic>
        <p:nvPicPr>
          <p:cNvPr id="419" name="Google Shape;419;p7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9814" y="4740111"/>
            <a:ext cx="182880" cy="1828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rve Bottom Grey Light">
  <p:cSld name="TITLE_ONLY_2_2_1"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1" name="Google Shape;421;p7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3998" cy="5145582"/>
          </a:xfrm>
          <a:prstGeom prst="rect">
            <a:avLst/>
          </a:prstGeom>
          <a:noFill/>
          <a:ln>
            <a:noFill/>
          </a:ln>
        </p:spPr>
      </p:pic>
      <p:sp>
        <p:nvSpPr>
          <p:cNvPr id="422" name="Google Shape;422;p75"/>
          <p:cNvSpPr txBox="1">
            <a:spLocks noGrp="1"/>
          </p:cNvSpPr>
          <p:nvPr>
            <p:ph type="sldNum" idx="12"/>
          </p:nvPr>
        </p:nvSpPr>
        <p:spPr>
          <a:xfrm>
            <a:off x="8386333" y="4546457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23" name="Google Shape;423;p75"/>
          <p:cNvSpPr txBox="1">
            <a:spLocks noGrp="1"/>
          </p:cNvSpPr>
          <p:nvPr>
            <p:ph type="title"/>
          </p:nvPr>
        </p:nvSpPr>
        <p:spPr>
          <a:xfrm>
            <a:off x="464100" y="692675"/>
            <a:ext cx="6136800" cy="907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24" name="Google Shape;424;p75"/>
          <p:cNvSpPr txBox="1">
            <a:spLocks noGrp="1"/>
          </p:cNvSpPr>
          <p:nvPr>
            <p:ph type="subTitle" idx="1"/>
          </p:nvPr>
        </p:nvSpPr>
        <p:spPr>
          <a:xfrm>
            <a:off x="464100" y="316388"/>
            <a:ext cx="3388500" cy="207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900"/>
              <a:buFont typeface="Montserrat"/>
              <a:buNone/>
              <a:defRPr sz="900" b="1">
                <a:solidFill>
                  <a:srgbClr val="00A045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9pPr>
          </a:lstStyle>
          <a:p>
            <a:endParaRPr/>
          </a:p>
        </p:txBody>
      </p:sp>
      <p:pic>
        <p:nvPicPr>
          <p:cNvPr id="425" name="Google Shape;425;p7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9814" y="4740111"/>
            <a:ext cx="182880" cy="1828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+ image area 50%">
  <p:cSld name="TITLE_AND_BODY_2"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76"/>
          <p:cNvSpPr txBox="1">
            <a:spLocks noGrp="1"/>
          </p:cNvSpPr>
          <p:nvPr>
            <p:ph type="title"/>
          </p:nvPr>
        </p:nvSpPr>
        <p:spPr>
          <a:xfrm>
            <a:off x="464100" y="692675"/>
            <a:ext cx="3955500" cy="907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28" name="Google Shape;428;p76"/>
          <p:cNvSpPr txBox="1">
            <a:spLocks noGrp="1"/>
          </p:cNvSpPr>
          <p:nvPr>
            <p:ph type="body" idx="1"/>
          </p:nvPr>
        </p:nvSpPr>
        <p:spPr>
          <a:xfrm>
            <a:off x="464100" y="2090700"/>
            <a:ext cx="3955500" cy="2478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04800">
              <a:spcBef>
                <a:spcPts val="50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29210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3pPr>
            <a:lvl4pPr marL="1828800" lvl="3" indent="-29210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4pPr>
            <a:lvl5pPr marL="2286000" lvl="4" indent="-29210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5pPr>
            <a:lvl6pPr marL="2743200" lvl="5" indent="-29210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marL="3200400" lvl="6" indent="-29210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7pPr>
            <a:lvl8pPr marL="3657600" lvl="7" indent="-29210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8pPr>
            <a:lvl9pPr marL="4114800" lvl="8" indent="-292100">
              <a:spcBef>
                <a:spcPts val="500"/>
              </a:spcBef>
              <a:spcAft>
                <a:spcPts val="500"/>
              </a:spcAft>
              <a:buSzPts val="1000"/>
              <a:buChar char="■"/>
              <a:defRPr/>
            </a:lvl9pPr>
          </a:lstStyle>
          <a:p>
            <a:endParaRPr/>
          </a:p>
        </p:txBody>
      </p:sp>
      <p:sp>
        <p:nvSpPr>
          <p:cNvPr id="429" name="Google Shape;429;p76"/>
          <p:cNvSpPr txBox="1">
            <a:spLocks noGrp="1"/>
          </p:cNvSpPr>
          <p:nvPr>
            <p:ph type="sldNum" idx="12"/>
          </p:nvPr>
        </p:nvSpPr>
        <p:spPr>
          <a:xfrm>
            <a:off x="8386333" y="4546457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30" name="Google Shape;430;p76"/>
          <p:cNvSpPr txBox="1">
            <a:spLocks noGrp="1"/>
          </p:cNvSpPr>
          <p:nvPr>
            <p:ph type="subTitle" idx="2"/>
          </p:nvPr>
        </p:nvSpPr>
        <p:spPr>
          <a:xfrm>
            <a:off x="464100" y="316388"/>
            <a:ext cx="3388500" cy="207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900"/>
              <a:buFont typeface="Montserrat"/>
              <a:buNone/>
              <a:defRPr sz="900" b="1">
                <a:solidFill>
                  <a:srgbClr val="00A045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9pPr>
          </a:lstStyle>
          <a:p>
            <a:endParaRPr/>
          </a:p>
        </p:txBody>
      </p:sp>
      <p:sp>
        <p:nvSpPr>
          <p:cNvPr id="431" name="Google Shape;431;p76"/>
          <p:cNvSpPr/>
          <p:nvPr/>
        </p:nvSpPr>
        <p:spPr>
          <a:xfrm>
            <a:off x="4721275" y="0"/>
            <a:ext cx="4422900" cy="51435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595959"/>
              </a:solidFill>
              <a:latin typeface="Roboto Thin"/>
              <a:ea typeface="Roboto Thin"/>
              <a:cs typeface="Roboto Thin"/>
              <a:sym typeface="Roboto Thin"/>
            </a:endParaRP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+ image area 50% 1">
  <p:cSld name="TITLE_AND_BODY_2_2"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77"/>
          <p:cNvSpPr txBox="1">
            <a:spLocks noGrp="1"/>
          </p:cNvSpPr>
          <p:nvPr>
            <p:ph type="title"/>
          </p:nvPr>
        </p:nvSpPr>
        <p:spPr>
          <a:xfrm>
            <a:off x="464100" y="692675"/>
            <a:ext cx="3955500" cy="907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34" name="Google Shape;434;p77"/>
          <p:cNvSpPr txBox="1">
            <a:spLocks noGrp="1"/>
          </p:cNvSpPr>
          <p:nvPr>
            <p:ph type="body" idx="1"/>
          </p:nvPr>
        </p:nvSpPr>
        <p:spPr>
          <a:xfrm>
            <a:off x="464100" y="2090700"/>
            <a:ext cx="3955500" cy="2478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04800">
              <a:spcBef>
                <a:spcPts val="50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29210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3pPr>
            <a:lvl4pPr marL="1828800" lvl="3" indent="-29210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4pPr>
            <a:lvl5pPr marL="2286000" lvl="4" indent="-29210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5pPr>
            <a:lvl6pPr marL="2743200" lvl="5" indent="-29210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marL="3200400" lvl="6" indent="-29210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7pPr>
            <a:lvl8pPr marL="3657600" lvl="7" indent="-29210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8pPr>
            <a:lvl9pPr marL="4114800" lvl="8" indent="-292100">
              <a:spcBef>
                <a:spcPts val="500"/>
              </a:spcBef>
              <a:spcAft>
                <a:spcPts val="500"/>
              </a:spcAft>
              <a:buSzPts val="1000"/>
              <a:buChar char="■"/>
              <a:defRPr/>
            </a:lvl9pPr>
          </a:lstStyle>
          <a:p>
            <a:endParaRPr/>
          </a:p>
        </p:txBody>
      </p:sp>
      <p:sp>
        <p:nvSpPr>
          <p:cNvPr id="435" name="Google Shape;435;p77"/>
          <p:cNvSpPr txBox="1">
            <a:spLocks noGrp="1"/>
          </p:cNvSpPr>
          <p:nvPr>
            <p:ph type="sldNum" idx="12"/>
          </p:nvPr>
        </p:nvSpPr>
        <p:spPr>
          <a:xfrm>
            <a:off x="8386333" y="4546457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36" name="Google Shape;436;p77"/>
          <p:cNvSpPr txBox="1">
            <a:spLocks noGrp="1"/>
          </p:cNvSpPr>
          <p:nvPr>
            <p:ph type="subTitle" idx="2"/>
          </p:nvPr>
        </p:nvSpPr>
        <p:spPr>
          <a:xfrm>
            <a:off x="464100" y="316388"/>
            <a:ext cx="3388500" cy="207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900"/>
              <a:buFont typeface="Montserrat"/>
              <a:buNone/>
              <a:defRPr sz="900" b="1">
                <a:solidFill>
                  <a:srgbClr val="00A045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9pPr>
          </a:lstStyle>
          <a:p>
            <a:endParaRPr/>
          </a:p>
        </p:txBody>
      </p:sp>
      <p:sp>
        <p:nvSpPr>
          <p:cNvPr id="437" name="Google Shape;437;p77"/>
          <p:cNvSpPr/>
          <p:nvPr/>
        </p:nvSpPr>
        <p:spPr>
          <a:xfrm>
            <a:off x="4721275" y="0"/>
            <a:ext cx="4422900" cy="5143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595959"/>
              </a:solidFill>
              <a:latin typeface="Roboto Thin"/>
              <a:ea typeface="Roboto Thin"/>
              <a:cs typeface="Roboto Thin"/>
              <a:sym typeface="Roboto Thin"/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+ image area 65% GREY">
  <p:cSld name="TITLE_AND_BODY_2_1"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78"/>
          <p:cNvSpPr txBox="1">
            <a:spLocks noGrp="1"/>
          </p:cNvSpPr>
          <p:nvPr>
            <p:ph type="title"/>
          </p:nvPr>
        </p:nvSpPr>
        <p:spPr>
          <a:xfrm>
            <a:off x="464100" y="689800"/>
            <a:ext cx="2667000" cy="907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40" name="Google Shape;440;p78"/>
          <p:cNvSpPr txBox="1">
            <a:spLocks noGrp="1"/>
          </p:cNvSpPr>
          <p:nvPr>
            <p:ph type="body" idx="1"/>
          </p:nvPr>
        </p:nvSpPr>
        <p:spPr>
          <a:xfrm>
            <a:off x="464100" y="2090700"/>
            <a:ext cx="2555100" cy="2478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04800">
              <a:spcBef>
                <a:spcPts val="50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29210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3pPr>
            <a:lvl4pPr marL="1828800" lvl="3" indent="-29210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4pPr>
            <a:lvl5pPr marL="2286000" lvl="4" indent="-29210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5pPr>
            <a:lvl6pPr marL="2743200" lvl="5" indent="-29210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marL="3200400" lvl="6" indent="-29210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7pPr>
            <a:lvl8pPr marL="3657600" lvl="7" indent="-29210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8pPr>
            <a:lvl9pPr marL="4114800" lvl="8" indent="-292100">
              <a:spcBef>
                <a:spcPts val="500"/>
              </a:spcBef>
              <a:spcAft>
                <a:spcPts val="500"/>
              </a:spcAft>
              <a:buSzPts val="1000"/>
              <a:buChar char="■"/>
              <a:defRPr/>
            </a:lvl9pPr>
          </a:lstStyle>
          <a:p>
            <a:endParaRPr/>
          </a:p>
        </p:txBody>
      </p:sp>
      <p:sp>
        <p:nvSpPr>
          <p:cNvPr id="441" name="Google Shape;441;p78"/>
          <p:cNvSpPr txBox="1">
            <a:spLocks noGrp="1"/>
          </p:cNvSpPr>
          <p:nvPr>
            <p:ph type="sldNum" idx="12"/>
          </p:nvPr>
        </p:nvSpPr>
        <p:spPr>
          <a:xfrm>
            <a:off x="8386333" y="4546457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42" name="Google Shape;442;p78"/>
          <p:cNvSpPr txBox="1">
            <a:spLocks noGrp="1"/>
          </p:cNvSpPr>
          <p:nvPr>
            <p:ph type="subTitle" idx="2"/>
          </p:nvPr>
        </p:nvSpPr>
        <p:spPr>
          <a:xfrm>
            <a:off x="464100" y="316400"/>
            <a:ext cx="2667000" cy="207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900"/>
              <a:buFont typeface="Montserrat"/>
              <a:buNone/>
              <a:defRPr sz="900" b="1">
                <a:solidFill>
                  <a:srgbClr val="00A045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9pPr>
          </a:lstStyle>
          <a:p>
            <a:endParaRPr/>
          </a:p>
        </p:txBody>
      </p:sp>
      <p:sp>
        <p:nvSpPr>
          <p:cNvPr id="443" name="Google Shape;443;p78"/>
          <p:cNvSpPr/>
          <p:nvPr/>
        </p:nvSpPr>
        <p:spPr>
          <a:xfrm>
            <a:off x="3241100" y="0"/>
            <a:ext cx="5903100" cy="51435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595959"/>
              </a:solidFill>
              <a:latin typeface="Roboto Thin"/>
              <a:ea typeface="Roboto Thin"/>
              <a:cs typeface="Roboto Thin"/>
              <a:sym typeface="Roboto Thin"/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+ image area 65% GREEN 2">
  <p:cSld name="TITLE_AND_BODY_2_1_1"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79"/>
          <p:cNvSpPr txBox="1">
            <a:spLocks noGrp="1"/>
          </p:cNvSpPr>
          <p:nvPr>
            <p:ph type="title"/>
          </p:nvPr>
        </p:nvSpPr>
        <p:spPr>
          <a:xfrm>
            <a:off x="464100" y="689800"/>
            <a:ext cx="2628600" cy="907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46" name="Google Shape;446;p79"/>
          <p:cNvSpPr txBox="1">
            <a:spLocks noGrp="1"/>
          </p:cNvSpPr>
          <p:nvPr>
            <p:ph type="body" idx="1"/>
          </p:nvPr>
        </p:nvSpPr>
        <p:spPr>
          <a:xfrm>
            <a:off x="464100" y="2090700"/>
            <a:ext cx="2555100" cy="2478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04800">
              <a:spcBef>
                <a:spcPts val="50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29210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3pPr>
            <a:lvl4pPr marL="1828800" lvl="3" indent="-29210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4pPr>
            <a:lvl5pPr marL="2286000" lvl="4" indent="-29210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5pPr>
            <a:lvl6pPr marL="2743200" lvl="5" indent="-29210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marL="3200400" lvl="6" indent="-29210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7pPr>
            <a:lvl8pPr marL="3657600" lvl="7" indent="-29210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8pPr>
            <a:lvl9pPr marL="4114800" lvl="8" indent="-292100">
              <a:spcBef>
                <a:spcPts val="500"/>
              </a:spcBef>
              <a:spcAft>
                <a:spcPts val="500"/>
              </a:spcAft>
              <a:buSzPts val="1000"/>
              <a:buChar char="■"/>
              <a:defRPr/>
            </a:lvl9pPr>
          </a:lstStyle>
          <a:p>
            <a:endParaRPr/>
          </a:p>
        </p:txBody>
      </p:sp>
      <p:sp>
        <p:nvSpPr>
          <p:cNvPr id="447" name="Google Shape;447;p79"/>
          <p:cNvSpPr txBox="1">
            <a:spLocks noGrp="1"/>
          </p:cNvSpPr>
          <p:nvPr>
            <p:ph type="sldNum" idx="12"/>
          </p:nvPr>
        </p:nvSpPr>
        <p:spPr>
          <a:xfrm>
            <a:off x="8386333" y="4546457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48" name="Google Shape;448;p79"/>
          <p:cNvSpPr txBox="1">
            <a:spLocks noGrp="1"/>
          </p:cNvSpPr>
          <p:nvPr>
            <p:ph type="subTitle" idx="2"/>
          </p:nvPr>
        </p:nvSpPr>
        <p:spPr>
          <a:xfrm>
            <a:off x="464100" y="316400"/>
            <a:ext cx="2667000" cy="207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900"/>
              <a:buFont typeface="Montserrat"/>
              <a:buNone/>
              <a:defRPr sz="900" b="1">
                <a:solidFill>
                  <a:srgbClr val="00A045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9pPr>
          </a:lstStyle>
          <a:p>
            <a:endParaRPr/>
          </a:p>
        </p:txBody>
      </p:sp>
      <p:sp>
        <p:nvSpPr>
          <p:cNvPr id="449" name="Google Shape;449;p79"/>
          <p:cNvSpPr/>
          <p:nvPr/>
        </p:nvSpPr>
        <p:spPr>
          <a:xfrm>
            <a:off x="3241100" y="0"/>
            <a:ext cx="5903100" cy="5143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595959"/>
              </a:solidFill>
              <a:latin typeface="Roboto Thin"/>
              <a:ea typeface="Roboto Thin"/>
              <a:cs typeface="Roboto Thin"/>
              <a:sym typeface="Roboto Thin"/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TITLE_ONLY_3"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80"/>
          <p:cNvSpPr txBox="1">
            <a:spLocks noGrp="1"/>
          </p:cNvSpPr>
          <p:nvPr>
            <p:ph type="sldNum" idx="12"/>
          </p:nvPr>
        </p:nvSpPr>
        <p:spPr>
          <a:xfrm>
            <a:off x="8386333" y="4546457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52" name="Google Shape;452;p80"/>
          <p:cNvSpPr txBox="1">
            <a:spLocks noGrp="1"/>
          </p:cNvSpPr>
          <p:nvPr>
            <p:ph type="title"/>
          </p:nvPr>
        </p:nvSpPr>
        <p:spPr>
          <a:xfrm>
            <a:off x="1843800" y="1539878"/>
            <a:ext cx="5456400" cy="3146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53" name="Google Shape;453;p80"/>
          <p:cNvSpPr txBox="1">
            <a:spLocks noGrp="1"/>
          </p:cNvSpPr>
          <p:nvPr>
            <p:ph type="subTitle" idx="1"/>
          </p:nvPr>
        </p:nvSpPr>
        <p:spPr>
          <a:xfrm>
            <a:off x="464100" y="316388"/>
            <a:ext cx="3388500" cy="207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900"/>
              <a:buFont typeface="Montserrat"/>
              <a:buNone/>
              <a:defRPr sz="900" b="1">
                <a:solidFill>
                  <a:srgbClr val="00A045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81"/>
          <p:cNvSpPr txBox="1">
            <a:spLocks noGrp="1"/>
          </p:cNvSpPr>
          <p:nvPr>
            <p:ph type="body" idx="1"/>
          </p:nvPr>
        </p:nvSpPr>
        <p:spPr>
          <a:xfrm>
            <a:off x="1877975" y="4525828"/>
            <a:ext cx="5388000" cy="286200"/>
          </a:xfrm>
          <a:prstGeom prst="rect">
            <a:avLst/>
          </a:prstGeom>
          <a:effectLst>
            <a:outerShdw blurRad="42863" algn="bl" rotWithShape="0">
              <a:srgbClr val="000000">
                <a:alpha val="70000"/>
              </a:srgbClr>
            </a:outerShdw>
          </a:effectLst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oboto"/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endParaRPr/>
          </a:p>
        </p:txBody>
      </p:sp>
      <p:sp>
        <p:nvSpPr>
          <p:cNvPr id="456" name="Google Shape;456;p81"/>
          <p:cNvSpPr txBox="1">
            <a:spLocks noGrp="1"/>
          </p:cNvSpPr>
          <p:nvPr>
            <p:ph type="sldNum" idx="12"/>
          </p:nvPr>
        </p:nvSpPr>
        <p:spPr>
          <a:xfrm>
            <a:off x="8386333" y="4546457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57" name="Google Shape;457;p81"/>
          <p:cNvSpPr txBox="1">
            <a:spLocks noGrp="1"/>
          </p:cNvSpPr>
          <p:nvPr>
            <p:ph type="subTitle" idx="2"/>
          </p:nvPr>
        </p:nvSpPr>
        <p:spPr>
          <a:xfrm>
            <a:off x="464100" y="316388"/>
            <a:ext cx="3388500" cy="207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900"/>
              <a:buFont typeface="Montserrat"/>
              <a:buNone/>
              <a:defRPr sz="900" b="1">
                <a:solidFill>
                  <a:srgbClr val="00A045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 1">
  <p:cSld name="TITLE_ONLY_4"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82"/>
          <p:cNvSpPr txBox="1">
            <a:spLocks noGrp="1"/>
          </p:cNvSpPr>
          <p:nvPr>
            <p:ph type="sldNum" idx="12"/>
          </p:nvPr>
        </p:nvSpPr>
        <p:spPr>
          <a:xfrm>
            <a:off x="8386333" y="4546457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60" name="Google Shape;460;p82"/>
          <p:cNvSpPr txBox="1">
            <a:spLocks noGrp="1"/>
          </p:cNvSpPr>
          <p:nvPr>
            <p:ph type="title"/>
          </p:nvPr>
        </p:nvSpPr>
        <p:spPr>
          <a:xfrm>
            <a:off x="464100" y="692675"/>
            <a:ext cx="6136800" cy="907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61" name="Google Shape;461;p82"/>
          <p:cNvSpPr txBox="1">
            <a:spLocks noGrp="1"/>
          </p:cNvSpPr>
          <p:nvPr>
            <p:ph type="subTitle" idx="1"/>
          </p:nvPr>
        </p:nvSpPr>
        <p:spPr>
          <a:xfrm>
            <a:off x="464100" y="316388"/>
            <a:ext cx="3388500" cy="207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900"/>
              <a:buFont typeface="Montserrat"/>
              <a:buNone/>
              <a:defRPr sz="900" b="1">
                <a:solidFill>
                  <a:srgbClr val="00A045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9pPr>
          </a:lstStyle>
          <a:p>
            <a:endParaRPr/>
          </a:p>
        </p:txBody>
      </p:sp>
      <p:sp>
        <p:nvSpPr>
          <p:cNvPr id="462" name="Google Shape;462;p82"/>
          <p:cNvSpPr txBox="1">
            <a:spLocks noGrp="1"/>
          </p:cNvSpPr>
          <p:nvPr>
            <p:ph type="title" idx="2" hasCustomPrompt="1"/>
          </p:nvPr>
        </p:nvSpPr>
        <p:spPr>
          <a:xfrm>
            <a:off x="461975" y="1106125"/>
            <a:ext cx="8220000" cy="19635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3" name="Google Shape;463;p82"/>
          <p:cNvSpPr txBox="1">
            <a:spLocks noGrp="1"/>
          </p:cNvSpPr>
          <p:nvPr>
            <p:ph type="body" idx="3"/>
          </p:nvPr>
        </p:nvSpPr>
        <p:spPr>
          <a:xfrm>
            <a:off x="2597950" y="3076025"/>
            <a:ext cx="3948000" cy="1300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 algn="ctr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algn="ctr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algn="ctr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algn="ctr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algn="ctr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algn="ctr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algn="ctr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algn="ctr">
              <a:lnSpc>
                <a:spcPct val="115000"/>
              </a:lnSpc>
              <a:spcBef>
                <a:spcPts val="500"/>
              </a:spcBef>
              <a:spcAft>
                <a:spcPts val="5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 3">
  <p:cSld name="TITLE_ONLY_4_1"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83"/>
          <p:cNvSpPr txBox="1">
            <a:spLocks noGrp="1"/>
          </p:cNvSpPr>
          <p:nvPr>
            <p:ph type="sldNum" idx="12"/>
          </p:nvPr>
        </p:nvSpPr>
        <p:spPr>
          <a:xfrm>
            <a:off x="8386333" y="4546457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66" name="Google Shape;466;p83"/>
          <p:cNvSpPr txBox="1">
            <a:spLocks noGrp="1"/>
          </p:cNvSpPr>
          <p:nvPr>
            <p:ph type="title"/>
          </p:nvPr>
        </p:nvSpPr>
        <p:spPr>
          <a:xfrm>
            <a:off x="464100" y="692675"/>
            <a:ext cx="6136800" cy="907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67" name="Google Shape;467;p83"/>
          <p:cNvSpPr txBox="1">
            <a:spLocks noGrp="1"/>
          </p:cNvSpPr>
          <p:nvPr>
            <p:ph type="subTitle" idx="1"/>
          </p:nvPr>
        </p:nvSpPr>
        <p:spPr>
          <a:xfrm>
            <a:off x="464100" y="316388"/>
            <a:ext cx="3388500" cy="207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900"/>
              <a:buFont typeface="Montserrat"/>
              <a:buNone/>
              <a:defRPr sz="900" b="1">
                <a:solidFill>
                  <a:srgbClr val="00A045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9pPr>
          </a:lstStyle>
          <a:p>
            <a:endParaRPr/>
          </a:p>
        </p:txBody>
      </p:sp>
      <p:sp>
        <p:nvSpPr>
          <p:cNvPr id="468" name="Google Shape;468;p83"/>
          <p:cNvSpPr txBox="1">
            <a:spLocks noGrp="1"/>
          </p:cNvSpPr>
          <p:nvPr>
            <p:ph type="title" idx="2" hasCustomPrompt="1"/>
          </p:nvPr>
        </p:nvSpPr>
        <p:spPr>
          <a:xfrm>
            <a:off x="461975" y="1106125"/>
            <a:ext cx="2669100" cy="19635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0"/>
              <a:buNone/>
              <a:defRPr sz="8000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2pPr>
            <a:lvl3pPr lvl="2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3pPr>
            <a:lvl4pPr lvl="3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4pPr>
            <a:lvl5pPr lvl="4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5pPr>
            <a:lvl6pPr lvl="5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6pPr>
            <a:lvl7pPr lvl="6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7pPr>
            <a:lvl8pPr lvl="7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8pPr>
            <a:lvl9pPr lvl="8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9pPr>
          </a:lstStyle>
          <a:p>
            <a:r>
              <a:t>xx%</a:t>
            </a:r>
          </a:p>
        </p:txBody>
      </p:sp>
      <p:sp>
        <p:nvSpPr>
          <p:cNvPr id="469" name="Google Shape;469;p83"/>
          <p:cNvSpPr txBox="1">
            <a:spLocks noGrp="1"/>
          </p:cNvSpPr>
          <p:nvPr>
            <p:ph type="body" idx="3"/>
          </p:nvPr>
        </p:nvSpPr>
        <p:spPr>
          <a:xfrm>
            <a:off x="463825" y="3076025"/>
            <a:ext cx="2669100" cy="1300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 algn="ctr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algn="ctr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algn="ctr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algn="ctr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algn="ctr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algn="ctr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algn="ctr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algn="ctr">
              <a:lnSpc>
                <a:spcPct val="115000"/>
              </a:lnSpc>
              <a:spcBef>
                <a:spcPts val="500"/>
              </a:spcBef>
              <a:spcAft>
                <a:spcPts val="5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470" name="Google Shape;470;p83"/>
          <p:cNvSpPr txBox="1">
            <a:spLocks noGrp="1"/>
          </p:cNvSpPr>
          <p:nvPr>
            <p:ph type="title" idx="4" hasCustomPrompt="1"/>
          </p:nvPr>
        </p:nvSpPr>
        <p:spPr>
          <a:xfrm>
            <a:off x="3236525" y="1106125"/>
            <a:ext cx="2669100" cy="19635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0"/>
              <a:buNone/>
              <a:defRPr sz="8000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2pPr>
            <a:lvl3pPr lvl="2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3pPr>
            <a:lvl4pPr lvl="3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4pPr>
            <a:lvl5pPr lvl="4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5pPr>
            <a:lvl6pPr lvl="5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6pPr>
            <a:lvl7pPr lvl="6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7pPr>
            <a:lvl8pPr lvl="7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8pPr>
            <a:lvl9pPr lvl="8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9pPr>
          </a:lstStyle>
          <a:p>
            <a:r>
              <a:t>xx%</a:t>
            </a:r>
          </a:p>
        </p:txBody>
      </p:sp>
      <p:sp>
        <p:nvSpPr>
          <p:cNvPr id="471" name="Google Shape;471;p83"/>
          <p:cNvSpPr txBox="1">
            <a:spLocks noGrp="1"/>
          </p:cNvSpPr>
          <p:nvPr>
            <p:ph type="body" idx="5"/>
          </p:nvPr>
        </p:nvSpPr>
        <p:spPr>
          <a:xfrm>
            <a:off x="3238375" y="3076025"/>
            <a:ext cx="2669100" cy="1300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 algn="ctr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algn="ctr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algn="ctr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algn="ctr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algn="ctr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algn="ctr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algn="ctr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algn="ctr">
              <a:lnSpc>
                <a:spcPct val="115000"/>
              </a:lnSpc>
              <a:spcBef>
                <a:spcPts val="500"/>
              </a:spcBef>
              <a:spcAft>
                <a:spcPts val="5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472" name="Google Shape;472;p83"/>
          <p:cNvSpPr txBox="1">
            <a:spLocks noGrp="1"/>
          </p:cNvSpPr>
          <p:nvPr>
            <p:ph type="title" idx="6" hasCustomPrompt="1"/>
          </p:nvPr>
        </p:nvSpPr>
        <p:spPr>
          <a:xfrm>
            <a:off x="6012925" y="1106125"/>
            <a:ext cx="2669100" cy="19635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0"/>
              <a:buNone/>
              <a:defRPr sz="8000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2pPr>
            <a:lvl3pPr lvl="2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3pPr>
            <a:lvl4pPr lvl="3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4pPr>
            <a:lvl5pPr lvl="4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5pPr>
            <a:lvl6pPr lvl="5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6pPr>
            <a:lvl7pPr lvl="6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7pPr>
            <a:lvl8pPr lvl="7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8pPr>
            <a:lvl9pPr lvl="8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9pPr>
          </a:lstStyle>
          <a:p>
            <a:r>
              <a:t>xx%</a:t>
            </a:r>
          </a:p>
        </p:txBody>
      </p:sp>
      <p:sp>
        <p:nvSpPr>
          <p:cNvPr id="473" name="Google Shape;473;p83"/>
          <p:cNvSpPr txBox="1">
            <a:spLocks noGrp="1"/>
          </p:cNvSpPr>
          <p:nvPr>
            <p:ph type="body" idx="7"/>
          </p:nvPr>
        </p:nvSpPr>
        <p:spPr>
          <a:xfrm>
            <a:off x="6014775" y="3076025"/>
            <a:ext cx="2669100" cy="1300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 algn="ctr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algn="ctr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algn="ctr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algn="ctr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algn="ctr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algn="ctr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algn="ctr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algn="ctr">
              <a:lnSpc>
                <a:spcPct val="115000"/>
              </a:lnSpc>
              <a:spcBef>
                <a:spcPts val="500"/>
              </a:spcBef>
              <a:spcAft>
                <a:spcPts val="5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84"/>
          <p:cNvSpPr txBox="1">
            <a:spLocks noGrp="1"/>
          </p:cNvSpPr>
          <p:nvPr>
            <p:ph type="sldNum" idx="12"/>
          </p:nvPr>
        </p:nvSpPr>
        <p:spPr>
          <a:xfrm>
            <a:off x="8386333" y="4546457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76" name="Google Shape;476;p84"/>
          <p:cNvSpPr txBox="1">
            <a:spLocks noGrp="1"/>
          </p:cNvSpPr>
          <p:nvPr>
            <p:ph type="subTitle" idx="1"/>
          </p:nvPr>
        </p:nvSpPr>
        <p:spPr>
          <a:xfrm>
            <a:off x="464100" y="316388"/>
            <a:ext cx="3388500" cy="207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900"/>
              <a:buFont typeface="Montserrat"/>
              <a:buNone/>
              <a:defRPr sz="900" b="1">
                <a:solidFill>
                  <a:srgbClr val="00A045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_AND_TWO_COLUMNS_1_3"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85"/>
          <p:cNvSpPr txBox="1">
            <a:spLocks noGrp="1"/>
          </p:cNvSpPr>
          <p:nvPr>
            <p:ph type="body" idx="1"/>
          </p:nvPr>
        </p:nvSpPr>
        <p:spPr>
          <a:xfrm>
            <a:off x="464100" y="1738969"/>
            <a:ext cx="2531400" cy="282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048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 algn="l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30000"/>
              </a:lnSpc>
              <a:spcBef>
                <a:spcPts val="500"/>
              </a:spcBef>
              <a:spcAft>
                <a:spcPts val="5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79" name="Google Shape;479;p85"/>
          <p:cNvSpPr txBox="1">
            <a:spLocks noGrp="1"/>
          </p:cNvSpPr>
          <p:nvPr>
            <p:ph type="sldNum" idx="12"/>
          </p:nvPr>
        </p:nvSpPr>
        <p:spPr>
          <a:xfrm>
            <a:off x="8386333" y="454645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80" name="Google Shape;480;p85"/>
          <p:cNvSpPr txBox="1">
            <a:spLocks noGrp="1"/>
          </p:cNvSpPr>
          <p:nvPr>
            <p:ph type="title"/>
          </p:nvPr>
        </p:nvSpPr>
        <p:spPr>
          <a:xfrm>
            <a:off x="464100" y="692675"/>
            <a:ext cx="6136800" cy="90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81" name="Google Shape;481;p85"/>
          <p:cNvSpPr txBox="1">
            <a:spLocks noGrp="1"/>
          </p:cNvSpPr>
          <p:nvPr>
            <p:ph type="subTitle" idx="2"/>
          </p:nvPr>
        </p:nvSpPr>
        <p:spPr>
          <a:xfrm>
            <a:off x="464100" y="316388"/>
            <a:ext cx="3388500" cy="20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900"/>
              <a:buFont typeface="Montserrat"/>
              <a:buNone/>
              <a:defRPr sz="900" b="1">
                <a:solidFill>
                  <a:srgbClr val="00A045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9pPr>
          </a:lstStyle>
          <a:p>
            <a:endParaRPr/>
          </a:p>
        </p:txBody>
      </p:sp>
      <p:sp>
        <p:nvSpPr>
          <p:cNvPr id="482" name="Google Shape;482;p85"/>
          <p:cNvSpPr txBox="1">
            <a:spLocks noGrp="1"/>
          </p:cNvSpPr>
          <p:nvPr>
            <p:ph type="body" idx="3"/>
          </p:nvPr>
        </p:nvSpPr>
        <p:spPr>
          <a:xfrm>
            <a:off x="3306300" y="1738969"/>
            <a:ext cx="2531400" cy="282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048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 algn="l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30000"/>
              </a:lnSpc>
              <a:spcBef>
                <a:spcPts val="500"/>
              </a:spcBef>
              <a:spcAft>
                <a:spcPts val="5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83" name="Google Shape;483;p85"/>
          <p:cNvSpPr txBox="1">
            <a:spLocks noGrp="1"/>
          </p:cNvSpPr>
          <p:nvPr>
            <p:ph type="body" idx="4"/>
          </p:nvPr>
        </p:nvSpPr>
        <p:spPr>
          <a:xfrm>
            <a:off x="6148500" y="1738969"/>
            <a:ext cx="2531400" cy="282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0480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 algn="l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30000"/>
              </a:lnSpc>
              <a:spcBef>
                <a:spcPts val="500"/>
              </a:spcBef>
              <a:spcAft>
                <a:spcPts val="5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+ image area 50% 2">
  <p:cSld name="ONE_COLUMN_TEXT"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86"/>
          <p:cNvSpPr txBox="1">
            <a:spLocks noGrp="1"/>
          </p:cNvSpPr>
          <p:nvPr>
            <p:ph type="sldNum" idx="12"/>
          </p:nvPr>
        </p:nvSpPr>
        <p:spPr>
          <a:xfrm>
            <a:off x="8386333" y="4546457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86" name="Google Shape;486;p86"/>
          <p:cNvSpPr/>
          <p:nvPr/>
        </p:nvSpPr>
        <p:spPr>
          <a:xfrm>
            <a:off x="4721275" y="0"/>
            <a:ext cx="4422900" cy="51435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595959"/>
              </a:solidFill>
              <a:latin typeface="Roboto Thin"/>
              <a:ea typeface="Roboto Thin"/>
              <a:cs typeface="Roboto Thin"/>
              <a:sym typeface="Roboto Thin"/>
            </a:endParaRPr>
          </a:p>
        </p:txBody>
      </p:sp>
      <p:sp>
        <p:nvSpPr>
          <p:cNvPr id="487" name="Google Shape;487;p86"/>
          <p:cNvSpPr txBox="1">
            <a:spLocks noGrp="1"/>
          </p:cNvSpPr>
          <p:nvPr>
            <p:ph type="body" idx="1"/>
          </p:nvPr>
        </p:nvSpPr>
        <p:spPr>
          <a:xfrm>
            <a:off x="464100" y="2090700"/>
            <a:ext cx="3243600" cy="2478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04800">
              <a:spcBef>
                <a:spcPts val="5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29210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3pPr>
            <a:lvl4pPr marL="1828800" lvl="3" indent="-29210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4pPr>
            <a:lvl5pPr marL="2286000" lvl="4" indent="-29210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5pPr>
            <a:lvl6pPr marL="2743200" lvl="5" indent="-29210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marL="3200400" lvl="6" indent="-29210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7pPr>
            <a:lvl8pPr marL="3657600" lvl="7" indent="-29210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8pPr>
            <a:lvl9pPr marL="4114800" lvl="8" indent="-292100">
              <a:spcBef>
                <a:spcPts val="500"/>
              </a:spcBef>
              <a:spcAft>
                <a:spcPts val="500"/>
              </a:spcAft>
              <a:buSzPts val="1000"/>
              <a:buChar char="■"/>
              <a:defRPr/>
            </a:lvl9pPr>
          </a:lstStyle>
          <a:p>
            <a:endParaRPr/>
          </a:p>
        </p:txBody>
      </p:sp>
      <p:sp>
        <p:nvSpPr>
          <p:cNvPr id="488" name="Google Shape;488;p86"/>
          <p:cNvSpPr txBox="1">
            <a:spLocks noGrp="1"/>
          </p:cNvSpPr>
          <p:nvPr>
            <p:ph type="title"/>
          </p:nvPr>
        </p:nvSpPr>
        <p:spPr>
          <a:xfrm>
            <a:off x="464100" y="692675"/>
            <a:ext cx="3243600" cy="902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89" name="Google Shape;489;p86"/>
          <p:cNvSpPr txBox="1">
            <a:spLocks noGrp="1"/>
          </p:cNvSpPr>
          <p:nvPr>
            <p:ph type="subTitle" idx="2"/>
          </p:nvPr>
        </p:nvSpPr>
        <p:spPr>
          <a:xfrm>
            <a:off x="464100" y="316388"/>
            <a:ext cx="3388500" cy="207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900"/>
              <a:buFont typeface="Montserrat"/>
              <a:buNone/>
              <a:defRPr sz="900" b="1">
                <a:solidFill>
                  <a:srgbClr val="00A045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">
  <p:cSld name="TITLE_1"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87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492" name="Google Shape;492;p87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493" name="Google Shape;493;p8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2">
  <p:cSld name="TITLE_2"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88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496" name="Google Shape;496;p88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497" name="Google Shape;497;p8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3">
  <p:cSld name="TITLE_3"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89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500" name="Google Shape;500;p89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501" name="Google Shape;501;p8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4">
  <p:cSld name="TITLE_4"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90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504" name="Google Shape;504;p90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505" name="Google Shape;505;p9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2">
  <p:cSld name="TITLE_AND_BODY_2_3"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91"/>
          <p:cNvSpPr txBox="1">
            <a:spLocks noGrp="1"/>
          </p:cNvSpPr>
          <p:nvPr>
            <p:ph type="title"/>
          </p:nvPr>
        </p:nvSpPr>
        <p:spPr>
          <a:xfrm>
            <a:off x="368625" y="425050"/>
            <a:ext cx="8229600" cy="63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2B2932"/>
              </a:buClr>
              <a:buSzPts val="3000"/>
              <a:buFont typeface="Open Sans Light"/>
              <a:buNone/>
              <a:defRPr sz="3000">
                <a:solidFill>
                  <a:srgbClr val="2B293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Open Sans Light"/>
              <a:buNone/>
              <a:defRPr b="0"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Open Sans Light"/>
              <a:buNone/>
              <a:defRPr b="0"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Open Sans Light"/>
              <a:buNone/>
              <a:defRPr b="0"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Open Sans Light"/>
              <a:buNone/>
              <a:defRPr b="0"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Open Sans Light"/>
              <a:buNone/>
              <a:defRPr b="0"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Open Sans Light"/>
              <a:buNone/>
              <a:defRPr b="0"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Open Sans Light"/>
              <a:buNone/>
              <a:defRPr b="0"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Open Sans Light"/>
              <a:buNone/>
              <a:defRPr b="0"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508" name="Google Shape;508;p91"/>
          <p:cNvSpPr txBox="1">
            <a:spLocks noGrp="1"/>
          </p:cNvSpPr>
          <p:nvPr>
            <p:ph type="body" idx="1"/>
          </p:nvPr>
        </p:nvSpPr>
        <p:spPr>
          <a:xfrm>
            <a:off x="457200" y="1003299"/>
            <a:ext cx="8229600" cy="3465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>
              <a:spcBef>
                <a:spcPts val="0"/>
              </a:spcBef>
              <a:spcAft>
                <a:spcPts val="0"/>
              </a:spcAft>
              <a:buSzPts val="2400"/>
              <a:buFont typeface="Roboto Light"/>
              <a:buChar char="❏"/>
              <a:defRPr sz="2400"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342900">
              <a:spcBef>
                <a:spcPts val="500"/>
              </a:spcBef>
              <a:spcAft>
                <a:spcPts val="0"/>
              </a:spcAft>
              <a:buSzPts val="1800"/>
              <a:buFont typeface="Roboto Light"/>
              <a:buChar char="❏"/>
              <a:defRPr sz="1800">
                <a:latin typeface="Roboto Light"/>
                <a:ea typeface="Roboto Light"/>
                <a:cs typeface="Roboto Light"/>
                <a:sym typeface="Roboto Light"/>
              </a:defRPr>
            </a:lvl2pPr>
            <a:lvl3pPr marL="1371600" lvl="2" indent="-342900">
              <a:spcBef>
                <a:spcPts val="500"/>
              </a:spcBef>
              <a:spcAft>
                <a:spcPts val="0"/>
              </a:spcAft>
              <a:buSzPts val="1800"/>
              <a:buFont typeface="Roboto Light"/>
              <a:buChar char="❏"/>
              <a:defRPr sz="1800">
                <a:latin typeface="Roboto Light"/>
                <a:ea typeface="Roboto Light"/>
                <a:cs typeface="Roboto Light"/>
                <a:sym typeface="Roboto Light"/>
              </a:defRPr>
            </a:lvl3pPr>
            <a:lvl4pPr marL="1828800" lvl="3" indent="-292100">
              <a:spcBef>
                <a:spcPts val="500"/>
              </a:spcBef>
              <a:spcAft>
                <a:spcPts val="0"/>
              </a:spcAft>
              <a:buSzPts val="1000"/>
              <a:buFont typeface="Roboto Light"/>
              <a:buChar char="❏"/>
              <a:defRPr>
                <a:latin typeface="Roboto Light"/>
                <a:ea typeface="Roboto Light"/>
                <a:cs typeface="Roboto Light"/>
                <a:sym typeface="Roboto Light"/>
              </a:defRPr>
            </a:lvl4pPr>
            <a:lvl5pPr marL="2286000" lvl="4" indent="-292100">
              <a:spcBef>
                <a:spcPts val="500"/>
              </a:spcBef>
              <a:spcAft>
                <a:spcPts val="0"/>
              </a:spcAft>
              <a:buSzPts val="1000"/>
              <a:buFont typeface="Roboto Light"/>
              <a:buChar char="❏"/>
              <a:defRPr>
                <a:latin typeface="Roboto Light"/>
                <a:ea typeface="Roboto Light"/>
                <a:cs typeface="Roboto Light"/>
                <a:sym typeface="Roboto Light"/>
              </a:defRPr>
            </a:lvl5pPr>
            <a:lvl6pPr marL="2743200" lvl="5" indent="-292100">
              <a:spcBef>
                <a:spcPts val="500"/>
              </a:spcBef>
              <a:spcAft>
                <a:spcPts val="0"/>
              </a:spcAft>
              <a:buSzPts val="1000"/>
              <a:buFont typeface="Roboto Light"/>
              <a:buChar char="❏"/>
              <a:defRPr>
                <a:latin typeface="Roboto Light"/>
                <a:ea typeface="Roboto Light"/>
                <a:cs typeface="Roboto Light"/>
                <a:sym typeface="Roboto Light"/>
              </a:defRPr>
            </a:lvl6pPr>
            <a:lvl7pPr marL="3200400" lvl="6" indent="-292100">
              <a:spcBef>
                <a:spcPts val="500"/>
              </a:spcBef>
              <a:spcAft>
                <a:spcPts val="0"/>
              </a:spcAft>
              <a:buSzPts val="1000"/>
              <a:buFont typeface="Roboto Light"/>
              <a:buChar char="❏"/>
              <a:defRPr>
                <a:latin typeface="Roboto Light"/>
                <a:ea typeface="Roboto Light"/>
                <a:cs typeface="Roboto Light"/>
                <a:sym typeface="Roboto Light"/>
              </a:defRPr>
            </a:lvl7pPr>
            <a:lvl8pPr marL="3657600" lvl="7" indent="-292100">
              <a:spcBef>
                <a:spcPts val="500"/>
              </a:spcBef>
              <a:spcAft>
                <a:spcPts val="0"/>
              </a:spcAft>
              <a:buSzPts val="1000"/>
              <a:buFont typeface="Roboto Light"/>
              <a:buChar char="❏"/>
              <a:defRPr>
                <a:latin typeface="Roboto Light"/>
                <a:ea typeface="Roboto Light"/>
                <a:cs typeface="Roboto Light"/>
                <a:sym typeface="Roboto Light"/>
              </a:defRPr>
            </a:lvl8pPr>
            <a:lvl9pPr marL="4114800" lvl="8" indent="-292100">
              <a:spcBef>
                <a:spcPts val="500"/>
              </a:spcBef>
              <a:spcAft>
                <a:spcPts val="500"/>
              </a:spcAft>
              <a:buSzPts val="1000"/>
              <a:buFont typeface="Roboto Light"/>
              <a:buChar char="❏"/>
              <a:defRPr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endParaRPr/>
          </a:p>
        </p:txBody>
      </p:sp>
      <p:sp>
        <p:nvSpPr>
          <p:cNvPr id="509" name="Google Shape;509;p91"/>
          <p:cNvSpPr txBox="1">
            <a:spLocks noGrp="1"/>
          </p:cNvSpPr>
          <p:nvPr>
            <p:ph type="sldNum" idx="12"/>
          </p:nvPr>
        </p:nvSpPr>
        <p:spPr>
          <a:xfrm>
            <a:off x="8595291" y="474990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510" name="Google Shape;510;p91"/>
          <p:cNvCxnSpPr/>
          <p:nvPr/>
        </p:nvCxnSpPr>
        <p:spPr>
          <a:xfrm>
            <a:off x="-6675" y="44875"/>
            <a:ext cx="9147000" cy="900"/>
          </a:xfrm>
          <a:prstGeom prst="straightConnector1">
            <a:avLst/>
          </a:prstGeom>
          <a:noFill/>
          <a:ln w="114300" cap="flat" cmpd="sng">
            <a:solidFill>
              <a:srgbClr val="12829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11" name="Google Shape;511;p91"/>
          <p:cNvSpPr txBox="1">
            <a:spLocks noGrp="1"/>
          </p:cNvSpPr>
          <p:nvPr>
            <p:ph type="subTitle" idx="2"/>
          </p:nvPr>
        </p:nvSpPr>
        <p:spPr>
          <a:xfrm>
            <a:off x="368625" y="161550"/>
            <a:ext cx="2943300" cy="362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rgbClr val="12829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500"/>
              </a:spcBef>
              <a:spcAft>
                <a:spcPts val="0"/>
              </a:spcAft>
              <a:buNone/>
              <a:defRPr sz="1000" b="1">
                <a:solidFill>
                  <a:srgbClr val="12829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500"/>
              </a:spcBef>
              <a:spcAft>
                <a:spcPts val="0"/>
              </a:spcAft>
              <a:buNone/>
              <a:defRPr sz="1000" b="1">
                <a:solidFill>
                  <a:srgbClr val="12829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500"/>
              </a:spcBef>
              <a:spcAft>
                <a:spcPts val="0"/>
              </a:spcAft>
              <a:buNone/>
              <a:defRPr sz="1000" b="1">
                <a:solidFill>
                  <a:srgbClr val="12829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500"/>
              </a:spcBef>
              <a:spcAft>
                <a:spcPts val="0"/>
              </a:spcAft>
              <a:buNone/>
              <a:defRPr sz="1000" b="1">
                <a:solidFill>
                  <a:srgbClr val="12829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500"/>
              </a:spcBef>
              <a:spcAft>
                <a:spcPts val="0"/>
              </a:spcAft>
              <a:buNone/>
              <a:defRPr sz="1000" b="1">
                <a:solidFill>
                  <a:srgbClr val="12829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500"/>
              </a:spcBef>
              <a:spcAft>
                <a:spcPts val="0"/>
              </a:spcAft>
              <a:buNone/>
              <a:defRPr sz="1000" b="1">
                <a:solidFill>
                  <a:srgbClr val="12829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500"/>
              </a:spcBef>
              <a:spcAft>
                <a:spcPts val="0"/>
              </a:spcAft>
              <a:buNone/>
              <a:defRPr sz="1000" b="1">
                <a:solidFill>
                  <a:srgbClr val="12829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500"/>
              </a:spcBef>
              <a:spcAft>
                <a:spcPts val="500"/>
              </a:spcAft>
              <a:buNone/>
              <a:defRPr sz="1000" b="1">
                <a:solidFill>
                  <a:srgbClr val="12829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32">
          <p15:clr>
            <a:srgbClr val="FA7B17"/>
          </p15:clr>
        </p15:guide>
      </p15:sldGuideLst>
    </p:ext>
  </p:extLs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rgbClr val="00A045"/>
        </a:solidFill>
        <a:effectLst/>
      </p:bgPr>
    </p:bg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93"/>
          <p:cNvSpPr txBox="1">
            <a:spLocks noGrp="1"/>
          </p:cNvSpPr>
          <p:nvPr>
            <p:ph type="ctrTitle"/>
          </p:nvPr>
        </p:nvSpPr>
        <p:spPr>
          <a:xfrm>
            <a:off x="1163150" y="1940311"/>
            <a:ext cx="5382900" cy="1685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pic>
        <p:nvPicPr>
          <p:cNvPr id="519" name="Google Shape;519;p9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63149" y="621217"/>
            <a:ext cx="1120475" cy="2482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rgbClr val="00A045"/>
        </a:solidFill>
        <a:effectLst/>
      </p:bgPr>
    </p:bg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94"/>
          <p:cNvSpPr txBox="1">
            <a:spLocks noGrp="1"/>
          </p:cNvSpPr>
          <p:nvPr>
            <p:ph type="sldNum" idx="12"/>
          </p:nvPr>
        </p:nvSpPr>
        <p:spPr>
          <a:xfrm>
            <a:off x="8386333" y="4546457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22" name="Google Shape;522;p94"/>
          <p:cNvSpPr txBox="1">
            <a:spLocks noGrp="1"/>
          </p:cNvSpPr>
          <p:nvPr>
            <p:ph type="ctrTitle"/>
          </p:nvPr>
        </p:nvSpPr>
        <p:spPr>
          <a:xfrm>
            <a:off x="1163150" y="1945068"/>
            <a:ext cx="6102900" cy="1617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23" name="Google Shape;523;p94"/>
          <p:cNvSpPr txBox="1">
            <a:spLocks noGrp="1"/>
          </p:cNvSpPr>
          <p:nvPr>
            <p:ph type="subTitle" idx="1"/>
          </p:nvPr>
        </p:nvSpPr>
        <p:spPr>
          <a:xfrm>
            <a:off x="1172850" y="702275"/>
            <a:ext cx="3388500" cy="207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Montserrat"/>
              <a:buNone/>
              <a:defRPr sz="9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pic>
        <p:nvPicPr>
          <p:cNvPr id="524" name="Google Shape;524;p9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52274" y="4736934"/>
            <a:ext cx="182880" cy="1828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section header">
  <p:cSld name="SECTION_HEADER_1"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p95"/>
          <p:cNvSpPr txBox="1">
            <a:spLocks noGrp="1"/>
          </p:cNvSpPr>
          <p:nvPr>
            <p:ph type="sldNum" idx="12"/>
          </p:nvPr>
        </p:nvSpPr>
        <p:spPr>
          <a:xfrm>
            <a:off x="8386333" y="4546457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527" name="Google Shape;527;p95"/>
          <p:cNvCxnSpPr/>
          <p:nvPr/>
        </p:nvCxnSpPr>
        <p:spPr>
          <a:xfrm>
            <a:off x="1163154" y="1596375"/>
            <a:ext cx="598800" cy="0"/>
          </a:xfrm>
          <a:prstGeom prst="straightConnector1">
            <a:avLst/>
          </a:prstGeom>
          <a:noFill/>
          <a:ln w="9525" cap="flat" cmpd="sng">
            <a:solidFill>
              <a:srgbClr val="008037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28" name="Google Shape;528;p95"/>
          <p:cNvSpPr txBox="1">
            <a:spLocks noGrp="1"/>
          </p:cNvSpPr>
          <p:nvPr>
            <p:ph type="ctrTitle"/>
          </p:nvPr>
        </p:nvSpPr>
        <p:spPr>
          <a:xfrm>
            <a:off x="1163150" y="1945071"/>
            <a:ext cx="6152100" cy="179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29" name="Google Shape;529;p95"/>
          <p:cNvSpPr txBox="1">
            <a:spLocks noGrp="1"/>
          </p:cNvSpPr>
          <p:nvPr>
            <p:ph type="subTitle" idx="1"/>
          </p:nvPr>
        </p:nvSpPr>
        <p:spPr>
          <a:xfrm>
            <a:off x="1172850" y="702275"/>
            <a:ext cx="3388500" cy="207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900"/>
              <a:buFont typeface="Montserrat"/>
              <a:buNone/>
              <a:defRPr sz="900" b="1">
                <a:solidFill>
                  <a:srgbClr val="00A045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96"/>
          <p:cNvSpPr txBox="1">
            <a:spLocks noGrp="1"/>
          </p:cNvSpPr>
          <p:nvPr>
            <p:ph type="title"/>
          </p:nvPr>
        </p:nvSpPr>
        <p:spPr>
          <a:xfrm>
            <a:off x="464100" y="692675"/>
            <a:ext cx="6136800" cy="907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2" name="Google Shape;532;p96"/>
          <p:cNvSpPr txBox="1">
            <a:spLocks noGrp="1"/>
          </p:cNvSpPr>
          <p:nvPr>
            <p:ph type="body" idx="1"/>
          </p:nvPr>
        </p:nvSpPr>
        <p:spPr>
          <a:xfrm>
            <a:off x="464100" y="2090700"/>
            <a:ext cx="6136800" cy="2478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04800">
              <a:spcBef>
                <a:spcPts val="50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29210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3pPr>
            <a:lvl4pPr marL="1828800" lvl="3" indent="-29210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4pPr>
            <a:lvl5pPr marL="2286000" lvl="4" indent="-29210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5pPr>
            <a:lvl6pPr marL="2743200" lvl="5" indent="-29210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marL="3200400" lvl="6" indent="-29210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7pPr>
            <a:lvl8pPr marL="3657600" lvl="7" indent="-29210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8pPr>
            <a:lvl9pPr marL="4114800" lvl="8" indent="-292100">
              <a:spcBef>
                <a:spcPts val="500"/>
              </a:spcBef>
              <a:spcAft>
                <a:spcPts val="500"/>
              </a:spcAft>
              <a:buSzPts val="1000"/>
              <a:buChar char="■"/>
              <a:defRPr/>
            </a:lvl9pPr>
          </a:lstStyle>
          <a:p>
            <a:endParaRPr/>
          </a:p>
        </p:txBody>
      </p:sp>
      <p:sp>
        <p:nvSpPr>
          <p:cNvPr id="533" name="Google Shape;533;p96"/>
          <p:cNvSpPr txBox="1">
            <a:spLocks noGrp="1"/>
          </p:cNvSpPr>
          <p:nvPr>
            <p:ph type="sldNum" idx="12"/>
          </p:nvPr>
        </p:nvSpPr>
        <p:spPr>
          <a:xfrm>
            <a:off x="8386333" y="4546457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34" name="Google Shape;534;p96"/>
          <p:cNvSpPr txBox="1">
            <a:spLocks noGrp="1"/>
          </p:cNvSpPr>
          <p:nvPr>
            <p:ph type="subTitle" idx="2"/>
          </p:nvPr>
        </p:nvSpPr>
        <p:spPr>
          <a:xfrm>
            <a:off x="464100" y="316388"/>
            <a:ext cx="3388500" cy="207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900"/>
              <a:buFont typeface="Montserrat"/>
              <a:buNone/>
              <a:defRPr sz="900" b="1">
                <a:solidFill>
                  <a:srgbClr val="00A045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+ image 50/50">
  <p:cSld name="TITLE_AND_BODY_1"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p97"/>
          <p:cNvSpPr txBox="1">
            <a:spLocks noGrp="1"/>
          </p:cNvSpPr>
          <p:nvPr>
            <p:ph type="title"/>
          </p:nvPr>
        </p:nvSpPr>
        <p:spPr>
          <a:xfrm>
            <a:off x="464100" y="692675"/>
            <a:ext cx="5438700" cy="907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7" name="Google Shape;537;p97"/>
          <p:cNvSpPr txBox="1">
            <a:spLocks noGrp="1"/>
          </p:cNvSpPr>
          <p:nvPr>
            <p:ph type="body" idx="1"/>
          </p:nvPr>
        </p:nvSpPr>
        <p:spPr>
          <a:xfrm>
            <a:off x="464100" y="2090700"/>
            <a:ext cx="4051200" cy="2478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04800">
              <a:spcBef>
                <a:spcPts val="50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29210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3pPr>
            <a:lvl4pPr marL="1828800" lvl="3" indent="-29210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4pPr>
            <a:lvl5pPr marL="2286000" lvl="4" indent="-29210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5pPr>
            <a:lvl6pPr marL="2743200" lvl="5" indent="-29210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marL="3200400" lvl="6" indent="-29210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7pPr>
            <a:lvl8pPr marL="3657600" lvl="7" indent="-29210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8pPr>
            <a:lvl9pPr marL="4114800" lvl="8" indent="-292100">
              <a:spcBef>
                <a:spcPts val="500"/>
              </a:spcBef>
              <a:spcAft>
                <a:spcPts val="500"/>
              </a:spcAft>
              <a:buSzPts val="1000"/>
              <a:buChar char="■"/>
              <a:defRPr/>
            </a:lvl9pPr>
          </a:lstStyle>
          <a:p>
            <a:endParaRPr/>
          </a:p>
        </p:txBody>
      </p:sp>
      <p:sp>
        <p:nvSpPr>
          <p:cNvPr id="538" name="Google Shape;538;p97"/>
          <p:cNvSpPr txBox="1">
            <a:spLocks noGrp="1"/>
          </p:cNvSpPr>
          <p:nvPr>
            <p:ph type="sldNum" idx="12"/>
          </p:nvPr>
        </p:nvSpPr>
        <p:spPr>
          <a:xfrm>
            <a:off x="8386333" y="4546457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39" name="Google Shape;539;p97"/>
          <p:cNvSpPr txBox="1">
            <a:spLocks noGrp="1"/>
          </p:cNvSpPr>
          <p:nvPr>
            <p:ph type="subTitle" idx="2"/>
          </p:nvPr>
        </p:nvSpPr>
        <p:spPr>
          <a:xfrm>
            <a:off x="464100" y="316388"/>
            <a:ext cx="3388500" cy="207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900"/>
              <a:buFont typeface="Montserrat"/>
              <a:buNone/>
              <a:defRPr sz="900" b="1">
                <a:solidFill>
                  <a:srgbClr val="00A045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p98"/>
          <p:cNvSpPr txBox="1">
            <a:spLocks noGrp="1"/>
          </p:cNvSpPr>
          <p:nvPr>
            <p:ph type="body" idx="1"/>
          </p:nvPr>
        </p:nvSpPr>
        <p:spPr>
          <a:xfrm>
            <a:off x="464100" y="2090700"/>
            <a:ext cx="3955500" cy="2478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04800">
              <a:spcBef>
                <a:spcPts val="5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29210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3pPr>
            <a:lvl4pPr marL="1828800" lvl="3" indent="-29210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4pPr>
            <a:lvl5pPr marL="2286000" lvl="4" indent="-29210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5pPr>
            <a:lvl6pPr marL="2743200" lvl="5" indent="-29210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marL="3200400" lvl="6" indent="-29210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7pPr>
            <a:lvl8pPr marL="3657600" lvl="7" indent="-29210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8pPr>
            <a:lvl9pPr marL="4114800" lvl="8" indent="-292100">
              <a:spcBef>
                <a:spcPts val="500"/>
              </a:spcBef>
              <a:spcAft>
                <a:spcPts val="500"/>
              </a:spcAft>
              <a:buSzPts val="1000"/>
              <a:buChar char="■"/>
              <a:defRPr/>
            </a:lvl9pPr>
          </a:lstStyle>
          <a:p>
            <a:endParaRPr/>
          </a:p>
        </p:txBody>
      </p:sp>
      <p:sp>
        <p:nvSpPr>
          <p:cNvPr id="542" name="Google Shape;542;p98"/>
          <p:cNvSpPr txBox="1">
            <a:spLocks noGrp="1"/>
          </p:cNvSpPr>
          <p:nvPr>
            <p:ph type="body" idx="2"/>
          </p:nvPr>
        </p:nvSpPr>
        <p:spPr>
          <a:xfrm>
            <a:off x="4724375" y="2090700"/>
            <a:ext cx="3955500" cy="2478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04800">
              <a:spcBef>
                <a:spcPts val="5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29210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3pPr>
            <a:lvl4pPr marL="1828800" lvl="3" indent="-29210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4pPr>
            <a:lvl5pPr marL="2286000" lvl="4" indent="-29210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5pPr>
            <a:lvl6pPr marL="2743200" lvl="5" indent="-29210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marL="3200400" lvl="6" indent="-29210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7pPr>
            <a:lvl8pPr marL="3657600" lvl="7" indent="-29210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8pPr>
            <a:lvl9pPr marL="4114800" lvl="8" indent="-292100">
              <a:spcBef>
                <a:spcPts val="500"/>
              </a:spcBef>
              <a:spcAft>
                <a:spcPts val="500"/>
              </a:spcAft>
              <a:buSzPts val="1000"/>
              <a:buChar char="■"/>
              <a:defRPr/>
            </a:lvl9pPr>
          </a:lstStyle>
          <a:p>
            <a:endParaRPr/>
          </a:p>
        </p:txBody>
      </p:sp>
      <p:sp>
        <p:nvSpPr>
          <p:cNvPr id="543" name="Google Shape;543;p98"/>
          <p:cNvSpPr txBox="1">
            <a:spLocks noGrp="1"/>
          </p:cNvSpPr>
          <p:nvPr>
            <p:ph type="sldNum" idx="12"/>
          </p:nvPr>
        </p:nvSpPr>
        <p:spPr>
          <a:xfrm>
            <a:off x="8386333" y="4546457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44" name="Google Shape;544;p98"/>
          <p:cNvSpPr txBox="1">
            <a:spLocks noGrp="1"/>
          </p:cNvSpPr>
          <p:nvPr>
            <p:ph type="title"/>
          </p:nvPr>
        </p:nvSpPr>
        <p:spPr>
          <a:xfrm>
            <a:off x="464100" y="692675"/>
            <a:ext cx="6136800" cy="907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45" name="Google Shape;545;p98"/>
          <p:cNvSpPr txBox="1">
            <a:spLocks noGrp="1"/>
          </p:cNvSpPr>
          <p:nvPr>
            <p:ph type="subTitle" idx="3"/>
          </p:nvPr>
        </p:nvSpPr>
        <p:spPr>
          <a:xfrm>
            <a:off x="464100" y="316388"/>
            <a:ext cx="3388500" cy="207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900"/>
              <a:buFont typeface="Montserrat"/>
              <a:buNone/>
              <a:defRPr sz="900" b="1">
                <a:solidFill>
                  <a:srgbClr val="00A045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_AND_TWO_COLUMNS_1"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p99"/>
          <p:cNvSpPr txBox="1">
            <a:spLocks noGrp="1"/>
          </p:cNvSpPr>
          <p:nvPr>
            <p:ph type="body" idx="1"/>
          </p:nvPr>
        </p:nvSpPr>
        <p:spPr>
          <a:xfrm>
            <a:off x="464100" y="1738969"/>
            <a:ext cx="2531400" cy="2828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50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>
              <a:spcBef>
                <a:spcPts val="5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5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5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5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5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5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500"/>
              </a:spcBef>
              <a:spcAft>
                <a:spcPts val="5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548" name="Google Shape;548;p99"/>
          <p:cNvSpPr txBox="1">
            <a:spLocks noGrp="1"/>
          </p:cNvSpPr>
          <p:nvPr>
            <p:ph type="sldNum" idx="12"/>
          </p:nvPr>
        </p:nvSpPr>
        <p:spPr>
          <a:xfrm>
            <a:off x="8386333" y="4546457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49" name="Google Shape;549;p99"/>
          <p:cNvSpPr txBox="1">
            <a:spLocks noGrp="1"/>
          </p:cNvSpPr>
          <p:nvPr>
            <p:ph type="title"/>
          </p:nvPr>
        </p:nvSpPr>
        <p:spPr>
          <a:xfrm>
            <a:off x="464100" y="692675"/>
            <a:ext cx="6136800" cy="907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50" name="Google Shape;550;p99"/>
          <p:cNvSpPr txBox="1">
            <a:spLocks noGrp="1"/>
          </p:cNvSpPr>
          <p:nvPr>
            <p:ph type="subTitle" idx="2"/>
          </p:nvPr>
        </p:nvSpPr>
        <p:spPr>
          <a:xfrm>
            <a:off x="464100" y="316388"/>
            <a:ext cx="3388500" cy="207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900"/>
              <a:buFont typeface="Montserrat"/>
              <a:buNone/>
              <a:defRPr sz="900" b="1">
                <a:solidFill>
                  <a:srgbClr val="00A045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9pPr>
          </a:lstStyle>
          <a:p>
            <a:endParaRPr/>
          </a:p>
        </p:txBody>
      </p:sp>
      <p:sp>
        <p:nvSpPr>
          <p:cNvPr id="551" name="Google Shape;551;p99"/>
          <p:cNvSpPr txBox="1">
            <a:spLocks noGrp="1"/>
          </p:cNvSpPr>
          <p:nvPr>
            <p:ph type="body" idx="3"/>
          </p:nvPr>
        </p:nvSpPr>
        <p:spPr>
          <a:xfrm>
            <a:off x="3306300" y="1738969"/>
            <a:ext cx="2531400" cy="2828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50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>
              <a:spcBef>
                <a:spcPts val="5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5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5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5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5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5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500"/>
              </a:spcBef>
              <a:spcAft>
                <a:spcPts val="5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552" name="Google Shape;552;p99"/>
          <p:cNvSpPr txBox="1">
            <a:spLocks noGrp="1"/>
          </p:cNvSpPr>
          <p:nvPr>
            <p:ph type="body" idx="4"/>
          </p:nvPr>
        </p:nvSpPr>
        <p:spPr>
          <a:xfrm>
            <a:off x="6148500" y="1738969"/>
            <a:ext cx="2531400" cy="2828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50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>
              <a:spcBef>
                <a:spcPts val="5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5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5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5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5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5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500"/>
              </a:spcBef>
              <a:spcAft>
                <a:spcPts val="5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(boxes)">
  <p:cSld name="TITLE_AND_TWO_COLUMNS_1_2"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p100"/>
          <p:cNvSpPr txBox="1">
            <a:spLocks noGrp="1"/>
          </p:cNvSpPr>
          <p:nvPr>
            <p:ph type="body" idx="1"/>
          </p:nvPr>
        </p:nvSpPr>
        <p:spPr>
          <a:xfrm>
            <a:off x="464100" y="1968975"/>
            <a:ext cx="2531400" cy="2599800"/>
          </a:xfrm>
          <a:prstGeom prst="rect">
            <a:avLst/>
          </a:prstGeom>
          <a:solidFill>
            <a:srgbClr val="E5F5EC"/>
          </a:solidFill>
        </p:spPr>
        <p:txBody>
          <a:bodyPr spcFirstLastPara="1" wrap="square" lIns="198000" tIns="180000" rIns="162000" bIns="162000" anchor="t" anchorCtr="0">
            <a:noAutofit/>
          </a:bodyPr>
          <a:lstStyle>
            <a:lvl1pPr marL="457200" lvl="0" indent="-30480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lnSpc>
                <a:spcPct val="130000"/>
              </a:lnSpc>
              <a:spcBef>
                <a:spcPts val="500"/>
              </a:spcBef>
              <a:spcAft>
                <a:spcPts val="5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555" name="Google Shape;555;p100"/>
          <p:cNvSpPr txBox="1">
            <a:spLocks noGrp="1"/>
          </p:cNvSpPr>
          <p:nvPr>
            <p:ph type="sldNum" idx="12"/>
          </p:nvPr>
        </p:nvSpPr>
        <p:spPr>
          <a:xfrm>
            <a:off x="8386333" y="4546457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56" name="Google Shape;556;p100"/>
          <p:cNvSpPr txBox="1">
            <a:spLocks noGrp="1"/>
          </p:cNvSpPr>
          <p:nvPr>
            <p:ph type="title"/>
          </p:nvPr>
        </p:nvSpPr>
        <p:spPr>
          <a:xfrm>
            <a:off x="464100" y="692675"/>
            <a:ext cx="6136800" cy="907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57" name="Google Shape;557;p100"/>
          <p:cNvSpPr txBox="1">
            <a:spLocks noGrp="1"/>
          </p:cNvSpPr>
          <p:nvPr>
            <p:ph type="subTitle" idx="2"/>
          </p:nvPr>
        </p:nvSpPr>
        <p:spPr>
          <a:xfrm>
            <a:off x="464100" y="316388"/>
            <a:ext cx="3388500" cy="207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900"/>
              <a:buFont typeface="Montserrat"/>
              <a:buNone/>
              <a:defRPr sz="900" b="1">
                <a:solidFill>
                  <a:srgbClr val="00A045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9pPr>
          </a:lstStyle>
          <a:p>
            <a:endParaRPr/>
          </a:p>
        </p:txBody>
      </p:sp>
      <p:sp>
        <p:nvSpPr>
          <p:cNvPr id="558" name="Google Shape;558;p100"/>
          <p:cNvSpPr txBox="1">
            <a:spLocks noGrp="1"/>
          </p:cNvSpPr>
          <p:nvPr>
            <p:ph type="body" idx="3"/>
          </p:nvPr>
        </p:nvSpPr>
        <p:spPr>
          <a:xfrm>
            <a:off x="3306300" y="1968975"/>
            <a:ext cx="2531400" cy="2599800"/>
          </a:xfrm>
          <a:prstGeom prst="rect">
            <a:avLst/>
          </a:prstGeom>
          <a:solidFill>
            <a:srgbClr val="E5F5EC"/>
          </a:solidFill>
        </p:spPr>
        <p:txBody>
          <a:bodyPr spcFirstLastPara="1" wrap="square" lIns="198000" tIns="180000" rIns="162000" bIns="162000" anchor="t" anchorCtr="0">
            <a:noAutofit/>
          </a:bodyPr>
          <a:lstStyle>
            <a:lvl1pPr marL="457200" lvl="0" indent="-30480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lnSpc>
                <a:spcPct val="130000"/>
              </a:lnSpc>
              <a:spcBef>
                <a:spcPts val="500"/>
              </a:spcBef>
              <a:spcAft>
                <a:spcPts val="5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559" name="Google Shape;559;p100"/>
          <p:cNvSpPr txBox="1">
            <a:spLocks noGrp="1"/>
          </p:cNvSpPr>
          <p:nvPr>
            <p:ph type="body" idx="4"/>
          </p:nvPr>
        </p:nvSpPr>
        <p:spPr>
          <a:xfrm>
            <a:off x="6148500" y="1968975"/>
            <a:ext cx="2531400" cy="2599800"/>
          </a:xfrm>
          <a:prstGeom prst="rect">
            <a:avLst/>
          </a:prstGeom>
          <a:solidFill>
            <a:srgbClr val="E5F5EC"/>
          </a:solidFill>
        </p:spPr>
        <p:txBody>
          <a:bodyPr spcFirstLastPara="1" wrap="square" lIns="198000" tIns="180000" rIns="162000" bIns="162000" anchor="t" anchorCtr="0">
            <a:noAutofit/>
          </a:bodyPr>
          <a:lstStyle>
            <a:lvl1pPr marL="457200" lvl="0" indent="-30480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lnSpc>
                <a:spcPct val="130000"/>
              </a:lnSpc>
              <a:spcBef>
                <a:spcPts val="500"/>
              </a:spcBef>
              <a:spcAft>
                <a:spcPts val="5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_AND_TWO_COLUMNS_1_1"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101"/>
          <p:cNvSpPr txBox="1">
            <a:spLocks noGrp="1"/>
          </p:cNvSpPr>
          <p:nvPr>
            <p:ph type="body" idx="1"/>
          </p:nvPr>
        </p:nvSpPr>
        <p:spPr>
          <a:xfrm>
            <a:off x="464100" y="1743088"/>
            <a:ext cx="1819500" cy="2820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50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>
              <a:spcBef>
                <a:spcPts val="5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5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5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5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5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5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500"/>
              </a:spcBef>
              <a:spcAft>
                <a:spcPts val="5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562" name="Google Shape;562;p101"/>
          <p:cNvSpPr txBox="1">
            <a:spLocks noGrp="1"/>
          </p:cNvSpPr>
          <p:nvPr>
            <p:ph type="sldNum" idx="12"/>
          </p:nvPr>
        </p:nvSpPr>
        <p:spPr>
          <a:xfrm>
            <a:off x="8386333" y="4546457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63" name="Google Shape;563;p101"/>
          <p:cNvSpPr txBox="1">
            <a:spLocks noGrp="1"/>
          </p:cNvSpPr>
          <p:nvPr>
            <p:ph type="title"/>
          </p:nvPr>
        </p:nvSpPr>
        <p:spPr>
          <a:xfrm>
            <a:off x="464100" y="692675"/>
            <a:ext cx="6136800" cy="644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64" name="Google Shape;564;p101"/>
          <p:cNvSpPr txBox="1">
            <a:spLocks noGrp="1"/>
          </p:cNvSpPr>
          <p:nvPr>
            <p:ph type="subTitle" idx="2"/>
          </p:nvPr>
        </p:nvSpPr>
        <p:spPr>
          <a:xfrm>
            <a:off x="464100" y="316388"/>
            <a:ext cx="3388500" cy="207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900"/>
              <a:buFont typeface="Montserrat"/>
              <a:buNone/>
              <a:defRPr sz="900" b="1">
                <a:solidFill>
                  <a:srgbClr val="00A045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9pPr>
          </a:lstStyle>
          <a:p>
            <a:endParaRPr/>
          </a:p>
        </p:txBody>
      </p:sp>
      <p:sp>
        <p:nvSpPr>
          <p:cNvPr id="565" name="Google Shape;565;p101"/>
          <p:cNvSpPr txBox="1">
            <a:spLocks noGrp="1"/>
          </p:cNvSpPr>
          <p:nvPr>
            <p:ph type="body" idx="3"/>
          </p:nvPr>
        </p:nvSpPr>
        <p:spPr>
          <a:xfrm>
            <a:off x="2597950" y="1743088"/>
            <a:ext cx="1819500" cy="2820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50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>
              <a:spcBef>
                <a:spcPts val="5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5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5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5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5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5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500"/>
              </a:spcBef>
              <a:spcAft>
                <a:spcPts val="5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566" name="Google Shape;566;p101"/>
          <p:cNvSpPr txBox="1">
            <a:spLocks noGrp="1"/>
          </p:cNvSpPr>
          <p:nvPr>
            <p:ph type="body" idx="4"/>
          </p:nvPr>
        </p:nvSpPr>
        <p:spPr>
          <a:xfrm>
            <a:off x="4724375" y="1743088"/>
            <a:ext cx="1819500" cy="2820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50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>
              <a:spcBef>
                <a:spcPts val="5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5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5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5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5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5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500"/>
              </a:spcBef>
              <a:spcAft>
                <a:spcPts val="5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567" name="Google Shape;567;p101"/>
          <p:cNvSpPr txBox="1">
            <a:spLocks noGrp="1"/>
          </p:cNvSpPr>
          <p:nvPr>
            <p:ph type="body" idx="5"/>
          </p:nvPr>
        </p:nvSpPr>
        <p:spPr>
          <a:xfrm>
            <a:off x="6860325" y="1743088"/>
            <a:ext cx="1819500" cy="2820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50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>
              <a:spcBef>
                <a:spcPts val="5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5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5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5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5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5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500"/>
              </a:spcBef>
              <a:spcAft>
                <a:spcPts val="5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4 columns (boxes)">
  <p:cSld name="TITLE_AND_TWO_COLUMNS_1_1_1"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p102"/>
          <p:cNvSpPr txBox="1">
            <a:spLocks noGrp="1"/>
          </p:cNvSpPr>
          <p:nvPr>
            <p:ph type="body" idx="1"/>
          </p:nvPr>
        </p:nvSpPr>
        <p:spPr>
          <a:xfrm>
            <a:off x="464100" y="1743088"/>
            <a:ext cx="1819500" cy="2820900"/>
          </a:xfrm>
          <a:prstGeom prst="rect">
            <a:avLst/>
          </a:prstGeom>
          <a:solidFill>
            <a:srgbClr val="E5F5EC"/>
          </a:solidFill>
        </p:spPr>
        <p:txBody>
          <a:bodyPr spcFirstLastPara="1" wrap="square" lIns="91425" tIns="108000" rIns="91425" bIns="126000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50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>
              <a:spcBef>
                <a:spcPts val="5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5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5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5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5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5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500"/>
              </a:spcBef>
              <a:spcAft>
                <a:spcPts val="5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570" name="Google Shape;570;p102"/>
          <p:cNvSpPr txBox="1">
            <a:spLocks noGrp="1"/>
          </p:cNvSpPr>
          <p:nvPr>
            <p:ph type="sldNum" idx="12"/>
          </p:nvPr>
        </p:nvSpPr>
        <p:spPr>
          <a:xfrm>
            <a:off x="8386333" y="4546457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71" name="Google Shape;571;p102"/>
          <p:cNvSpPr txBox="1">
            <a:spLocks noGrp="1"/>
          </p:cNvSpPr>
          <p:nvPr>
            <p:ph type="title"/>
          </p:nvPr>
        </p:nvSpPr>
        <p:spPr>
          <a:xfrm>
            <a:off x="464100" y="692675"/>
            <a:ext cx="6136800" cy="644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72" name="Google Shape;572;p102"/>
          <p:cNvSpPr txBox="1">
            <a:spLocks noGrp="1"/>
          </p:cNvSpPr>
          <p:nvPr>
            <p:ph type="subTitle" idx="2"/>
          </p:nvPr>
        </p:nvSpPr>
        <p:spPr>
          <a:xfrm>
            <a:off x="464100" y="316388"/>
            <a:ext cx="3388500" cy="207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900"/>
              <a:buFont typeface="Montserrat"/>
              <a:buNone/>
              <a:defRPr sz="900" b="1">
                <a:solidFill>
                  <a:srgbClr val="00A045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9pPr>
          </a:lstStyle>
          <a:p>
            <a:endParaRPr/>
          </a:p>
        </p:txBody>
      </p:sp>
      <p:sp>
        <p:nvSpPr>
          <p:cNvPr id="573" name="Google Shape;573;p102"/>
          <p:cNvSpPr txBox="1">
            <a:spLocks noGrp="1"/>
          </p:cNvSpPr>
          <p:nvPr>
            <p:ph type="body" idx="3"/>
          </p:nvPr>
        </p:nvSpPr>
        <p:spPr>
          <a:xfrm>
            <a:off x="2597950" y="1743088"/>
            <a:ext cx="1819500" cy="2820900"/>
          </a:xfrm>
          <a:prstGeom prst="rect">
            <a:avLst/>
          </a:prstGeom>
          <a:solidFill>
            <a:srgbClr val="E5F5EC"/>
          </a:solidFill>
        </p:spPr>
        <p:txBody>
          <a:bodyPr spcFirstLastPara="1" wrap="square" lIns="91425" tIns="108000" rIns="91425" bIns="126000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50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>
              <a:spcBef>
                <a:spcPts val="5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5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5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5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5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5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500"/>
              </a:spcBef>
              <a:spcAft>
                <a:spcPts val="5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574" name="Google Shape;574;p102"/>
          <p:cNvSpPr txBox="1">
            <a:spLocks noGrp="1"/>
          </p:cNvSpPr>
          <p:nvPr>
            <p:ph type="body" idx="4"/>
          </p:nvPr>
        </p:nvSpPr>
        <p:spPr>
          <a:xfrm>
            <a:off x="4724375" y="1743088"/>
            <a:ext cx="1819500" cy="2820900"/>
          </a:xfrm>
          <a:prstGeom prst="rect">
            <a:avLst/>
          </a:prstGeom>
          <a:solidFill>
            <a:srgbClr val="E5F5EC"/>
          </a:solidFill>
        </p:spPr>
        <p:txBody>
          <a:bodyPr spcFirstLastPara="1" wrap="square" lIns="91425" tIns="108000" rIns="91425" bIns="126000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50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>
              <a:spcBef>
                <a:spcPts val="5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5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5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5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5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5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500"/>
              </a:spcBef>
              <a:spcAft>
                <a:spcPts val="5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575" name="Google Shape;575;p102"/>
          <p:cNvSpPr txBox="1">
            <a:spLocks noGrp="1"/>
          </p:cNvSpPr>
          <p:nvPr>
            <p:ph type="body" idx="5"/>
          </p:nvPr>
        </p:nvSpPr>
        <p:spPr>
          <a:xfrm>
            <a:off x="6860325" y="1743088"/>
            <a:ext cx="1819500" cy="2820900"/>
          </a:xfrm>
          <a:prstGeom prst="rect">
            <a:avLst/>
          </a:prstGeom>
          <a:solidFill>
            <a:srgbClr val="E5F5EC"/>
          </a:solidFill>
        </p:spPr>
        <p:txBody>
          <a:bodyPr spcFirstLastPara="1" wrap="square" lIns="91425" tIns="108000" rIns="91425" bIns="126000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50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>
              <a:spcBef>
                <a:spcPts val="5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5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5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5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5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5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500"/>
              </a:spcBef>
              <a:spcAft>
                <a:spcPts val="5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p103"/>
          <p:cNvSpPr txBox="1">
            <a:spLocks noGrp="1"/>
          </p:cNvSpPr>
          <p:nvPr>
            <p:ph type="sldNum" idx="12"/>
          </p:nvPr>
        </p:nvSpPr>
        <p:spPr>
          <a:xfrm>
            <a:off x="8386333" y="4546457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78" name="Google Shape;578;p103"/>
          <p:cNvSpPr txBox="1">
            <a:spLocks noGrp="1"/>
          </p:cNvSpPr>
          <p:nvPr>
            <p:ph type="title"/>
          </p:nvPr>
        </p:nvSpPr>
        <p:spPr>
          <a:xfrm>
            <a:off x="464100" y="692675"/>
            <a:ext cx="6136800" cy="907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79" name="Google Shape;579;p103"/>
          <p:cNvSpPr txBox="1">
            <a:spLocks noGrp="1"/>
          </p:cNvSpPr>
          <p:nvPr>
            <p:ph type="subTitle" idx="1"/>
          </p:nvPr>
        </p:nvSpPr>
        <p:spPr>
          <a:xfrm>
            <a:off x="464100" y="316388"/>
            <a:ext cx="3388500" cy="207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900"/>
              <a:buFont typeface="Montserrat"/>
              <a:buNone/>
              <a:defRPr sz="900" b="1">
                <a:solidFill>
                  <a:srgbClr val="00A045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None/>
              <a:defRPr sz="2800">
                <a:solidFill>
                  <a:srgbClr val="00A045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26" Type="http://schemas.openxmlformats.org/officeDocument/2006/relationships/slideLayout" Target="../slideLayouts/slideLayout38.xml"/><Relationship Id="rId39" Type="http://schemas.openxmlformats.org/officeDocument/2006/relationships/slideLayout" Target="../slideLayouts/slideLayout51.xml"/><Relationship Id="rId21" Type="http://schemas.openxmlformats.org/officeDocument/2006/relationships/slideLayout" Target="../slideLayouts/slideLayout33.xml"/><Relationship Id="rId34" Type="http://schemas.openxmlformats.org/officeDocument/2006/relationships/slideLayout" Target="../slideLayouts/slideLayout46.xml"/><Relationship Id="rId42" Type="http://schemas.openxmlformats.org/officeDocument/2006/relationships/slideLayout" Target="../slideLayouts/slideLayout54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9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36.xml"/><Relationship Id="rId32" Type="http://schemas.openxmlformats.org/officeDocument/2006/relationships/slideLayout" Target="../slideLayouts/slideLayout44.xml"/><Relationship Id="rId37" Type="http://schemas.openxmlformats.org/officeDocument/2006/relationships/slideLayout" Target="../slideLayouts/slideLayout49.xml"/><Relationship Id="rId40" Type="http://schemas.openxmlformats.org/officeDocument/2006/relationships/slideLayout" Target="../slideLayouts/slideLayout52.xml"/><Relationship Id="rId45" Type="http://schemas.openxmlformats.org/officeDocument/2006/relationships/image" Target="../media/image3.png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23" Type="http://schemas.openxmlformats.org/officeDocument/2006/relationships/slideLayout" Target="../slideLayouts/slideLayout35.xml"/><Relationship Id="rId28" Type="http://schemas.openxmlformats.org/officeDocument/2006/relationships/slideLayout" Target="../slideLayouts/slideLayout40.xml"/><Relationship Id="rId36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31" Type="http://schemas.openxmlformats.org/officeDocument/2006/relationships/slideLayout" Target="../slideLayouts/slideLayout43.xml"/><Relationship Id="rId44" Type="http://schemas.openxmlformats.org/officeDocument/2006/relationships/theme" Target="../theme/theme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slideLayout" Target="../slideLayouts/slideLayout34.xml"/><Relationship Id="rId27" Type="http://schemas.openxmlformats.org/officeDocument/2006/relationships/slideLayout" Target="../slideLayouts/slideLayout39.xml"/><Relationship Id="rId30" Type="http://schemas.openxmlformats.org/officeDocument/2006/relationships/slideLayout" Target="../slideLayouts/slideLayout42.xml"/><Relationship Id="rId35" Type="http://schemas.openxmlformats.org/officeDocument/2006/relationships/slideLayout" Target="../slideLayouts/slideLayout47.xml"/><Relationship Id="rId43" Type="http://schemas.openxmlformats.org/officeDocument/2006/relationships/slideLayout" Target="../slideLayouts/slideLayout55.xml"/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5" Type="http://schemas.openxmlformats.org/officeDocument/2006/relationships/slideLayout" Target="../slideLayouts/slideLayout37.xml"/><Relationship Id="rId33" Type="http://schemas.openxmlformats.org/officeDocument/2006/relationships/slideLayout" Target="../slideLayouts/slideLayout45.xml"/><Relationship Id="rId38" Type="http://schemas.openxmlformats.org/officeDocument/2006/relationships/slideLayout" Target="../slideLayouts/slideLayout50.xml"/><Relationship Id="rId20" Type="http://schemas.openxmlformats.org/officeDocument/2006/relationships/slideLayout" Target="../slideLayouts/slideLayout32.xml"/><Relationship Id="rId41" Type="http://schemas.openxmlformats.org/officeDocument/2006/relationships/slideLayout" Target="../slideLayouts/slideLayout53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68.xml"/><Relationship Id="rId18" Type="http://schemas.openxmlformats.org/officeDocument/2006/relationships/slideLayout" Target="../slideLayouts/slideLayout73.xml"/><Relationship Id="rId26" Type="http://schemas.openxmlformats.org/officeDocument/2006/relationships/slideLayout" Target="../slideLayouts/slideLayout81.xml"/><Relationship Id="rId3" Type="http://schemas.openxmlformats.org/officeDocument/2006/relationships/slideLayout" Target="../slideLayouts/slideLayout58.xml"/><Relationship Id="rId21" Type="http://schemas.openxmlformats.org/officeDocument/2006/relationships/slideLayout" Target="../slideLayouts/slideLayout76.xml"/><Relationship Id="rId34" Type="http://schemas.openxmlformats.org/officeDocument/2006/relationships/theme" Target="../theme/theme3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17" Type="http://schemas.openxmlformats.org/officeDocument/2006/relationships/slideLayout" Target="../slideLayouts/slideLayout72.xml"/><Relationship Id="rId25" Type="http://schemas.openxmlformats.org/officeDocument/2006/relationships/slideLayout" Target="../slideLayouts/slideLayout80.xml"/><Relationship Id="rId33" Type="http://schemas.openxmlformats.org/officeDocument/2006/relationships/slideLayout" Target="../slideLayouts/slideLayout88.xml"/><Relationship Id="rId2" Type="http://schemas.openxmlformats.org/officeDocument/2006/relationships/slideLayout" Target="../slideLayouts/slideLayout57.xml"/><Relationship Id="rId16" Type="http://schemas.openxmlformats.org/officeDocument/2006/relationships/slideLayout" Target="../slideLayouts/slideLayout71.xml"/><Relationship Id="rId20" Type="http://schemas.openxmlformats.org/officeDocument/2006/relationships/slideLayout" Target="../slideLayouts/slideLayout75.xml"/><Relationship Id="rId29" Type="http://schemas.openxmlformats.org/officeDocument/2006/relationships/slideLayout" Target="../slideLayouts/slideLayout84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24" Type="http://schemas.openxmlformats.org/officeDocument/2006/relationships/slideLayout" Target="../slideLayouts/slideLayout79.xml"/><Relationship Id="rId32" Type="http://schemas.openxmlformats.org/officeDocument/2006/relationships/slideLayout" Target="../slideLayouts/slideLayout87.xml"/><Relationship Id="rId5" Type="http://schemas.openxmlformats.org/officeDocument/2006/relationships/slideLayout" Target="../slideLayouts/slideLayout60.xml"/><Relationship Id="rId15" Type="http://schemas.openxmlformats.org/officeDocument/2006/relationships/slideLayout" Target="../slideLayouts/slideLayout70.xml"/><Relationship Id="rId23" Type="http://schemas.openxmlformats.org/officeDocument/2006/relationships/slideLayout" Target="../slideLayouts/slideLayout78.xml"/><Relationship Id="rId28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65.xml"/><Relationship Id="rId19" Type="http://schemas.openxmlformats.org/officeDocument/2006/relationships/slideLayout" Target="../slideLayouts/slideLayout74.xml"/><Relationship Id="rId31" Type="http://schemas.openxmlformats.org/officeDocument/2006/relationships/slideLayout" Target="../slideLayouts/slideLayout86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slideLayout" Target="../slideLayouts/slideLayout69.xml"/><Relationship Id="rId22" Type="http://schemas.openxmlformats.org/officeDocument/2006/relationships/slideLayout" Target="../slideLayouts/slideLayout77.xml"/><Relationship Id="rId27" Type="http://schemas.openxmlformats.org/officeDocument/2006/relationships/slideLayout" Target="../slideLayouts/slideLayout82.xml"/><Relationship Id="rId30" Type="http://schemas.openxmlformats.org/officeDocument/2006/relationships/slideLayout" Target="../slideLayouts/slideLayout85.xml"/><Relationship Id="rId35" Type="http://schemas.openxmlformats.org/officeDocument/2006/relationships/image" Target="../media/image3.png"/><Relationship Id="rId8" Type="http://schemas.openxmlformats.org/officeDocument/2006/relationships/slideLayout" Target="../slideLayouts/slideLayout63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01.xml"/><Relationship Id="rId18" Type="http://schemas.openxmlformats.org/officeDocument/2006/relationships/slideLayout" Target="../slideLayouts/slideLayout106.xml"/><Relationship Id="rId26" Type="http://schemas.openxmlformats.org/officeDocument/2006/relationships/slideLayout" Target="../slideLayouts/slideLayout114.xml"/><Relationship Id="rId3" Type="http://schemas.openxmlformats.org/officeDocument/2006/relationships/slideLayout" Target="../slideLayouts/slideLayout91.xml"/><Relationship Id="rId21" Type="http://schemas.openxmlformats.org/officeDocument/2006/relationships/slideLayout" Target="../slideLayouts/slideLayout109.xml"/><Relationship Id="rId34" Type="http://schemas.openxmlformats.org/officeDocument/2006/relationships/image" Target="../media/image3.png"/><Relationship Id="rId7" Type="http://schemas.openxmlformats.org/officeDocument/2006/relationships/slideLayout" Target="../slideLayouts/slideLayout95.xml"/><Relationship Id="rId12" Type="http://schemas.openxmlformats.org/officeDocument/2006/relationships/slideLayout" Target="../slideLayouts/slideLayout100.xml"/><Relationship Id="rId17" Type="http://schemas.openxmlformats.org/officeDocument/2006/relationships/slideLayout" Target="../slideLayouts/slideLayout105.xml"/><Relationship Id="rId25" Type="http://schemas.openxmlformats.org/officeDocument/2006/relationships/slideLayout" Target="../slideLayouts/slideLayout113.xml"/><Relationship Id="rId33" Type="http://schemas.openxmlformats.org/officeDocument/2006/relationships/theme" Target="../theme/theme4.xml"/><Relationship Id="rId2" Type="http://schemas.openxmlformats.org/officeDocument/2006/relationships/slideLayout" Target="../slideLayouts/slideLayout90.xml"/><Relationship Id="rId16" Type="http://schemas.openxmlformats.org/officeDocument/2006/relationships/slideLayout" Target="../slideLayouts/slideLayout104.xml"/><Relationship Id="rId20" Type="http://schemas.openxmlformats.org/officeDocument/2006/relationships/slideLayout" Target="../slideLayouts/slideLayout108.xml"/><Relationship Id="rId29" Type="http://schemas.openxmlformats.org/officeDocument/2006/relationships/slideLayout" Target="../slideLayouts/slideLayout117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24" Type="http://schemas.openxmlformats.org/officeDocument/2006/relationships/slideLayout" Target="../slideLayouts/slideLayout112.xml"/><Relationship Id="rId32" Type="http://schemas.openxmlformats.org/officeDocument/2006/relationships/slideLayout" Target="../slideLayouts/slideLayout120.xml"/><Relationship Id="rId5" Type="http://schemas.openxmlformats.org/officeDocument/2006/relationships/slideLayout" Target="../slideLayouts/slideLayout93.xml"/><Relationship Id="rId15" Type="http://schemas.openxmlformats.org/officeDocument/2006/relationships/slideLayout" Target="../slideLayouts/slideLayout103.xml"/><Relationship Id="rId23" Type="http://schemas.openxmlformats.org/officeDocument/2006/relationships/slideLayout" Target="../slideLayouts/slideLayout111.xml"/><Relationship Id="rId28" Type="http://schemas.openxmlformats.org/officeDocument/2006/relationships/slideLayout" Target="../slideLayouts/slideLayout116.xml"/><Relationship Id="rId10" Type="http://schemas.openxmlformats.org/officeDocument/2006/relationships/slideLayout" Target="../slideLayouts/slideLayout98.xml"/><Relationship Id="rId19" Type="http://schemas.openxmlformats.org/officeDocument/2006/relationships/slideLayout" Target="../slideLayouts/slideLayout107.xml"/><Relationship Id="rId31" Type="http://schemas.openxmlformats.org/officeDocument/2006/relationships/slideLayout" Target="../slideLayouts/slideLayout119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Relationship Id="rId14" Type="http://schemas.openxmlformats.org/officeDocument/2006/relationships/slideLayout" Target="../slideLayouts/slideLayout102.xml"/><Relationship Id="rId22" Type="http://schemas.openxmlformats.org/officeDocument/2006/relationships/slideLayout" Target="../slideLayouts/slideLayout110.xml"/><Relationship Id="rId27" Type="http://schemas.openxmlformats.org/officeDocument/2006/relationships/slideLayout" Target="../slideLayouts/slideLayout115.xml"/><Relationship Id="rId30" Type="http://schemas.openxmlformats.org/officeDocument/2006/relationships/slideLayout" Target="../slideLayouts/slideLayout118.xml"/><Relationship Id="rId8" Type="http://schemas.openxmlformats.org/officeDocument/2006/relationships/slideLayout" Target="../slideLayouts/slideLayout9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4"/>
          <p:cNvSpPr txBox="1">
            <a:spLocks noGrp="1"/>
          </p:cNvSpPr>
          <p:nvPr>
            <p:ph type="title"/>
          </p:nvPr>
        </p:nvSpPr>
        <p:spPr>
          <a:xfrm>
            <a:off x="4641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Font typeface="Roboto Slab"/>
              <a:buNone/>
              <a:defRPr sz="2800">
                <a:solidFill>
                  <a:srgbClr val="00A045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Font typeface="Roboto Slab"/>
              <a:buNone/>
              <a:defRPr sz="2800">
                <a:solidFill>
                  <a:srgbClr val="00A045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Font typeface="Roboto Slab"/>
              <a:buNone/>
              <a:defRPr sz="2800">
                <a:solidFill>
                  <a:srgbClr val="00A045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Font typeface="Roboto Slab"/>
              <a:buNone/>
              <a:defRPr sz="2800">
                <a:solidFill>
                  <a:srgbClr val="00A045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Font typeface="Roboto Slab"/>
              <a:buNone/>
              <a:defRPr sz="2800">
                <a:solidFill>
                  <a:srgbClr val="00A045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Font typeface="Roboto Slab"/>
              <a:buNone/>
              <a:defRPr sz="2800">
                <a:solidFill>
                  <a:srgbClr val="00A045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Font typeface="Roboto Slab"/>
              <a:buNone/>
              <a:defRPr sz="2800">
                <a:solidFill>
                  <a:srgbClr val="00A045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Font typeface="Roboto Slab"/>
              <a:buNone/>
              <a:defRPr sz="2800">
                <a:solidFill>
                  <a:srgbClr val="00A045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Font typeface="Roboto Slab"/>
              <a:buNone/>
              <a:defRPr sz="2800">
                <a:solidFill>
                  <a:srgbClr val="00A045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Roboto Light"/>
              <a:buChar char="●"/>
              <a:defRPr sz="1600">
                <a:solidFill>
                  <a:srgbClr val="595959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304800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Roboto Light"/>
              <a:buChar char="○"/>
              <a:defRPr sz="1200">
                <a:solidFill>
                  <a:srgbClr val="595959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L="1371600" lvl="2" indent="-292100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Roboto Light"/>
              <a:buChar char="■"/>
              <a:defRPr sz="1000">
                <a:solidFill>
                  <a:srgbClr val="595959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L="1828800" lvl="3" indent="-292100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Roboto Light"/>
              <a:buChar char="●"/>
              <a:defRPr sz="1000">
                <a:solidFill>
                  <a:srgbClr val="595959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L="2286000" lvl="4" indent="-292100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Roboto Light"/>
              <a:buChar char="○"/>
              <a:defRPr sz="1000">
                <a:solidFill>
                  <a:srgbClr val="595959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L="2743200" lvl="5" indent="-292100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Roboto Light"/>
              <a:buChar char="■"/>
              <a:defRPr sz="1000">
                <a:solidFill>
                  <a:srgbClr val="595959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marL="3200400" lvl="6" indent="-292100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Roboto Light"/>
              <a:buChar char="●"/>
              <a:defRPr sz="1000">
                <a:solidFill>
                  <a:srgbClr val="595959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marL="3657600" lvl="7" indent="-292100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Roboto Light"/>
              <a:buChar char="○"/>
              <a:defRPr sz="1000">
                <a:solidFill>
                  <a:srgbClr val="595959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marL="4114800" lvl="8" indent="-292100">
              <a:lnSpc>
                <a:spcPct val="130000"/>
              </a:lnSpc>
              <a:spcBef>
                <a:spcPts val="500"/>
              </a:spcBef>
              <a:spcAft>
                <a:spcPts val="500"/>
              </a:spcAft>
              <a:buClr>
                <a:srgbClr val="595959"/>
              </a:buClr>
              <a:buSzPts val="1000"/>
              <a:buFont typeface="Roboto Light"/>
              <a:buChar char="■"/>
              <a:defRPr sz="1000">
                <a:solidFill>
                  <a:srgbClr val="595959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sldNum" idx="12"/>
          </p:nvPr>
        </p:nvSpPr>
        <p:spPr>
          <a:xfrm>
            <a:off x="8386333" y="454645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>
              <a:buNone/>
              <a:defRPr sz="800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lvl="1" algn="r">
              <a:buNone/>
              <a:defRPr sz="800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lvl="2" algn="r">
              <a:buNone/>
              <a:defRPr sz="800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lvl="3" algn="r">
              <a:buNone/>
              <a:defRPr sz="800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lvl="4" algn="r">
              <a:buNone/>
              <a:defRPr sz="800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lvl="5" algn="r">
              <a:buNone/>
              <a:defRPr sz="800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lvl="6" algn="r">
              <a:buNone/>
              <a:defRPr sz="800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lvl="7" algn="r">
              <a:buNone/>
              <a:defRPr sz="800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lvl="8" algn="r">
              <a:buNone/>
              <a:defRPr sz="800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9" name="Google Shape;59;p14"/>
          <p:cNvPicPr preferRelativeResize="0"/>
          <p:nvPr/>
        </p:nvPicPr>
        <p:blipFill rotWithShape="1">
          <a:blip r:embed="rId45">
            <a:alphaModFix/>
          </a:blip>
          <a:srcRect/>
          <a:stretch/>
        </p:blipFill>
        <p:spPr>
          <a:xfrm>
            <a:off x="449814" y="4740111"/>
            <a:ext cx="182880" cy="18288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  <p:sldLayoutId id="2147483674" r:id="rId15"/>
    <p:sldLayoutId id="2147483675" r:id="rId16"/>
    <p:sldLayoutId id="2147483676" r:id="rId17"/>
    <p:sldLayoutId id="2147483677" r:id="rId18"/>
    <p:sldLayoutId id="2147483678" r:id="rId19"/>
    <p:sldLayoutId id="2147483679" r:id="rId20"/>
    <p:sldLayoutId id="2147483680" r:id="rId21"/>
    <p:sldLayoutId id="2147483681" r:id="rId22"/>
    <p:sldLayoutId id="2147483682" r:id="rId23"/>
    <p:sldLayoutId id="2147483683" r:id="rId24"/>
    <p:sldLayoutId id="2147483684" r:id="rId25"/>
    <p:sldLayoutId id="2147483685" r:id="rId26"/>
    <p:sldLayoutId id="2147483686" r:id="rId27"/>
    <p:sldLayoutId id="2147483687" r:id="rId28"/>
    <p:sldLayoutId id="2147483688" r:id="rId29"/>
    <p:sldLayoutId id="2147483689" r:id="rId30"/>
    <p:sldLayoutId id="2147483690" r:id="rId31"/>
    <p:sldLayoutId id="2147483691" r:id="rId32"/>
    <p:sldLayoutId id="2147483692" r:id="rId33"/>
    <p:sldLayoutId id="2147483693" r:id="rId34"/>
    <p:sldLayoutId id="2147483694" r:id="rId35"/>
    <p:sldLayoutId id="2147483695" r:id="rId36"/>
    <p:sldLayoutId id="2147483696" r:id="rId37"/>
    <p:sldLayoutId id="2147483697" r:id="rId38"/>
    <p:sldLayoutId id="2147483698" r:id="rId39"/>
    <p:sldLayoutId id="2147483699" r:id="rId40"/>
    <p:sldLayoutId id="2147483700" r:id="rId41"/>
    <p:sldLayoutId id="2147483701" r:id="rId42"/>
    <p:sldLayoutId id="2147483702" r:id="rId4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291">
          <p15:clr>
            <a:srgbClr val="EA4335"/>
          </p15:clr>
        </p15:guide>
        <p15:guide id="2" orient="horz" pos="504">
          <p15:clr>
            <a:srgbClr val="EA4335"/>
          </p15:clr>
        </p15:guide>
        <p15:guide id="3" orient="horz" pos="649">
          <p15:clr>
            <a:srgbClr val="EA4335"/>
          </p15:clr>
        </p15:guide>
        <p15:guide id="4" pos="5469">
          <p15:clr>
            <a:srgbClr val="EA4335"/>
          </p15:clr>
        </p15:guide>
        <p15:guide id="5" pos="5628">
          <p15:clr>
            <a:srgbClr val="EA4335"/>
          </p15:clr>
        </p15:guide>
        <p15:guide id="6" orient="horz" pos="3097">
          <p15:clr>
            <a:srgbClr val="EA4335"/>
          </p15:clr>
        </p15:guide>
        <p15:guide id="7" orient="horz" pos="2878">
          <p15:clr>
            <a:srgbClr val="EA4335"/>
          </p15:clr>
        </p15:guide>
        <p15:guide id="8" orient="horz" pos="1928">
          <p15:clr>
            <a:srgbClr val="EA4335"/>
          </p15:clr>
        </p15:guide>
        <p15:guide id="9" pos="541">
          <p15:clr>
            <a:srgbClr val="EA4335"/>
          </p15:clr>
        </p15:guide>
        <p15:guide id="10" pos="737">
          <p15:clr>
            <a:srgbClr val="EA4335"/>
          </p15:clr>
        </p15:guide>
        <p15:guide id="11" pos="990">
          <p15:clr>
            <a:srgbClr val="EA4335"/>
          </p15:clr>
        </p15:guide>
        <p15:guide id="12" pos="1439">
          <p15:clr>
            <a:srgbClr val="EA4335"/>
          </p15:clr>
        </p15:guide>
        <p15:guide id="13" pos="1183">
          <p15:clr>
            <a:srgbClr val="EA4335"/>
          </p15:clr>
        </p15:guide>
        <p15:guide id="14" pos="1637">
          <p15:clr>
            <a:srgbClr val="EA4335"/>
          </p15:clr>
        </p15:guide>
        <p15:guide id="15" pos="1887">
          <p15:clr>
            <a:srgbClr val="EA4335"/>
          </p15:clr>
        </p15:guide>
        <p15:guide id="16" pos="2083">
          <p15:clr>
            <a:srgbClr val="EA4335"/>
          </p15:clr>
        </p15:guide>
        <p15:guide id="17" pos="2336">
          <p15:clr>
            <a:srgbClr val="EA4335"/>
          </p15:clr>
        </p15:guide>
        <p15:guide id="18" pos="2530">
          <p15:clr>
            <a:srgbClr val="EA4335"/>
          </p15:clr>
        </p15:guide>
        <p15:guide id="19" pos="2784">
          <p15:clr>
            <a:srgbClr val="EA4335"/>
          </p15:clr>
        </p15:guide>
        <p15:guide id="20" pos="2976">
          <p15:clr>
            <a:srgbClr val="EA4335"/>
          </p15:clr>
        </p15:guide>
        <p15:guide id="21" pos="3230">
          <p15:clr>
            <a:srgbClr val="EA4335"/>
          </p15:clr>
        </p15:guide>
        <p15:guide id="22" pos="3424">
          <p15:clr>
            <a:srgbClr val="EA4335"/>
          </p15:clr>
        </p15:guide>
        <p15:guide id="23" pos="3677">
          <p15:clr>
            <a:srgbClr val="EA4335"/>
          </p15:clr>
        </p15:guide>
        <p15:guide id="24" pos="3873">
          <p15:clr>
            <a:srgbClr val="EA4335"/>
          </p15:clr>
        </p15:guide>
        <p15:guide id="25" pos="4123">
          <p15:clr>
            <a:srgbClr val="EA4335"/>
          </p15:clr>
        </p15:guide>
        <p15:guide id="26" pos="4321">
          <p15:clr>
            <a:srgbClr val="EA4335"/>
          </p15:clr>
        </p15:guide>
        <p15:guide id="27" pos="4577">
          <p15:clr>
            <a:srgbClr val="EA4335"/>
          </p15:clr>
        </p15:guide>
        <p15:guide id="28" pos="4770">
          <p15:clr>
            <a:srgbClr val="EA4335"/>
          </p15:clr>
        </p15:guide>
        <p15:guide id="29" pos="5023">
          <p15:clr>
            <a:srgbClr val="EA4335"/>
          </p15:clr>
        </p15:guide>
        <p15:guide id="30" pos="5219">
          <p15:clr>
            <a:srgbClr val="EA4335"/>
          </p15:clr>
        </p15:guide>
        <p15:guide id="31" orient="horz" pos="210">
          <p15:clr>
            <a:srgbClr val="EA4335"/>
          </p15:clr>
        </p15:guide>
        <p15:guide id="32" orient="horz" pos="1440">
          <p15:clr>
            <a:srgbClr val="EA4335"/>
          </p15:clr>
        </p15:guide>
        <p15:guide id="33" orient="horz" pos="1191">
          <p15:clr>
            <a:srgbClr val="EA4335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58"/>
          <p:cNvSpPr txBox="1">
            <a:spLocks noGrp="1"/>
          </p:cNvSpPr>
          <p:nvPr>
            <p:ph type="title"/>
          </p:nvPr>
        </p:nvSpPr>
        <p:spPr>
          <a:xfrm>
            <a:off x="4641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 Slab"/>
              <a:buNone/>
              <a:defRPr sz="28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Font typeface="Roboto Slab"/>
              <a:buNone/>
              <a:defRPr sz="2800">
                <a:solidFill>
                  <a:srgbClr val="00A045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Font typeface="Roboto Slab"/>
              <a:buNone/>
              <a:defRPr sz="2800">
                <a:solidFill>
                  <a:srgbClr val="00A045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Font typeface="Roboto Slab"/>
              <a:buNone/>
              <a:defRPr sz="2800">
                <a:solidFill>
                  <a:srgbClr val="00A045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Font typeface="Roboto Slab"/>
              <a:buNone/>
              <a:defRPr sz="2800">
                <a:solidFill>
                  <a:srgbClr val="00A045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Font typeface="Roboto Slab"/>
              <a:buNone/>
              <a:defRPr sz="2800">
                <a:solidFill>
                  <a:srgbClr val="00A045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Font typeface="Roboto Slab"/>
              <a:buNone/>
              <a:defRPr sz="2800">
                <a:solidFill>
                  <a:srgbClr val="00A045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Font typeface="Roboto Slab"/>
              <a:buNone/>
              <a:defRPr sz="2800">
                <a:solidFill>
                  <a:srgbClr val="00A045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Font typeface="Roboto Slab"/>
              <a:buNone/>
              <a:defRPr sz="2800">
                <a:solidFill>
                  <a:srgbClr val="00A045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endParaRPr/>
          </a:p>
        </p:txBody>
      </p:sp>
      <p:sp>
        <p:nvSpPr>
          <p:cNvPr id="324" name="Google Shape;324;p5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 Light"/>
              <a:buChar char="●"/>
              <a:defRPr sz="16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304800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Light"/>
              <a:buChar char="○"/>
              <a:defRPr sz="12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L="1371600" lvl="2" indent="-292100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Roboto Light"/>
              <a:buChar char="■"/>
              <a:defRPr sz="10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L="1828800" lvl="3" indent="-292100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Roboto Light"/>
              <a:buChar char="●"/>
              <a:defRPr sz="10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L="2286000" lvl="4" indent="-292100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Roboto Light"/>
              <a:buChar char="○"/>
              <a:defRPr sz="10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L="2743200" lvl="5" indent="-292100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Roboto Light"/>
              <a:buChar char="■"/>
              <a:defRPr sz="10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marL="3200400" lvl="6" indent="-292100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Roboto Light"/>
              <a:buChar char="●"/>
              <a:defRPr sz="10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marL="3657600" lvl="7" indent="-292100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Roboto Light"/>
              <a:buChar char="○"/>
              <a:defRPr sz="10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marL="4114800" lvl="8" indent="-292100">
              <a:lnSpc>
                <a:spcPct val="130000"/>
              </a:lnSpc>
              <a:spcBef>
                <a:spcPts val="500"/>
              </a:spcBef>
              <a:spcAft>
                <a:spcPts val="500"/>
              </a:spcAft>
              <a:buClr>
                <a:schemeClr val="dk1"/>
              </a:buClr>
              <a:buSzPts val="1000"/>
              <a:buFont typeface="Roboto Light"/>
              <a:buChar char="■"/>
              <a:defRPr sz="10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endParaRPr/>
          </a:p>
        </p:txBody>
      </p:sp>
      <p:sp>
        <p:nvSpPr>
          <p:cNvPr id="325" name="Google Shape;325;p58"/>
          <p:cNvSpPr txBox="1">
            <a:spLocks noGrp="1"/>
          </p:cNvSpPr>
          <p:nvPr>
            <p:ph type="sldNum" idx="12"/>
          </p:nvPr>
        </p:nvSpPr>
        <p:spPr>
          <a:xfrm>
            <a:off x="8386333" y="454645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>
              <a:buNone/>
              <a:defRPr sz="800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lvl="1" algn="r">
              <a:buNone/>
              <a:defRPr sz="800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lvl="2" algn="r">
              <a:buNone/>
              <a:defRPr sz="800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lvl="3" algn="r">
              <a:buNone/>
              <a:defRPr sz="800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lvl="4" algn="r">
              <a:buNone/>
              <a:defRPr sz="800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lvl="5" algn="r">
              <a:buNone/>
              <a:defRPr sz="800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lvl="6" algn="r">
              <a:buNone/>
              <a:defRPr sz="800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lvl="7" algn="r">
              <a:buNone/>
              <a:defRPr sz="800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lvl="8" algn="r">
              <a:buNone/>
              <a:defRPr sz="800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26" name="Google Shape;326;p58"/>
          <p:cNvPicPr preferRelativeResize="0"/>
          <p:nvPr/>
        </p:nvPicPr>
        <p:blipFill rotWithShape="1">
          <a:blip r:embed="rId35">
            <a:alphaModFix/>
          </a:blip>
          <a:srcRect/>
          <a:stretch/>
        </p:blipFill>
        <p:spPr>
          <a:xfrm>
            <a:off x="449814" y="4740111"/>
            <a:ext cx="182880" cy="18288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  <p:sldLayoutId id="2147483716" r:id="rId14"/>
    <p:sldLayoutId id="2147483717" r:id="rId15"/>
    <p:sldLayoutId id="2147483718" r:id="rId16"/>
    <p:sldLayoutId id="2147483719" r:id="rId17"/>
    <p:sldLayoutId id="2147483720" r:id="rId18"/>
    <p:sldLayoutId id="2147483721" r:id="rId19"/>
    <p:sldLayoutId id="2147483722" r:id="rId20"/>
    <p:sldLayoutId id="2147483723" r:id="rId21"/>
    <p:sldLayoutId id="2147483724" r:id="rId22"/>
    <p:sldLayoutId id="2147483725" r:id="rId23"/>
    <p:sldLayoutId id="2147483726" r:id="rId24"/>
    <p:sldLayoutId id="2147483727" r:id="rId25"/>
    <p:sldLayoutId id="2147483728" r:id="rId26"/>
    <p:sldLayoutId id="2147483729" r:id="rId27"/>
    <p:sldLayoutId id="2147483730" r:id="rId28"/>
    <p:sldLayoutId id="2147483731" r:id="rId29"/>
    <p:sldLayoutId id="2147483732" r:id="rId30"/>
    <p:sldLayoutId id="2147483733" r:id="rId31"/>
    <p:sldLayoutId id="2147483734" r:id="rId32"/>
    <p:sldLayoutId id="2147483735" r:id="rId3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292">
          <p15:clr>
            <a:srgbClr val="EA4335"/>
          </p15:clr>
        </p15:guide>
        <p15:guide id="2" orient="horz" pos="504">
          <p15:clr>
            <a:srgbClr val="EA4335"/>
          </p15:clr>
        </p15:guide>
        <p15:guide id="3" orient="horz" pos="649">
          <p15:clr>
            <a:srgbClr val="EA4335"/>
          </p15:clr>
        </p15:guide>
        <p15:guide id="4" pos="5468">
          <p15:clr>
            <a:srgbClr val="EA4335"/>
          </p15:clr>
        </p15:guide>
        <p15:guide id="5" pos="5628">
          <p15:clr>
            <a:srgbClr val="EA4335"/>
          </p15:clr>
        </p15:guide>
        <p15:guide id="6" orient="horz" pos="3097">
          <p15:clr>
            <a:srgbClr val="EA4335"/>
          </p15:clr>
        </p15:guide>
        <p15:guide id="7" orient="horz" pos="2952">
          <p15:clr>
            <a:srgbClr val="EA4335"/>
          </p15:clr>
        </p15:guide>
        <p15:guide id="8" orient="horz" pos="1928">
          <p15:clr>
            <a:srgbClr val="EA4335"/>
          </p15:clr>
        </p15:guide>
        <p15:guide id="9" pos="648">
          <p15:clr>
            <a:srgbClr val="EA4335"/>
          </p15:clr>
        </p15:guide>
        <p15:guide id="10" pos="732">
          <p15:clr>
            <a:srgbClr val="EA4335"/>
          </p15:clr>
        </p15:guide>
        <p15:guide id="11" pos="1088">
          <p15:clr>
            <a:srgbClr val="EA4335"/>
          </p15:clr>
        </p15:guide>
        <p15:guide id="12" pos="1536">
          <p15:clr>
            <a:srgbClr val="EA4335"/>
          </p15:clr>
        </p15:guide>
        <p15:guide id="13" pos="1161">
          <p15:clr>
            <a:srgbClr val="EA4335"/>
          </p15:clr>
        </p15:guide>
        <p15:guide id="14" pos="1603">
          <p15:clr>
            <a:srgbClr val="EA4335"/>
          </p15:clr>
        </p15:guide>
        <p15:guide id="15" pos="1972">
          <p15:clr>
            <a:srgbClr val="EA4335"/>
          </p15:clr>
        </p15:guide>
        <p15:guide id="16" pos="2042">
          <p15:clr>
            <a:srgbClr val="EA4335"/>
          </p15:clr>
        </p15:guide>
        <p15:guide id="17" pos="2409">
          <p15:clr>
            <a:srgbClr val="EA4335"/>
          </p15:clr>
        </p15:guide>
        <p15:guide id="18" pos="2480">
          <p15:clr>
            <a:srgbClr val="EA4335"/>
          </p15:clr>
        </p15:guide>
        <p15:guide id="19" pos="2844">
          <p15:clr>
            <a:srgbClr val="EA4335"/>
          </p15:clr>
        </p15:guide>
        <p15:guide id="20" pos="2916">
          <p15:clr>
            <a:srgbClr val="EA4335"/>
          </p15:clr>
        </p15:guide>
        <p15:guide id="21" pos="3280">
          <p15:clr>
            <a:srgbClr val="EA4335"/>
          </p15:clr>
        </p15:guide>
        <p15:guide id="22" pos="3351">
          <p15:clr>
            <a:srgbClr val="EA4335"/>
          </p15:clr>
        </p15:guide>
        <p15:guide id="23" pos="3718">
          <p15:clr>
            <a:srgbClr val="EA4335"/>
          </p15:clr>
        </p15:guide>
        <p15:guide id="24" pos="3801">
          <p15:clr>
            <a:srgbClr val="EA4335"/>
          </p15:clr>
        </p15:guide>
        <p15:guide id="25" pos="4157">
          <p15:clr>
            <a:srgbClr val="EA4335"/>
          </p15:clr>
        </p15:guide>
        <p15:guide id="26" pos="4224">
          <p15:clr>
            <a:srgbClr val="EA4335"/>
          </p15:clr>
        </p15:guide>
        <p15:guide id="27" pos="4599">
          <p15:clr>
            <a:srgbClr val="EA4335"/>
          </p15:clr>
        </p15:guide>
        <p15:guide id="28" pos="4672">
          <p15:clr>
            <a:srgbClr val="EA4335"/>
          </p15:clr>
        </p15:guide>
        <p15:guide id="29" pos="5040">
          <p15:clr>
            <a:srgbClr val="EA4335"/>
          </p15:clr>
        </p15:guide>
        <p15:guide id="30" pos="5112">
          <p15:clr>
            <a:srgbClr val="EA4335"/>
          </p15:clr>
        </p15:guide>
        <p15:guide id="31" orient="horz" pos="193">
          <p15:clr>
            <a:srgbClr val="EA4335"/>
          </p15:clr>
        </p15:guide>
        <p15:guide id="32" orient="horz" pos="1440">
          <p15:clr>
            <a:srgbClr val="EA4335"/>
          </p15:clr>
        </p15:guide>
        <p15:guide id="33" orient="horz" pos="1191">
          <p15:clr>
            <a:srgbClr val="EA4335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92"/>
          <p:cNvSpPr txBox="1">
            <a:spLocks noGrp="1"/>
          </p:cNvSpPr>
          <p:nvPr>
            <p:ph type="title"/>
          </p:nvPr>
        </p:nvSpPr>
        <p:spPr>
          <a:xfrm>
            <a:off x="4641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 Slab"/>
              <a:buNone/>
              <a:defRPr sz="28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Font typeface="Roboto Slab"/>
              <a:buNone/>
              <a:defRPr sz="2800">
                <a:solidFill>
                  <a:srgbClr val="00A045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Font typeface="Roboto Slab"/>
              <a:buNone/>
              <a:defRPr sz="2800">
                <a:solidFill>
                  <a:srgbClr val="00A045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Font typeface="Roboto Slab"/>
              <a:buNone/>
              <a:defRPr sz="2800">
                <a:solidFill>
                  <a:srgbClr val="00A045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Font typeface="Roboto Slab"/>
              <a:buNone/>
              <a:defRPr sz="2800">
                <a:solidFill>
                  <a:srgbClr val="00A045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Font typeface="Roboto Slab"/>
              <a:buNone/>
              <a:defRPr sz="2800">
                <a:solidFill>
                  <a:srgbClr val="00A045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Font typeface="Roboto Slab"/>
              <a:buNone/>
              <a:defRPr sz="2800">
                <a:solidFill>
                  <a:srgbClr val="00A045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Font typeface="Roboto Slab"/>
              <a:buNone/>
              <a:defRPr sz="2800">
                <a:solidFill>
                  <a:srgbClr val="00A045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00A045"/>
              </a:buClr>
              <a:buSzPts val="2800"/>
              <a:buFont typeface="Roboto Slab"/>
              <a:buNone/>
              <a:defRPr sz="2800">
                <a:solidFill>
                  <a:srgbClr val="00A045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endParaRPr/>
          </a:p>
        </p:txBody>
      </p:sp>
      <p:sp>
        <p:nvSpPr>
          <p:cNvPr id="514" name="Google Shape;514;p9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 Light"/>
              <a:buChar char="●"/>
              <a:defRPr sz="16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304800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Light"/>
              <a:buChar char="○"/>
              <a:defRPr sz="12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L="1371600" lvl="2" indent="-292100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Roboto Light"/>
              <a:buChar char="■"/>
              <a:defRPr sz="10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L="1828800" lvl="3" indent="-292100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Roboto Light"/>
              <a:buChar char="●"/>
              <a:defRPr sz="10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L="2286000" lvl="4" indent="-292100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Roboto Light"/>
              <a:buChar char="○"/>
              <a:defRPr sz="10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L="2743200" lvl="5" indent="-292100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Roboto Light"/>
              <a:buChar char="■"/>
              <a:defRPr sz="10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marL="3200400" lvl="6" indent="-292100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Roboto Light"/>
              <a:buChar char="●"/>
              <a:defRPr sz="10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marL="3657600" lvl="7" indent="-292100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Roboto Light"/>
              <a:buChar char="○"/>
              <a:defRPr sz="10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marL="4114800" lvl="8" indent="-292100">
              <a:lnSpc>
                <a:spcPct val="130000"/>
              </a:lnSpc>
              <a:spcBef>
                <a:spcPts val="500"/>
              </a:spcBef>
              <a:spcAft>
                <a:spcPts val="500"/>
              </a:spcAft>
              <a:buClr>
                <a:schemeClr val="dk1"/>
              </a:buClr>
              <a:buSzPts val="1000"/>
              <a:buFont typeface="Roboto Light"/>
              <a:buChar char="■"/>
              <a:defRPr sz="10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endParaRPr/>
          </a:p>
        </p:txBody>
      </p:sp>
      <p:sp>
        <p:nvSpPr>
          <p:cNvPr id="515" name="Google Shape;515;p92"/>
          <p:cNvSpPr txBox="1">
            <a:spLocks noGrp="1"/>
          </p:cNvSpPr>
          <p:nvPr>
            <p:ph type="sldNum" idx="12"/>
          </p:nvPr>
        </p:nvSpPr>
        <p:spPr>
          <a:xfrm>
            <a:off x="8386333" y="454645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>
              <a:buNone/>
              <a:defRPr sz="800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lvl="1" algn="r">
              <a:buNone/>
              <a:defRPr sz="800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lvl="2" algn="r">
              <a:buNone/>
              <a:defRPr sz="800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lvl="3" algn="r">
              <a:buNone/>
              <a:defRPr sz="800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lvl="4" algn="r">
              <a:buNone/>
              <a:defRPr sz="800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lvl="5" algn="r">
              <a:buNone/>
              <a:defRPr sz="800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lvl="6" algn="r">
              <a:buNone/>
              <a:defRPr sz="800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lvl="7" algn="r">
              <a:buNone/>
              <a:defRPr sz="800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lvl="8" algn="r">
              <a:buNone/>
              <a:defRPr sz="800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16" name="Google Shape;516;p92"/>
          <p:cNvPicPr preferRelativeResize="0"/>
          <p:nvPr/>
        </p:nvPicPr>
        <p:blipFill rotWithShape="1">
          <a:blip r:embed="rId34">
            <a:alphaModFix/>
          </a:blip>
          <a:srcRect/>
          <a:stretch/>
        </p:blipFill>
        <p:spPr>
          <a:xfrm>
            <a:off x="449814" y="4740111"/>
            <a:ext cx="182880" cy="18288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  <p:sldLayoutId id="2147483748" r:id="rId13"/>
    <p:sldLayoutId id="2147483749" r:id="rId14"/>
    <p:sldLayoutId id="2147483750" r:id="rId15"/>
    <p:sldLayoutId id="2147483751" r:id="rId16"/>
    <p:sldLayoutId id="2147483752" r:id="rId17"/>
    <p:sldLayoutId id="2147483753" r:id="rId18"/>
    <p:sldLayoutId id="2147483754" r:id="rId19"/>
    <p:sldLayoutId id="2147483755" r:id="rId20"/>
    <p:sldLayoutId id="2147483756" r:id="rId21"/>
    <p:sldLayoutId id="2147483757" r:id="rId22"/>
    <p:sldLayoutId id="2147483758" r:id="rId23"/>
    <p:sldLayoutId id="2147483759" r:id="rId24"/>
    <p:sldLayoutId id="2147483760" r:id="rId25"/>
    <p:sldLayoutId id="2147483761" r:id="rId26"/>
    <p:sldLayoutId id="2147483762" r:id="rId27"/>
    <p:sldLayoutId id="2147483763" r:id="rId28"/>
    <p:sldLayoutId id="2147483764" r:id="rId29"/>
    <p:sldLayoutId id="2147483765" r:id="rId30"/>
    <p:sldLayoutId id="2147483766" r:id="rId31"/>
    <p:sldLayoutId id="2147483767" r:id="rId3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292">
          <p15:clr>
            <a:srgbClr val="EA4335"/>
          </p15:clr>
        </p15:guide>
        <p15:guide id="2" orient="horz" pos="504">
          <p15:clr>
            <a:srgbClr val="EA4335"/>
          </p15:clr>
        </p15:guide>
        <p15:guide id="3" orient="horz" pos="649">
          <p15:clr>
            <a:srgbClr val="EA4335"/>
          </p15:clr>
        </p15:guide>
        <p15:guide id="4" pos="5468">
          <p15:clr>
            <a:srgbClr val="EA4335"/>
          </p15:clr>
        </p15:guide>
        <p15:guide id="5" pos="5628">
          <p15:clr>
            <a:srgbClr val="EA4335"/>
          </p15:clr>
        </p15:guide>
        <p15:guide id="6" orient="horz" pos="3097">
          <p15:clr>
            <a:srgbClr val="EA4335"/>
          </p15:clr>
        </p15:guide>
        <p15:guide id="7" orient="horz" pos="2952">
          <p15:clr>
            <a:srgbClr val="EA4335"/>
          </p15:clr>
        </p15:guide>
        <p15:guide id="8" orient="horz" pos="1928">
          <p15:clr>
            <a:srgbClr val="EA4335"/>
          </p15:clr>
        </p15:guide>
        <p15:guide id="9" pos="648">
          <p15:clr>
            <a:srgbClr val="EA4335"/>
          </p15:clr>
        </p15:guide>
        <p15:guide id="10" pos="732">
          <p15:clr>
            <a:srgbClr val="EA4335"/>
          </p15:clr>
        </p15:guide>
        <p15:guide id="11" pos="1088">
          <p15:clr>
            <a:srgbClr val="EA4335"/>
          </p15:clr>
        </p15:guide>
        <p15:guide id="12" pos="1536">
          <p15:clr>
            <a:srgbClr val="EA4335"/>
          </p15:clr>
        </p15:guide>
        <p15:guide id="13" pos="1161">
          <p15:clr>
            <a:srgbClr val="EA4335"/>
          </p15:clr>
        </p15:guide>
        <p15:guide id="14" pos="1603">
          <p15:clr>
            <a:srgbClr val="EA4335"/>
          </p15:clr>
        </p15:guide>
        <p15:guide id="15" pos="1972">
          <p15:clr>
            <a:srgbClr val="EA4335"/>
          </p15:clr>
        </p15:guide>
        <p15:guide id="16" pos="2042">
          <p15:clr>
            <a:srgbClr val="EA4335"/>
          </p15:clr>
        </p15:guide>
        <p15:guide id="17" pos="2409">
          <p15:clr>
            <a:srgbClr val="EA4335"/>
          </p15:clr>
        </p15:guide>
        <p15:guide id="18" pos="2480">
          <p15:clr>
            <a:srgbClr val="EA4335"/>
          </p15:clr>
        </p15:guide>
        <p15:guide id="19" pos="2844">
          <p15:clr>
            <a:srgbClr val="EA4335"/>
          </p15:clr>
        </p15:guide>
        <p15:guide id="20" pos="2916">
          <p15:clr>
            <a:srgbClr val="EA4335"/>
          </p15:clr>
        </p15:guide>
        <p15:guide id="21" pos="3280">
          <p15:clr>
            <a:srgbClr val="EA4335"/>
          </p15:clr>
        </p15:guide>
        <p15:guide id="22" pos="3351">
          <p15:clr>
            <a:srgbClr val="EA4335"/>
          </p15:clr>
        </p15:guide>
        <p15:guide id="23" pos="3718">
          <p15:clr>
            <a:srgbClr val="EA4335"/>
          </p15:clr>
        </p15:guide>
        <p15:guide id="24" pos="3801">
          <p15:clr>
            <a:srgbClr val="EA4335"/>
          </p15:clr>
        </p15:guide>
        <p15:guide id="25" pos="4157">
          <p15:clr>
            <a:srgbClr val="EA4335"/>
          </p15:clr>
        </p15:guide>
        <p15:guide id="26" pos="4224">
          <p15:clr>
            <a:srgbClr val="EA4335"/>
          </p15:clr>
        </p15:guide>
        <p15:guide id="27" pos="4599">
          <p15:clr>
            <a:srgbClr val="EA4335"/>
          </p15:clr>
        </p15:guide>
        <p15:guide id="28" pos="4672">
          <p15:clr>
            <a:srgbClr val="EA4335"/>
          </p15:clr>
        </p15:guide>
        <p15:guide id="29" pos="5040">
          <p15:clr>
            <a:srgbClr val="EA4335"/>
          </p15:clr>
        </p15:guide>
        <p15:guide id="30" pos="5112">
          <p15:clr>
            <a:srgbClr val="EA4335"/>
          </p15:clr>
        </p15:guide>
        <p15:guide id="31" orient="horz" pos="193">
          <p15:clr>
            <a:srgbClr val="EA4335"/>
          </p15:clr>
        </p15:guide>
        <p15:guide id="32" orient="horz" pos="1440">
          <p15:clr>
            <a:srgbClr val="EA4335"/>
          </p15:clr>
        </p15:guide>
        <p15:guide id="33" orient="horz" pos="1191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9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2.xml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2.xml"/><Relationship Id="rId4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92.xml"/><Relationship Id="rId4" Type="http://schemas.openxmlformats.org/officeDocument/2006/relationships/image" Target="../media/image50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4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5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63.jpg"/><Relationship Id="rId5" Type="http://schemas.openxmlformats.org/officeDocument/2006/relationships/image" Target="../media/image62.jpg"/><Relationship Id="rId4" Type="http://schemas.openxmlformats.org/officeDocument/2006/relationships/image" Target="../media/image61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92.xml"/><Relationship Id="rId4" Type="http://schemas.openxmlformats.org/officeDocument/2006/relationships/image" Target="../media/image6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lbaemWIljeQ" TargetMode="Externa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92.xml"/><Relationship Id="rId4" Type="http://schemas.openxmlformats.org/officeDocument/2006/relationships/image" Target="../media/image70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9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5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Google Shape;698;p125"/>
          <p:cNvSpPr txBox="1">
            <a:spLocks noGrp="1"/>
          </p:cNvSpPr>
          <p:nvPr>
            <p:ph type="ctrTitle"/>
          </p:nvPr>
        </p:nvSpPr>
        <p:spPr>
          <a:xfrm>
            <a:off x="1133025" y="1492561"/>
            <a:ext cx="5382900" cy="1685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/>
              <a:t>CFN</a:t>
            </a:r>
            <a:endParaRPr sz="4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Breaking the Mould / Cracking advisory</a:t>
            </a:r>
            <a:endParaRPr sz="1800"/>
          </a:p>
        </p:txBody>
      </p:sp>
      <p:pic>
        <p:nvPicPr>
          <p:cNvPr id="699" name="Google Shape;699;p1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96150" y="464977"/>
            <a:ext cx="4029651" cy="4830773"/>
          </a:xfrm>
          <a:prstGeom prst="rect">
            <a:avLst/>
          </a:prstGeom>
          <a:noFill/>
          <a:ln>
            <a:noFill/>
          </a:ln>
        </p:spPr>
      </p:pic>
      <p:pic>
        <p:nvPicPr>
          <p:cNvPr id="700" name="Google Shape;700;p1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45700" y="4018025"/>
            <a:ext cx="5679652" cy="1247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1" name="Google Shape;701;p1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244138" y="4174825"/>
            <a:ext cx="4966036" cy="109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2" name="Google Shape;702;p125"/>
          <p:cNvPicPr preferRelativeResize="0"/>
          <p:nvPr/>
        </p:nvPicPr>
        <p:blipFill rotWithShape="1">
          <a:blip r:embed="rId5">
            <a:alphaModFix/>
          </a:blip>
          <a:srcRect t="19" b="19"/>
          <a:stretch/>
        </p:blipFill>
        <p:spPr>
          <a:xfrm>
            <a:off x="983374" y="3416845"/>
            <a:ext cx="682700" cy="682405"/>
          </a:xfrm>
          <a:prstGeom prst="rect">
            <a:avLst/>
          </a:prstGeom>
          <a:noFill/>
          <a:ln>
            <a:noFill/>
          </a:ln>
        </p:spPr>
      </p:pic>
      <p:sp>
        <p:nvSpPr>
          <p:cNvPr id="703" name="Google Shape;703;p125"/>
          <p:cNvSpPr txBox="1"/>
          <p:nvPr/>
        </p:nvSpPr>
        <p:spPr>
          <a:xfrm>
            <a:off x="1731275" y="3519550"/>
            <a:ext cx="32766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700"/>
              </a:spcBef>
              <a:spcAft>
                <a:spcPts val="0"/>
              </a:spcAft>
              <a:buNone/>
            </a:pPr>
            <a:r>
              <a:rPr lang="en" sz="9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PAUL SURTEES</a:t>
            </a:r>
            <a:endParaRPr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CEO and Co-founder, Capitalise</a:t>
            </a:r>
            <a:endParaRPr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9" name="Google Shape;779;p1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" y="0"/>
            <a:ext cx="9144003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780" name="Google Shape;780;p134"/>
          <p:cNvSpPr txBox="1"/>
          <p:nvPr/>
        </p:nvSpPr>
        <p:spPr>
          <a:xfrm>
            <a:off x="0" y="1977150"/>
            <a:ext cx="9144000" cy="61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rPr>
              <a:t>Why are you here?</a:t>
            </a:r>
            <a:endParaRPr sz="3500">
              <a:solidFill>
                <a:schemeClr val="lt1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" name="Google Shape;785;p135"/>
          <p:cNvSpPr txBox="1">
            <a:spLocks noGrp="1"/>
          </p:cNvSpPr>
          <p:nvPr>
            <p:ph type="subTitle" idx="2"/>
          </p:nvPr>
        </p:nvSpPr>
        <p:spPr>
          <a:xfrm>
            <a:off x="464100" y="316388"/>
            <a:ext cx="3388500" cy="207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CAB</a:t>
            </a:r>
            <a:endParaRPr/>
          </a:p>
        </p:txBody>
      </p:sp>
      <p:pic>
        <p:nvPicPr>
          <p:cNvPr id="786" name="Google Shape;786;p1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073" y="-145320"/>
            <a:ext cx="9144003" cy="60811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1" name="Google Shape;791;p1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19649"/>
            <a:ext cx="9143998" cy="4704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6" name="Google Shape;796;p137"/>
          <p:cNvSpPr/>
          <p:nvPr/>
        </p:nvSpPr>
        <p:spPr>
          <a:xfrm>
            <a:off x="1543675" y="2596013"/>
            <a:ext cx="1843200" cy="659100"/>
          </a:xfrm>
          <a:prstGeom prst="roundRect">
            <a:avLst>
              <a:gd name="adj" fmla="val 16667"/>
            </a:avLst>
          </a:prstGeom>
          <a:solidFill>
            <a:srgbClr val="E5F5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333333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>
              <a:solidFill>
                <a:srgbClr val="333333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7" name="Google Shape;797;p137"/>
          <p:cNvSpPr txBox="1"/>
          <p:nvPr/>
        </p:nvSpPr>
        <p:spPr>
          <a:xfrm>
            <a:off x="1626523" y="2821925"/>
            <a:ext cx="1677600" cy="20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33333"/>
                </a:solidFill>
                <a:latin typeface="Roboto Light"/>
                <a:ea typeface="Roboto Light"/>
                <a:cs typeface="Roboto Light"/>
                <a:sym typeface="Roboto Light"/>
              </a:rPr>
              <a:t>Project Roadblocks</a:t>
            </a:r>
            <a:endParaRPr>
              <a:solidFill>
                <a:srgbClr val="333333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798" name="Google Shape;798;p137"/>
          <p:cNvSpPr/>
          <p:nvPr/>
        </p:nvSpPr>
        <p:spPr>
          <a:xfrm>
            <a:off x="5243975" y="2556550"/>
            <a:ext cx="1843200" cy="659100"/>
          </a:xfrm>
          <a:prstGeom prst="roundRect">
            <a:avLst>
              <a:gd name="adj" fmla="val 16667"/>
            </a:avLst>
          </a:prstGeom>
          <a:solidFill>
            <a:srgbClr val="E5F5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333333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>
              <a:solidFill>
                <a:srgbClr val="333333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9" name="Google Shape;799;p137"/>
          <p:cNvSpPr/>
          <p:nvPr/>
        </p:nvSpPr>
        <p:spPr>
          <a:xfrm>
            <a:off x="5243975" y="1804050"/>
            <a:ext cx="1843200" cy="659100"/>
          </a:xfrm>
          <a:prstGeom prst="roundRect">
            <a:avLst>
              <a:gd name="adj" fmla="val 16667"/>
            </a:avLst>
          </a:prstGeom>
          <a:solidFill>
            <a:srgbClr val="E5F5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333333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>
              <a:solidFill>
                <a:srgbClr val="333333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0" name="Google Shape;800;p137"/>
          <p:cNvSpPr/>
          <p:nvPr/>
        </p:nvSpPr>
        <p:spPr>
          <a:xfrm>
            <a:off x="1543675" y="1804075"/>
            <a:ext cx="1843200" cy="659100"/>
          </a:xfrm>
          <a:prstGeom prst="roundRect">
            <a:avLst>
              <a:gd name="adj" fmla="val 16667"/>
            </a:avLst>
          </a:prstGeom>
          <a:solidFill>
            <a:srgbClr val="E5F5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333333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>
              <a:solidFill>
                <a:srgbClr val="333333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1" name="Google Shape;801;p137"/>
          <p:cNvSpPr txBox="1">
            <a:spLocks noGrp="1"/>
          </p:cNvSpPr>
          <p:nvPr>
            <p:ph type="subTitle" idx="2"/>
          </p:nvPr>
        </p:nvSpPr>
        <p:spPr>
          <a:xfrm>
            <a:off x="464100" y="316388"/>
            <a:ext cx="3388500" cy="207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MY CONVERSATIONS</a:t>
            </a:r>
            <a:endParaRPr/>
          </a:p>
        </p:txBody>
      </p:sp>
      <p:sp>
        <p:nvSpPr>
          <p:cNvPr id="802" name="Google Shape;802;p137"/>
          <p:cNvSpPr txBox="1"/>
          <p:nvPr/>
        </p:nvSpPr>
        <p:spPr>
          <a:xfrm>
            <a:off x="-2696850" y="2249800"/>
            <a:ext cx="545100" cy="49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30000"/>
              </a:lnSpc>
              <a:spcBef>
                <a:spcPts val="0"/>
              </a:spcBef>
              <a:spcAft>
                <a:spcPts val="500"/>
              </a:spcAft>
              <a:buNone/>
            </a:pPr>
            <a:r>
              <a:rPr lang="en" sz="3200">
                <a:solidFill>
                  <a:srgbClr val="00A045"/>
                </a:solidFill>
                <a:latin typeface="Roboto Slab"/>
                <a:ea typeface="Roboto Slab"/>
                <a:cs typeface="Roboto Slab"/>
                <a:sym typeface="Roboto Slab"/>
              </a:rPr>
              <a:t>2</a:t>
            </a:r>
            <a:endParaRPr sz="3300">
              <a:solidFill>
                <a:srgbClr val="333333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803" name="Google Shape;803;p137"/>
          <p:cNvSpPr txBox="1"/>
          <p:nvPr/>
        </p:nvSpPr>
        <p:spPr>
          <a:xfrm>
            <a:off x="-2696787" y="3009625"/>
            <a:ext cx="545100" cy="49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30000"/>
              </a:lnSpc>
              <a:spcBef>
                <a:spcPts val="0"/>
              </a:spcBef>
              <a:spcAft>
                <a:spcPts val="500"/>
              </a:spcAft>
              <a:buNone/>
            </a:pPr>
            <a:r>
              <a:rPr lang="en" sz="3200">
                <a:solidFill>
                  <a:srgbClr val="00A045"/>
                </a:solidFill>
                <a:latin typeface="Roboto Slab"/>
                <a:ea typeface="Roboto Slab"/>
                <a:cs typeface="Roboto Slab"/>
                <a:sym typeface="Roboto Slab"/>
              </a:rPr>
              <a:t>3</a:t>
            </a:r>
            <a:endParaRPr sz="3300">
              <a:solidFill>
                <a:srgbClr val="333333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804" name="Google Shape;804;p137"/>
          <p:cNvSpPr/>
          <p:nvPr/>
        </p:nvSpPr>
        <p:spPr>
          <a:xfrm>
            <a:off x="3206100" y="1506250"/>
            <a:ext cx="2211000" cy="2043300"/>
          </a:xfrm>
          <a:prstGeom prst="ellipse">
            <a:avLst/>
          </a:prstGeom>
          <a:solidFill>
            <a:srgbClr val="008037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2024</a:t>
            </a:r>
            <a:endParaRPr sz="3600" b="1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05" name="Google Shape;805;p137"/>
          <p:cNvSpPr txBox="1"/>
          <p:nvPr/>
        </p:nvSpPr>
        <p:spPr>
          <a:xfrm>
            <a:off x="5326823" y="2029963"/>
            <a:ext cx="1677600" cy="20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33333"/>
                </a:solidFill>
                <a:latin typeface="Roboto Light"/>
                <a:ea typeface="Roboto Light"/>
                <a:cs typeface="Roboto Light"/>
                <a:sym typeface="Roboto Light"/>
              </a:rPr>
              <a:t>AI</a:t>
            </a:r>
            <a:endParaRPr>
              <a:solidFill>
                <a:srgbClr val="333333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806" name="Google Shape;806;p137"/>
          <p:cNvSpPr/>
          <p:nvPr/>
        </p:nvSpPr>
        <p:spPr>
          <a:xfrm>
            <a:off x="3052225" y="3387950"/>
            <a:ext cx="2498100" cy="659100"/>
          </a:xfrm>
          <a:prstGeom prst="roundRect">
            <a:avLst>
              <a:gd name="adj" fmla="val 16667"/>
            </a:avLst>
          </a:prstGeom>
          <a:solidFill>
            <a:srgbClr val="E5F5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333333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>
              <a:solidFill>
                <a:srgbClr val="333333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7" name="Google Shape;807;p137"/>
          <p:cNvSpPr txBox="1"/>
          <p:nvPr/>
        </p:nvSpPr>
        <p:spPr>
          <a:xfrm>
            <a:off x="3174754" y="3613838"/>
            <a:ext cx="2273700" cy="20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rPr>
              <a:t>Revenue Expansion</a:t>
            </a:r>
            <a:endParaRPr b="1">
              <a:solidFill>
                <a:srgbClr val="33333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08" name="Google Shape;808;p137"/>
          <p:cNvSpPr txBox="1"/>
          <p:nvPr/>
        </p:nvSpPr>
        <p:spPr>
          <a:xfrm>
            <a:off x="1626523" y="2029988"/>
            <a:ext cx="1677600" cy="20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33333"/>
                </a:solidFill>
                <a:latin typeface="Roboto Light"/>
                <a:ea typeface="Roboto Light"/>
                <a:cs typeface="Roboto Light"/>
                <a:sym typeface="Roboto Light"/>
              </a:rPr>
              <a:t>Private Equity</a:t>
            </a:r>
            <a:endParaRPr>
              <a:solidFill>
                <a:srgbClr val="333333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809" name="Google Shape;809;p137"/>
          <p:cNvSpPr/>
          <p:nvPr/>
        </p:nvSpPr>
        <p:spPr>
          <a:xfrm>
            <a:off x="2684050" y="952500"/>
            <a:ext cx="3269100" cy="659100"/>
          </a:xfrm>
          <a:prstGeom prst="roundRect">
            <a:avLst>
              <a:gd name="adj" fmla="val 16667"/>
            </a:avLst>
          </a:prstGeom>
          <a:solidFill>
            <a:srgbClr val="E5F5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333333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>
              <a:solidFill>
                <a:srgbClr val="333333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0" name="Google Shape;810;p137"/>
          <p:cNvSpPr txBox="1"/>
          <p:nvPr/>
        </p:nvSpPr>
        <p:spPr>
          <a:xfrm>
            <a:off x="2813713" y="1178413"/>
            <a:ext cx="2975100" cy="20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rPr>
              <a:t>Speed of Transformation</a:t>
            </a:r>
            <a:endParaRPr b="1">
              <a:solidFill>
                <a:srgbClr val="33333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11" name="Google Shape;811;p137"/>
          <p:cNvSpPr txBox="1"/>
          <p:nvPr/>
        </p:nvSpPr>
        <p:spPr>
          <a:xfrm>
            <a:off x="5326823" y="2782463"/>
            <a:ext cx="1677600" cy="20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33333"/>
                </a:solidFill>
                <a:latin typeface="Roboto Light"/>
                <a:ea typeface="Roboto Light"/>
                <a:cs typeface="Roboto Light"/>
                <a:sym typeface="Roboto Light"/>
              </a:rPr>
              <a:t>Talent &amp; Capacity</a:t>
            </a:r>
            <a:endParaRPr>
              <a:solidFill>
                <a:srgbClr val="333333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812" name="Google Shape;812;p137"/>
          <p:cNvSpPr/>
          <p:nvPr/>
        </p:nvSpPr>
        <p:spPr>
          <a:xfrm>
            <a:off x="2305000" y="548800"/>
            <a:ext cx="4027200" cy="3898500"/>
          </a:xfrm>
          <a:prstGeom prst="ellipse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 Light"/>
              <a:ea typeface="Roboto Light"/>
              <a:cs typeface="Roboto Light"/>
              <a:sym typeface="Roboto Light"/>
            </a:endParaRPr>
          </a:p>
        </p:txBody>
      </p:sp>
      <p:cxnSp>
        <p:nvCxnSpPr>
          <p:cNvPr id="813" name="Google Shape;813;p137"/>
          <p:cNvCxnSpPr/>
          <p:nvPr/>
        </p:nvCxnSpPr>
        <p:spPr>
          <a:xfrm rot="10800000" flipH="1">
            <a:off x="4806500" y="410288"/>
            <a:ext cx="2012400" cy="174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14" name="Google Shape;814;p137"/>
          <p:cNvSpPr/>
          <p:nvPr/>
        </p:nvSpPr>
        <p:spPr>
          <a:xfrm>
            <a:off x="4741475" y="523700"/>
            <a:ext cx="103800" cy="12180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815" name="Google Shape;815;p137"/>
          <p:cNvSpPr/>
          <p:nvPr/>
        </p:nvSpPr>
        <p:spPr>
          <a:xfrm>
            <a:off x="6818900" y="359150"/>
            <a:ext cx="103800" cy="12180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816" name="Google Shape;816;p137"/>
          <p:cNvSpPr txBox="1"/>
          <p:nvPr/>
        </p:nvSpPr>
        <p:spPr>
          <a:xfrm>
            <a:off x="6706173" y="316388"/>
            <a:ext cx="1677600" cy="20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33333"/>
                </a:solidFill>
                <a:latin typeface="Roboto Light"/>
                <a:ea typeface="Roboto Light"/>
                <a:cs typeface="Roboto Light"/>
                <a:sym typeface="Roboto Light"/>
              </a:rPr>
              <a:t>Economy</a:t>
            </a:r>
            <a:endParaRPr>
              <a:solidFill>
                <a:srgbClr val="333333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" name="Google Shape;821;p138"/>
          <p:cNvSpPr txBox="1">
            <a:spLocks noGrp="1"/>
          </p:cNvSpPr>
          <p:nvPr>
            <p:ph type="subTitle" idx="2"/>
          </p:nvPr>
        </p:nvSpPr>
        <p:spPr>
          <a:xfrm>
            <a:off x="464100" y="316388"/>
            <a:ext cx="3388500" cy="207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PLANS FOR 25</a:t>
            </a:r>
            <a:endParaRPr/>
          </a:p>
        </p:txBody>
      </p:sp>
      <p:sp>
        <p:nvSpPr>
          <p:cNvPr id="822" name="Google Shape;822;p138"/>
          <p:cNvSpPr txBox="1"/>
          <p:nvPr/>
        </p:nvSpPr>
        <p:spPr>
          <a:xfrm>
            <a:off x="-2696850" y="2249800"/>
            <a:ext cx="545100" cy="49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30000"/>
              </a:lnSpc>
              <a:spcBef>
                <a:spcPts val="0"/>
              </a:spcBef>
              <a:spcAft>
                <a:spcPts val="500"/>
              </a:spcAft>
              <a:buNone/>
            </a:pPr>
            <a:r>
              <a:rPr lang="en" sz="3200">
                <a:solidFill>
                  <a:srgbClr val="00A045"/>
                </a:solidFill>
                <a:latin typeface="Roboto Slab"/>
                <a:ea typeface="Roboto Slab"/>
                <a:cs typeface="Roboto Slab"/>
                <a:sym typeface="Roboto Slab"/>
              </a:rPr>
              <a:t>2</a:t>
            </a:r>
            <a:endParaRPr sz="3300">
              <a:solidFill>
                <a:srgbClr val="333333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823" name="Google Shape;823;p138"/>
          <p:cNvSpPr txBox="1"/>
          <p:nvPr/>
        </p:nvSpPr>
        <p:spPr>
          <a:xfrm>
            <a:off x="-2696787" y="3009625"/>
            <a:ext cx="545100" cy="49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30000"/>
              </a:lnSpc>
              <a:spcBef>
                <a:spcPts val="0"/>
              </a:spcBef>
              <a:spcAft>
                <a:spcPts val="500"/>
              </a:spcAft>
              <a:buNone/>
            </a:pPr>
            <a:r>
              <a:rPr lang="en" sz="3200">
                <a:solidFill>
                  <a:srgbClr val="00A045"/>
                </a:solidFill>
                <a:latin typeface="Roboto Slab"/>
                <a:ea typeface="Roboto Slab"/>
                <a:cs typeface="Roboto Slab"/>
                <a:sym typeface="Roboto Slab"/>
              </a:rPr>
              <a:t>3</a:t>
            </a:r>
            <a:endParaRPr sz="3300">
              <a:solidFill>
                <a:srgbClr val="333333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824" name="Google Shape;824;p138"/>
          <p:cNvSpPr/>
          <p:nvPr/>
        </p:nvSpPr>
        <p:spPr>
          <a:xfrm>
            <a:off x="3206100" y="1506250"/>
            <a:ext cx="2211000" cy="2043300"/>
          </a:xfrm>
          <a:prstGeom prst="ellipse">
            <a:avLst/>
          </a:prstGeom>
          <a:solidFill>
            <a:srgbClr val="4A86E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2025</a:t>
            </a:r>
            <a:endParaRPr sz="3600" b="1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25" name="Google Shape;825;p138"/>
          <p:cNvSpPr/>
          <p:nvPr/>
        </p:nvSpPr>
        <p:spPr>
          <a:xfrm>
            <a:off x="3052225" y="3387950"/>
            <a:ext cx="2498100" cy="659100"/>
          </a:xfrm>
          <a:prstGeom prst="roundRect">
            <a:avLst>
              <a:gd name="adj" fmla="val 16667"/>
            </a:avLst>
          </a:prstGeom>
          <a:solidFill>
            <a:srgbClr val="00A04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333333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>
              <a:solidFill>
                <a:srgbClr val="333333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6" name="Google Shape;826;p138"/>
          <p:cNvSpPr txBox="1"/>
          <p:nvPr/>
        </p:nvSpPr>
        <p:spPr>
          <a:xfrm>
            <a:off x="3174754" y="3613838"/>
            <a:ext cx="2273700" cy="20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🚀 Revenue Expansion 🚀</a:t>
            </a:r>
            <a:endParaRPr b="1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27" name="Google Shape;827;p138"/>
          <p:cNvSpPr/>
          <p:nvPr/>
        </p:nvSpPr>
        <p:spPr>
          <a:xfrm>
            <a:off x="2684050" y="952500"/>
            <a:ext cx="3269100" cy="659100"/>
          </a:xfrm>
          <a:prstGeom prst="roundRect">
            <a:avLst>
              <a:gd name="adj" fmla="val 16667"/>
            </a:avLst>
          </a:prstGeom>
          <a:solidFill>
            <a:srgbClr val="00A04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333333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>
              <a:solidFill>
                <a:srgbClr val="333333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8" name="Google Shape;828;p138"/>
          <p:cNvSpPr txBox="1"/>
          <p:nvPr/>
        </p:nvSpPr>
        <p:spPr>
          <a:xfrm>
            <a:off x="2813713" y="1178413"/>
            <a:ext cx="2975100" cy="20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Speed of Transformation</a:t>
            </a:r>
            <a:endParaRPr b="1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29" name="Google Shape;829;p138"/>
          <p:cNvSpPr/>
          <p:nvPr/>
        </p:nvSpPr>
        <p:spPr>
          <a:xfrm>
            <a:off x="2305000" y="548800"/>
            <a:ext cx="4027200" cy="3898500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 Light"/>
              <a:ea typeface="Roboto Light"/>
              <a:cs typeface="Roboto Light"/>
              <a:sym typeface="Roboto Ligh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" name="Google Shape;834;p139"/>
          <p:cNvSpPr txBox="1">
            <a:spLocks noGrp="1"/>
          </p:cNvSpPr>
          <p:nvPr>
            <p:ph type="subTitle" idx="2"/>
          </p:nvPr>
        </p:nvSpPr>
        <p:spPr>
          <a:xfrm>
            <a:off x="464100" y="316388"/>
            <a:ext cx="3388500" cy="207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LAND &amp; EXPAND</a:t>
            </a:r>
            <a:endParaRPr/>
          </a:p>
        </p:txBody>
      </p:sp>
      <p:sp>
        <p:nvSpPr>
          <p:cNvPr id="835" name="Google Shape;835;p139"/>
          <p:cNvSpPr txBox="1"/>
          <p:nvPr/>
        </p:nvSpPr>
        <p:spPr>
          <a:xfrm>
            <a:off x="709225" y="1653175"/>
            <a:ext cx="8005200" cy="326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1115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300"/>
              <a:buChar char="●"/>
            </a:pPr>
            <a:r>
              <a:rPr lang="en" sz="1600"/>
              <a:t>Why rolling out FP&amp;A is so hard?</a:t>
            </a:r>
            <a:endParaRPr sz="1600"/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 sz="1600"/>
              <a:t>What are the barriers and why? </a:t>
            </a:r>
            <a:endParaRPr sz="1600"/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 sz="1600"/>
              <a:t>What works well and how?</a:t>
            </a:r>
            <a:endParaRPr sz="1600"/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 sz="1600"/>
              <a:t>Why do “large” project roll outs hit so many barriers </a:t>
            </a:r>
            <a:endParaRPr sz="1600"/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 sz="1600"/>
              <a:t>Why do “mini pilots” rarely get buy-in for new projects?</a:t>
            </a:r>
            <a:endParaRPr sz="1600"/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 sz="1600"/>
              <a:t>Do you need to create a non-billable head space for delivery? </a:t>
            </a:r>
            <a:endParaRPr sz="1600"/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 sz="1600"/>
              <a:t>Where do advisory services sit in the prioritisation of the firm?</a:t>
            </a:r>
            <a:endParaRPr sz="1600"/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 sz="1600"/>
              <a:t>When projects are delivered well, who typically is involved? Does it create bottlenecks?</a:t>
            </a:r>
            <a:endParaRPr sz="1600"/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 sz="1600"/>
              <a:t>How big is the opportunity? </a:t>
            </a:r>
            <a:endParaRPr sz="1600"/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 sz="1600"/>
              <a:t>What multiple of book revenue growth is realistic to aim for? </a:t>
            </a:r>
            <a:endParaRPr sz="1600"/>
          </a:p>
        </p:txBody>
      </p:sp>
      <p:pic>
        <p:nvPicPr>
          <p:cNvPr id="836" name="Google Shape;836;p1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66625" y="4675"/>
            <a:ext cx="6464452" cy="1705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" name="Google Shape;841;p140"/>
          <p:cNvSpPr txBox="1">
            <a:spLocks noGrp="1"/>
          </p:cNvSpPr>
          <p:nvPr>
            <p:ph type="subTitle" idx="2"/>
          </p:nvPr>
        </p:nvSpPr>
        <p:spPr>
          <a:xfrm>
            <a:off x="464100" y="316388"/>
            <a:ext cx="3388500" cy="207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CAB</a:t>
            </a:r>
            <a:endParaRPr/>
          </a:p>
        </p:txBody>
      </p:sp>
      <p:sp>
        <p:nvSpPr>
          <p:cNvPr id="842" name="Google Shape;842;p140"/>
          <p:cNvSpPr txBox="1"/>
          <p:nvPr/>
        </p:nvSpPr>
        <p:spPr>
          <a:xfrm>
            <a:off x="-2696850" y="2249800"/>
            <a:ext cx="545100" cy="49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30000"/>
              </a:lnSpc>
              <a:spcBef>
                <a:spcPts val="0"/>
              </a:spcBef>
              <a:spcAft>
                <a:spcPts val="500"/>
              </a:spcAft>
              <a:buNone/>
            </a:pPr>
            <a:r>
              <a:rPr lang="en" sz="3200">
                <a:solidFill>
                  <a:srgbClr val="00A045"/>
                </a:solidFill>
                <a:latin typeface="Roboto Slab"/>
                <a:ea typeface="Roboto Slab"/>
                <a:cs typeface="Roboto Slab"/>
                <a:sym typeface="Roboto Slab"/>
              </a:rPr>
              <a:t>2</a:t>
            </a:r>
            <a:endParaRPr sz="3300">
              <a:solidFill>
                <a:srgbClr val="333333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843" name="Google Shape;843;p140"/>
          <p:cNvSpPr txBox="1"/>
          <p:nvPr/>
        </p:nvSpPr>
        <p:spPr>
          <a:xfrm>
            <a:off x="-2696787" y="3009625"/>
            <a:ext cx="545100" cy="49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30000"/>
              </a:lnSpc>
              <a:spcBef>
                <a:spcPts val="0"/>
              </a:spcBef>
              <a:spcAft>
                <a:spcPts val="500"/>
              </a:spcAft>
              <a:buNone/>
            </a:pPr>
            <a:r>
              <a:rPr lang="en" sz="3200">
                <a:solidFill>
                  <a:srgbClr val="00A045"/>
                </a:solidFill>
                <a:latin typeface="Roboto Slab"/>
                <a:ea typeface="Roboto Slab"/>
                <a:cs typeface="Roboto Slab"/>
                <a:sym typeface="Roboto Slab"/>
              </a:rPr>
              <a:t>3</a:t>
            </a:r>
            <a:endParaRPr sz="3300">
              <a:solidFill>
                <a:srgbClr val="333333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pic>
        <p:nvPicPr>
          <p:cNvPr id="844" name="Google Shape;844;p1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676088"/>
            <a:ext cx="8579753" cy="43150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" name="Google Shape;849;p141"/>
          <p:cNvSpPr txBox="1">
            <a:spLocks noGrp="1"/>
          </p:cNvSpPr>
          <p:nvPr>
            <p:ph type="subTitle" idx="2"/>
          </p:nvPr>
        </p:nvSpPr>
        <p:spPr>
          <a:xfrm>
            <a:off x="464100" y="316388"/>
            <a:ext cx="3388500" cy="207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ADVISORY BOARD NEXT STEPS</a:t>
            </a:r>
            <a:endParaRPr/>
          </a:p>
        </p:txBody>
      </p:sp>
      <p:sp>
        <p:nvSpPr>
          <p:cNvPr id="850" name="Google Shape;850;p141"/>
          <p:cNvSpPr/>
          <p:nvPr/>
        </p:nvSpPr>
        <p:spPr>
          <a:xfrm>
            <a:off x="503350" y="809875"/>
            <a:ext cx="2737800" cy="3695400"/>
          </a:xfrm>
          <a:prstGeom prst="rect">
            <a:avLst/>
          </a:prstGeom>
          <a:solidFill>
            <a:srgbClr val="E5F5E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latin typeface="Roboto"/>
                <a:ea typeface="Roboto"/>
                <a:cs typeface="Roboto"/>
                <a:sym typeface="Roboto"/>
              </a:rPr>
              <a:t>Continue</a:t>
            </a:r>
            <a:endParaRPr sz="1600" b="1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Roboto Light"/>
                <a:ea typeface="Roboto Light"/>
                <a:cs typeface="Roboto Light"/>
                <a:sym typeface="Roboto Light"/>
              </a:rPr>
              <a:t>- Lead by example</a:t>
            </a:r>
            <a:endParaRPr sz="1600">
              <a:latin typeface="Roboto Light"/>
              <a:ea typeface="Roboto Light"/>
              <a:cs typeface="Roboto Light"/>
              <a:sym typeface="Roboto Light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Roboto Light"/>
                <a:ea typeface="Roboto Light"/>
                <a:cs typeface="Roboto Light"/>
                <a:sym typeface="Roboto Light"/>
              </a:rPr>
              <a:t>- Communicate the why</a:t>
            </a:r>
            <a:endParaRPr sz="1600">
              <a:latin typeface="Roboto Light"/>
              <a:ea typeface="Roboto Light"/>
              <a:cs typeface="Roboto Light"/>
              <a:sym typeface="Roboto Light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Roboto Light"/>
                <a:ea typeface="Roboto Light"/>
                <a:cs typeface="Roboto Light"/>
                <a:sym typeface="Roboto Light"/>
              </a:rPr>
              <a:t>- Create moments of delight</a:t>
            </a:r>
            <a:endParaRPr sz="1600">
              <a:latin typeface="Roboto Light"/>
              <a:ea typeface="Roboto Light"/>
              <a:cs typeface="Roboto Light"/>
              <a:sym typeface="Roboto Light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Roboto Light"/>
                <a:ea typeface="Roboto Light"/>
                <a:cs typeface="Roboto Light"/>
                <a:sym typeface="Roboto Light"/>
              </a:rPr>
              <a:t>- Holistic client approach </a:t>
            </a:r>
            <a:endParaRPr sz="1600">
              <a:latin typeface="Roboto Light"/>
              <a:ea typeface="Roboto Light"/>
              <a:cs typeface="Roboto Light"/>
              <a:sym typeface="Roboto Light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51" name="Google Shape;851;p141"/>
          <p:cNvSpPr/>
          <p:nvPr/>
        </p:nvSpPr>
        <p:spPr>
          <a:xfrm>
            <a:off x="3489925" y="809875"/>
            <a:ext cx="2737800" cy="36954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latin typeface="Roboto"/>
                <a:ea typeface="Roboto"/>
                <a:cs typeface="Roboto"/>
                <a:sym typeface="Roboto"/>
              </a:rPr>
              <a:t>Stop</a:t>
            </a:r>
            <a:endParaRPr sz="1600" b="1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Roboto Light"/>
                <a:ea typeface="Roboto Light"/>
                <a:cs typeface="Roboto Light"/>
                <a:sym typeface="Roboto Light"/>
              </a:rPr>
              <a:t>- Being siloed </a:t>
            </a:r>
            <a:endParaRPr sz="1600">
              <a:latin typeface="Roboto Light"/>
              <a:ea typeface="Roboto Light"/>
              <a:cs typeface="Roboto Light"/>
              <a:sym typeface="Roboto Light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Roboto Light"/>
                <a:ea typeface="Roboto Light"/>
                <a:cs typeface="Roboto Light"/>
                <a:sym typeface="Roboto Light"/>
              </a:rPr>
              <a:t>- Single client touch points</a:t>
            </a:r>
            <a:endParaRPr sz="1600">
              <a:latin typeface="Roboto Light"/>
              <a:ea typeface="Roboto Light"/>
              <a:cs typeface="Roboto Light"/>
              <a:sym typeface="Roboto Light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Roboto Light"/>
                <a:ea typeface="Roboto Light"/>
                <a:cs typeface="Roboto Light"/>
                <a:sym typeface="Roboto Light"/>
              </a:rPr>
              <a:t>- Being compliance led</a:t>
            </a:r>
            <a:endParaRPr sz="1600">
              <a:latin typeface="Roboto Light"/>
              <a:ea typeface="Roboto Light"/>
              <a:cs typeface="Roboto Light"/>
              <a:sym typeface="Roboto Light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>
              <a:latin typeface="Roboto Light"/>
              <a:ea typeface="Roboto Light"/>
              <a:cs typeface="Roboto Light"/>
              <a:sym typeface="Roboto Light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52" name="Google Shape;852;p141"/>
          <p:cNvSpPr/>
          <p:nvPr/>
        </p:nvSpPr>
        <p:spPr>
          <a:xfrm>
            <a:off x="6476500" y="809875"/>
            <a:ext cx="2553000" cy="3695400"/>
          </a:xfrm>
          <a:prstGeom prst="rect">
            <a:avLst/>
          </a:prstGeom>
          <a:solidFill>
            <a:srgbClr val="E7F6F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14300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latin typeface="Roboto"/>
                <a:ea typeface="Roboto"/>
                <a:cs typeface="Roboto"/>
                <a:sym typeface="Roboto"/>
              </a:rPr>
              <a:t>Catalyst </a:t>
            </a:r>
            <a:r>
              <a:rPr lang="en" sz="1800"/>
              <a:t>🚀</a:t>
            </a:r>
            <a:endParaRPr sz="2400" b="1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Roboto Light"/>
                <a:ea typeface="Roboto Light"/>
                <a:cs typeface="Roboto Light"/>
                <a:sym typeface="Roboto Light"/>
              </a:rPr>
              <a:t>- Segment clients</a:t>
            </a:r>
            <a:endParaRPr sz="1600">
              <a:latin typeface="Roboto Light"/>
              <a:ea typeface="Roboto Light"/>
              <a:cs typeface="Roboto Light"/>
              <a:sym typeface="Roboto Light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Roboto Light"/>
                <a:ea typeface="Roboto Light"/>
                <a:cs typeface="Roboto Light"/>
                <a:sym typeface="Roboto Light"/>
              </a:rPr>
              <a:t>- Hire right for the future</a:t>
            </a:r>
            <a:endParaRPr sz="1600">
              <a:latin typeface="Roboto Light"/>
              <a:ea typeface="Roboto Light"/>
              <a:cs typeface="Roboto Light"/>
              <a:sym typeface="Roboto Light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Roboto Light"/>
                <a:ea typeface="Roboto Light"/>
                <a:cs typeface="Roboto Light"/>
                <a:sym typeface="Roboto Light"/>
              </a:rPr>
              <a:t>- Story telling </a:t>
            </a:r>
            <a:endParaRPr sz="1600">
              <a:latin typeface="Roboto Light"/>
              <a:ea typeface="Roboto Light"/>
              <a:cs typeface="Roboto Light"/>
              <a:sym typeface="Roboto Light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Roboto Light"/>
                <a:ea typeface="Roboto Light"/>
                <a:cs typeface="Roboto Light"/>
                <a:sym typeface="Roboto Light"/>
              </a:rPr>
              <a:t>- Advisory KPIs</a:t>
            </a:r>
            <a:endParaRPr sz="1600">
              <a:latin typeface="Roboto Light"/>
              <a:ea typeface="Roboto Light"/>
              <a:cs typeface="Roboto Light"/>
              <a:sym typeface="Roboto Light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Roboto Light"/>
                <a:ea typeface="Roboto Light"/>
                <a:cs typeface="Roboto Light"/>
                <a:sym typeface="Roboto Light"/>
              </a:rPr>
              <a:t>- Be forward looking</a:t>
            </a:r>
            <a:endParaRPr sz="1600">
              <a:latin typeface="Roboto Light"/>
              <a:ea typeface="Roboto Light"/>
              <a:cs typeface="Roboto Light"/>
              <a:sym typeface="Roboto Light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Roboto Light"/>
                <a:ea typeface="Roboto Light"/>
                <a:cs typeface="Roboto Light"/>
                <a:sym typeface="Roboto Light"/>
              </a:rPr>
              <a:t>- Digital transformation</a:t>
            </a:r>
            <a:endParaRPr sz="1600">
              <a:latin typeface="Roboto Light"/>
              <a:ea typeface="Roboto Light"/>
              <a:cs typeface="Roboto Light"/>
              <a:sym typeface="Roboto Light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>
              <a:latin typeface="Roboto Light"/>
              <a:ea typeface="Roboto Light"/>
              <a:cs typeface="Roboto Light"/>
              <a:sym typeface="Roboto Light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853" name="Google Shape;853;p1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41075" y="869150"/>
            <a:ext cx="285750" cy="323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4" name="Google Shape;854;p1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67950" y="897725"/>
            <a:ext cx="285750" cy="266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2" name="Google Shape;872;p143"/>
          <p:cNvSpPr/>
          <p:nvPr/>
        </p:nvSpPr>
        <p:spPr>
          <a:xfrm flipH="1">
            <a:off x="3131100" y="0"/>
            <a:ext cx="6012900" cy="5143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873" name="Google Shape;873;p143"/>
          <p:cNvSpPr txBox="1">
            <a:spLocks noGrp="1"/>
          </p:cNvSpPr>
          <p:nvPr>
            <p:ph type="title"/>
          </p:nvPr>
        </p:nvSpPr>
        <p:spPr>
          <a:xfrm>
            <a:off x="464100" y="692675"/>
            <a:ext cx="2544300" cy="1197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Why is Capitalise here?</a:t>
            </a:r>
            <a:endParaRPr/>
          </a:p>
        </p:txBody>
      </p:sp>
      <p:sp>
        <p:nvSpPr>
          <p:cNvPr id="874" name="Google Shape;874;p143"/>
          <p:cNvSpPr txBox="1">
            <a:spLocks noGrp="1"/>
          </p:cNvSpPr>
          <p:nvPr>
            <p:ph type="body" idx="1"/>
          </p:nvPr>
        </p:nvSpPr>
        <p:spPr>
          <a:xfrm>
            <a:off x="4758700" y="556613"/>
            <a:ext cx="2176500" cy="339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000000"/>
                </a:solidFill>
              </a:rPr>
              <a:t>2,200 </a:t>
            </a:r>
            <a:endParaRPr sz="1400">
              <a:solidFill>
                <a:srgbClr val="000000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000000"/>
                </a:solidFill>
              </a:rPr>
              <a:t>Accounting firms</a:t>
            </a:r>
            <a:endParaRPr/>
          </a:p>
        </p:txBody>
      </p:sp>
      <p:sp>
        <p:nvSpPr>
          <p:cNvPr id="875" name="Google Shape;875;p143"/>
          <p:cNvSpPr txBox="1">
            <a:spLocks noGrp="1"/>
          </p:cNvSpPr>
          <p:nvPr>
            <p:ph type="subTitle" idx="2"/>
          </p:nvPr>
        </p:nvSpPr>
        <p:spPr>
          <a:xfrm>
            <a:off x="464100" y="316388"/>
            <a:ext cx="3388500" cy="207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1"/>
                </a:solidFill>
              </a:rPr>
              <a:t>WHY</a:t>
            </a:r>
            <a:endParaRPr>
              <a:solidFill>
                <a:schemeClr val="accen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6" name="Google Shape;876;p143"/>
          <p:cNvSpPr/>
          <p:nvPr/>
        </p:nvSpPr>
        <p:spPr>
          <a:xfrm>
            <a:off x="6274853" y="1510517"/>
            <a:ext cx="920400" cy="920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877" name="Google Shape;877;p1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09150" y="1478225"/>
            <a:ext cx="1051650" cy="1051650"/>
          </a:xfrm>
          <a:prstGeom prst="rect">
            <a:avLst/>
          </a:prstGeom>
          <a:noFill/>
          <a:ln>
            <a:noFill/>
          </a:ln>
        </p:spPr>
      </p:pic>
      <p:sp>
        <p:nvSpPr>
          <p:cNvPr id="878" name="Google Shape;878;p143"/>
          <p:cNvSpPr txBox="1"/>
          <p:nvPr/>
        </p:nvSpPr>
        <p:spPr>
          <a:xfrm>
            <a:off x="4683875" y="1662783"/>
            <a:ext cx="1809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 Light"/>
                <a:ea typeface="Roboto Light"/>
                <a:cs typeface="Roboto Light"/>
                <a:sym typeface="Roboto Light"/>
              </a:rPr>
              <a:t>Improve Credit Scores 96% </a:t>
            </a:r>
            <a:endParaRPr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879" name="Google Shape;879;p143"/>
          <p:cNvSpPr txBox="1"/>
          <p:nvPr/>
        </p:nvSpPr>
        <p:spPr>
          <a:xfrm>
            <a:off x="7414625" y="1662783"/>
            <a:ext cx="15372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 Light"/>
                <a:ea typeface="Roboto Light"/>
                <a:cs typeface="Roboto Light"/>
                <a:sym typeface="Roboto Light"/>
              </a:rPr>
              <a:t>£2,000,000,000 approved capital</a:t>
            </a:r>
            <a:endParaRPr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880" name="Google Shape;880;p143"/>
          <p:cNvSpPr txBox="1">
            <a:spLocks noGrp="1"/>
          </p:cNvSpPr>
          <p:nvPr>
            <p:ph type="body" idx="1"/>
          </p:nvPr>
        </p:nvSpPr>
        <p:spPr>
          <a:xfrm>
            <a:off x="7414625" y="556613"/>
            <a:ext cx="2176500" cy="339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000000"/>
                </a:solidFill>
              </a:rPr>
              <a:t>150,000 </a:t>
            </a:r>
            <a:endParaRPr sz="1400">
              <a:solidFill>
                <a:srgbClr val="000000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000000"/>
                </a:solidFill>
              </a:rPr>
              <a:t>Small businesses</a:t>
            </a:r>
            <a:endParaRPr sz="1400">
              <a:solidFill>
                <a:srgbClr val="000000"/>
              </a:solidFill>
            </a:endParaRPr>
          </a:p>
        </p:txBody>
      </p:sp>
      <p:sp>
        <p:nvSpPr>
          <p:cNvPr id="881" name="Google Shape;881;p143"/>
          <p:cNvSpPr txBox="1"/>
          <p:nvPr/>
        </p:nvSpPr>
        <p:spPr>
          <a:xfrm>
            <a:off x="464100" y="2263950"/>
            <a:ext cx="2176500" cy="138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Give small businesses and their advisers transparency and control over business finance, in one place.</a:t>
            </a:r>
            <a:endParaRPr sz="1600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grpSp>
        <p:nvGrpSpPr>
          <p:cNvPr id="882" name="Google Shape;882;p143"/>
          <p:cNvGrpSpPr/>
          <p:nvPr/>
        </p:nvGrpSpPr>
        <p:grpSpPr>
          <a:xfrm>
            <a:off x="2985425" y="2430925"/>
            <a:ext cx="6702451" cy="4293052"/>
            <a:chOff x="2299625" y="2430925"/>
            <a:chExt cx="6702451" cy="4293052"/>
          </a:xfrm>
        </p:grpSpPr>
        <p:pic>
          <p:nvPicPr>
            <p:cNvPr id="883" name="Google Shape;883;p14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515325" y="2430925"/>
              <a:ext cx="5486751" cy="39838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84" name="Google Shape;884;p143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2299625" y="2802600"/>
              <a:ext cx="2357051" cy="392137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85" name="Google Shape;885;p143"/>
          <p:cNvSpPr/>
          <p:nvPr/>
        </p:nvSpPr>
        <p:spPr>
          <a:xfrm>
            <a:off x="3484778" y="381504"/>
            <a:ext cx="920400" cy="920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886" name="Google Shape;886;p143"/>
          <p:cNvSpPr/>
          <p:nvPr/>
        </p:nvSpPr>
        <p:spPr>
          <a:xfrm>
            <a:off x="6274778" y="381504"/>
            <a:ext cx="920400" cy="920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887" name="Google Shape;887;p14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603303" y="607710"/>
            <a:ext cx="683351" cy="467989"/>
          </a:xfrm>
          <a:prstGeom prst="rect">
            <a:avLst/>
          </a:prstGeom>
          <a:noFill/>
          <a:ln>
            <a:noFill/>
          </a:ln>
        </p:spPr>
      </p:pic>
      <p:pic>
        <p:nvPicPr>
          <p:cNvPr id="888" name="Google Shape;888;p14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496110" y="381498"/>
            <a:ext cx="477738" cy="74857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</p:pic>
      <p:sp>
        <p:nvSpPr>
          <p:cNvPr id="889" name="Google Shape;889;p143"/>
          <p:cNvSpPr/>
          <p:nvPr/>
        </p:nvSpPr>
        <p:spPr>
          <a:xfrm>
            <a:off x="3484778" y="1478229"/>
            <a:ext cx="920400" cy="920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890" name="Google Shape;890;p14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484788" y="1521840"/>
            <a:ext cx="920401" cy="7363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5" name="Google Shape;895;p1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39204" cy="38542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Google Shape;708;p126"/>
          <p:cNvSpPr txBox="1">
            <a:spLocks noGrp="1"/>
          </p:cNvSpPr>
          <p:nvPr>
            <p:ph type="title"/>
          </p:nvPr>
        </p:nvSpPr>
        <p:spPr>
          <a:xfrm>
            <a:off x="464100" y="692675"/>
            <a:ext cx="6136800" cy="907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Talking points</a:t>
            </a:r>
            <a:endParaRPr/>
          </a:p>
        </p:txBody>
      </p:sp>
      <p:sp>
        <p:nvSpPr>
          <p:cNvPr id="709" name="Google Shape;709;p126"/>
          <p:cNvSpPr txBox="1">
            <a:spLocks noGrp="1"/>
          </p:cNvSpPr>
          <p:nvPr>
            <p:ph type="subTitle" idx="2"/>
          </p:nvPr>
        </p:nvSpPr>
        <p:spPr>
          <a:xfrm>
            <a:off x="464100" y="316388"/>
            <a:ext cx="3388500" cy="207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STATE OF THE ECONOMY</a:t>
            </a:r>
            <a:endParaRPr/>
          </a:p>
        </p:txBody>
      </p:sp>
      <p:sp>
        <p:nvSpPr>
          <p:cNvPr id="710" name="Google Shape;710;p126"/>
          <p:cNvSpPr/>
          <p:nvPr/>
        </p:nvSpPr>
        <p:spPr>
          <a:xfrm>
            <a:off x="464100" y="1408675"/>
            <a:ext cx="3764700" cy="659100"/>
          </a:xfrm>
          <a:prstGeom prst="roundRect">
            <a:avLst>
              <a:gd name="adj" fmla="val 16667"/>
            </a:avLst>
          </a:prstGeom>
          <a:solidFill>
            <a:srgbClr val="E5F5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1" name="Google Shape;711;p126"/>
          <p:cNvSpPr txBox="1"/>
          <p:nvPr/>
        </p:nvSpPr>
        <p:spPr>
          <a:xfrm>
            <a:off x="617650" y="1473475"/>
            <a:ext cx="545100" cy="49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30000"/>
              </a:lnSpc>
              <a:spcBef>
                <a:spcPts val="0"/>
              </a:spcBef>
              <a:spcAft>
                <a:spcPts val="500"/>
              </a:spcAft>
              <a:buNone/>
            </a:pPr>
            <a:r>
              <a:rPr lang="en" sz="3200">
                <a:solidFill>
                  <a:srgbClr val="00A045"/>
                </a:solidFill>
                <a:latin typeface="Roboto Slab"/>
                <a:ea typeface="Roboto Slab"/>
                <a:cs typeface="Roboto Slab"/>
                <a:sym typeface="Roboto Slab"/>
              </a:rPr>
              <a:t>01</a:t>
            </a:r>
            <a:endParaRPr sz="3300">
              <a:solidFill>
                <a:srgbClr val="333333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712" name="Google Shape;712;p126"/>
          <p:cNvSpPr txBox="1"/>
          <p:nvPr/>
        </p:nvSpPr>
        <p:spPr>
          <a:xfrm>
            <a:off x="1355275" y="1634575"/>
            <a:ext cx="2582400" cy="20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33333"/>
                </a:solidFill>
                <a:latin typeface="Roboto Light"/>
                <a:ea typeface="Roboto Light"/>
                <a:cs typeface="Roboto Light"/>
                <a:sym typeface="Roboto Light"/>
              </a:rPr>
              <a:t>Why are we here?</a:t>
            </a:r>
            <a:endParaRPr sz="1500" b="1">
              <a:solidFill>
                <a:srgbClr val="33333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13" name="Google Shape;713;p126"/>
          <p:cNvSpPr/>
          <p:nvPr/>
        </p:nvSpPr>
        <p:spPr>
          <a:xfrm>
            <a:off x="4682925" y="1392175"/>
            <a:ext cx="3764700" cy="659100"/>
          </a:xfrm>
          <a:prstGeom prst="roundRect">
            <a:avLst>
              <a:gd name="adj" fmla="val 16667"/>
            </a:avLst>
          </a:prstGeom>
          <a:solidFill>
            <a:srgbClr val="E5F5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4" name="Google Shape;714;p126"/>
          <p:cNvSpPr txBox="1"/>
          <p:nvPr/>
        </p:nvSpPr>
        <p:spPr>
          <a:xfrm>
            <a:off x="5574100" y="1618075"/>
            <a:ext cx="2582400" cy="20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500"/>
              </a:spcAft>
              <a:buNone/>
            </a:pPr>
            <a:r>
              <a:rPr lang="en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Your data </a:t>
            </a:r>
            <a:endParaRPr>
              <a:solidFill>
                <a:srgbClr val="333333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715" name="Google Shape;715;p126"/>
          <p:cNvSpPr/>
          <p:nvPr/>
        </p:nvSpPr>
        <p:spPr>
          <a:xfrm>
            <a:off x="464100" y="2244688"/>
            <a:ext cx="3764700" cy="659100"/>
          </a:xfrm>
          <a:prstGeom prst="roundRect">
            <a:avLst>
              <a:gd name="adj" fmla="val 16667"/>
            </a:avLst>
          </a:prstGeom>
          <a:solidFill>
            <a:srgbClr val="E5F5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6" name="Google Shape;716;p126"/>
          <p:cNvSpPr txBox="1"/>
          <p:nvPr/>
        </p:nvSpPr>
        <p:spPr>
          <a:xfrm>
            <a:off x="1355275" y="2470600"/>
            <a:ext cx="2823900" cy="20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Capitalise Advisory Board  </a:t>
            </a:r>
            <a:endParaRPr>
              <a:solidFill>
                <a:srgbClr val="333333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717" name="Google Shape;717;p126"/>
          <p:cNvSpPr/>
          <p:nvPr/>
        </p:nvSpPr>
        <p:spPr>
          <a:xfrm>
            <a:off x="464100" y="3011950"/>
            <a:ext cx="3764700" cy="659100"/>
          </a:xfrm>
          <a:prstGeom prst="roundRect">
            <a:avLst>
              <a:gd name="adj" fmla="val 16667"/>
            </a:avLst>
          </a:prstGeom>
          <a:solidFill>
            <a:srgbClr val="E5F5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8" name="Google Shape;718;p126"/>
          <p:cNvSpPr txBox="1"/>
          <p:nvPr/>
        </p:nvSpPr>
        <p:spPr>
          <a:xfrm>
            <a:off x="1355275" y="3237850"/>
            <a:ext cx="2582400" cy="20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Macro Opportunity </a:t>
            </a:r>
            <a:endParaRPr>
              <a:solidFill>
                <a:srgbClr val="333333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719" name="Google Shape;719;p126"/>
          <p:cNvSpPr txBox="1"/>
          <p:nvPr/>
        </p:nvSpPr>
        <p:spPr>
          <a:xfrm>
            <a:off x="617650" y="2326000"/>
            <a:ext cx="545100" cy="49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30000"/>
              </a:lnSpc>
              <a:spcBef>
                <a:spcPts val="0"/>
              </a:spcBef>
              <a:spcAft>
                <a:spcPts val="500"/>
              </a:spcAft>
              <a:buNone/>
            </a:pPr>
            <a:r>
              <a:rPr lang="en" sz="3200">
                <a:solidFill>
                  <a:srgbClr val="00A045"/>
                </a:solidFill>
                <a:latin typeface="Roboto Slab"/>
                <a:ea typeface="Roboto Slab"/>
                <a:cs typeface="Roboto Slab"/>
                <a:sym typeface="Roboto Slab"/>
              </a:rPr>
              <a:t>02</a:t>
            </a:r>
            <a:endParaRPr sz="3300">
              <a:solidFill>
                <a:srgbClr val="333333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720" name="Google Shape;720;p126"/>
          <p:cNvSpPr txBox="1"/>
          <p:nvPr/>
        </p:nvSpPr>
        <p:spPr>
          <a:xfrm>
            <a:off x="617650" y="3093250"/>
            <a:ext cx="545100" cy="49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30000"/>
              </a:lnSpc>
              <a:spcBef>
                <a:spcPts val="0"/>
              </a:spcBef>
              <a:spcAft>
                <a:spcPts val="500"/>
              </a:spcAft>
              <a:buNone/>
            </a:pPr>
            <a:r>
              <a:rPr lang="en" sz="3200">
                <a:solidFill>
                  <a:srgbClr val="00A045"/>
                </a:solidFill>
                <a:latin typeface="Roboto Slab"/>
                <a:ea typeface="Roboto Slab"/>
                <a:cs typeface="Roboto Slab"/>
                <a:sym typeface="Roboto Slab"/>
              </a:rPr>
              <a:t>03</a:t>
            </a:r>
            <a:endParaRPr sz="3300">
              <a:solidFill>
                <a:srgbClr val="333333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721" name="Google Shape;721;p126"/>
          <p:cNvSpPr txBox="1"/>
          <p:nvPr/>
        </p:nvSpPr>
        <p:spPr>
          <a:xfrm>
            <a:off x="4868675" y="1473475"/>
            <a:ext cx="545100" cy="49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30000"/>
              </a:lnSpc>
              <a:spcBef>
                <a:spcPts val="0"/>
              </a:spcBef>
              <a:spcAft>
                <a:spcPts val="500"/>
              </a:spcAft>
              <a:buNone/>
            </a:pPr>
            <a:r>
              <a:rPr lang="en" sz="3200">
                <a:solidFill>
                  <a:srgbClr val="00A045"/>
                </a:solidFill>
                <a:latin typeface="Roboto Slab"/>
                <a:ea typeface="Roboto Slab"/>
                <a:cs typeface="Roboto Slab"/>
                <a:sym typeface="Roboto Slab"/>
              </a:rPr>
              <a:t>04</a:t>
            </a:r>
            <a:endParaRPr sz="3300">
              <a:solidFill>
                <a:srgbClr val="333333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722" name="Google Shape;722;p126"/>
          <p:cNvSpPr/>
          <p:nvPr/>
        </p:nvSpPr>
        <p:spPr>
          <a:xfrm>
            <a:off x="4682925" y="2244700"/>
            <a:ext cx="3764700" cy="659100"/>
          </a:xfrm>
          <a:prstGeom prst="roundRect">
            <a:avLst>
              <a:gd name="adj" fmla="val 16667"/>
            </a:avLst>
          </a:prstGeom>
          <a:solidFill>
            <a:srgbClr val="E5F5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3" name="Google Shape;723;p126"/>
          <p:cNvSpPr txBox="1"/>
          <p:nvPr/>
        </p:nvSpPr>
        <p:spPr>
          <a:xfrm>
            <a:off x="4836475" y="2309500"/>
            <a:ext cx="545100" cy="49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30000"/>
              </a:lnSpc>
              <a:spcBef>
                <a:spcPts val="0"/>
              </a:spcBef>
              <a:spcAft>
                <a:spcPts val="500"/>
              </a:spcAft>
              <a:buNone/>
            </a:pPr>
            <a:r>
              <a:rPr lang="en" sz="3200">
                <a:solidFill>
                  <a:srgbClr val="00A045"/>
                </a:solidFill>
                <a:latin typeface="Roboto Slab"/>
                <a:ea typeface="Roboto Slab"/>
                <a:cs typeface="Roboto Slab"/>
                <a:sym typeface="Roboto Slab"/>
              </a:rPr>
              <a:t>05</a:t>
            </a:r>
            <a:endParaRPr sz="3300">
              <a:solidFill>
                <a:srgbClr val="333333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724" name="Google Shape;724;p126"/>
          <p:cNvSpPr txBox="1"/>
          <p:nvPr/>
        </p:nvSpPr>
        <p:spPr>
          <a:xfrm>
            <a:off x="5574100" y="2470600"/>
            <a:ext cx="2582400" cy="20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33333"/>
                </a:solidFill>
                <a:latin typeface="Roboto Light"/>
                <a:ea typeface="Roboto Light"/>
                <a:cs typeface="Roboto Light"/>
                <a:sym typeface="Roboto Light"/>
              </a:rPr>
              <a:t>Lending Data</a:t>
            </a:r>
            <a:endParaRPr sz="1500" b="1">
              <a:solidFill>
                <a:srgbClr val="33333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25" name="Google Shape;725;p126"/>
          <p:cNvSpPr/>
          <p:nvPr/>
        </p:nvSpPr>
        <p:spPr>
          <a:xfrm>
            <a:off x="4682925" y="3011950"/>
            <a:ext cx="3764700" cy="659100"/>
          </a:xfrm>
          <a:prstGeom prst="roundRect">
            <a:avLst>
              <a:gd name="adj" fmla="val 16667"/>
            </a:avLst>
          </a:prstGeom>
          <a:solidFill>
            <a:srgbClr val="E5F5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6" name="Google Shape;726;p126"/>
          <p:cNvSpPr txBox="1"/>
          <p:nvPr/>
        </p:nvSpPr>
        <p:spPr>
          <a:xfrm>
            <a:off x="4836475" y="3097225"/>
            <a:ext cx="545100" cy="49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30000"/>
              </a:lnSpc>
              <a:spcBef>
                <a:spcPts val="0"/>
              </a:spcBef>
              <a:spcAft>
                <a:spcPts val="500"/>
              </a:spcAft>
              <a:buNone/>
            </a:pPr>
            <a:r>
              <a:rPr lang="en" sz="3200">
                <a:solidFill>
                  <a:srgbClr val="00A045"/>
                </a:solidFill>
                <a:latin typeface="Roboto Slab"/>
                <a:ea typeface="Roboto Slab"/>
                <a:cs typeface="Roboto Slab"/>
                <a:sym typeface="Roboto Slab"/>
              </a:rPr>
              <a:t>06</a:t>
            </a:r>
            <a:endParaRPr sz="3300">
              <a:solidFill>
                <a:srgbClr val="333333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727" name="Google Shape;727;p126"/>
          <p:cNvSpPr txBox="1"/>
          <p:nvPr/>
        </p:nvSpPr>
        <p:spPr>
          <a:xfrm>
            <a:off x="5574100" y="3258325"/>
            <a:ext cx="2582400" cy="20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33333"/>
                </a:solidFill>
                <a:latin typeface="Roboto Light"/>
                <a:ea typeface="Roboto Light"/>
                <a:cs typeface="Roboto Light"/>
                <a:sym typeface="Roboto Light"/>
              </a:rPr>
              <a:t>Starting a movement … </a:t>
            </a:r>
            <a:endParaRPr sz="1500" b="1">
              <a:solidFill>
                <a:srgbClr val="33333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" name="Google Shape;900;p145"/>
          <p:cNvSpPr txBox="1">
            <a:spLocks noGrp="1"/>
          </p:cNvSpPr>
          <p:nvPr>
            <p:ph type="subTitle" idx="2"/>
          </p:nvPr>
        </p:nvSpPr>
        <p:spPr>
          <a:xfrm>
            <a:off x="464100" y="316388"/>
            <a:ext cx="3388500" cy="207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INTRODUCTION</a:t>
            </a:r>
            <a:endParaRPr/>
          </a:p>
        </p:txBody>
      </p:sp>
      <p:pic>
        <p:nvPicPr>
          <p:cNvPr id="901" name="Google Shape;901;p1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676088"/>
            <a:ext cx="8839197" cy="35988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6" name="Google Shape;906;p146"/>
          <p:cNvSpPr txBox="1">
            <a:spLocks noGrp="1"/>
          </p:cNvSpPr>
          <p:nvPr>
            <p:ph type="subTitle" idx="2"/>
          </p:nvPr>
        </p:nvSpPr>
        <p:spPr>
          <a:xfrm>
            <a:off x="464100" y="316388"/>
            <a:ext cx="3388500" cy="207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INTRODUCTION</a:t>
            </a:r>
            <a:endParaRPr/>
          </a:p>
        </p:txBody>
      </p:sp>
      <p:pic>
        <p:nvPicPr>
          <p:cNvPr id="907" name="Google Shape;907;p1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676088"/>
            <a:ext cx="8839199" cy="36411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2" name="Google Shape;912;p147"/>
          <p:cNvSpPr txBox="1">
            <a:spLocks noGrp="1"/>
          </p:cNvSpPr>
          <p:nvPr>
            <p:ph type="subTitle" idx="2"/>
          </p:nvPr>
        </p:nvSpPr>
        <p:spPr>
          <a:xfrm>
            <a:off x="464100" y="316388"/>
            <a:ext cx="3388500" cy="207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INTRODUCTION</a:t>
            </a:r>
            <a:endParaRPr/>
          </a:p>
        </p:txBody>
      </p:sp>
      <p:pic>
        <p:nvPicPr>
          <p:cNvPr id="913" name="Google Shape;913;p1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676088"/>
            <a:ext cx="8839200" cy="33714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8" name="Google Shape;918;p148"/>
          <p:cNvSpPr txBox="1">
            <a:spLocks noGrp="1"/>
          </p:cNvSpPr>
          <p:nvPr>
            <p:ph type="subTitle" idx="2"/>
          </p:nvPr>
        </p:nvSpPr>
        <p:spPr>
          <a:xfrm>
            <a:off x="464100" y="316388"/>
            <a:ext cx="3388500" cy="207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INTRODUCTION</a:t>
            </a:r>
            <a:endParaRPr/>
          </a:p>
        </p:txBody>
      </p:sp>
      <p:pic>
        <p:nvPicPr>
          <p:cNvPr id="919" name="Google Shape;919;p1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676088"/>
            <a:ext cx="8839199" cy="34072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2840"/>
        </a:solidFill>
        <a:effectLst/>
      </p:bgPr>
    </p:bg>
    <p:spTree>
      <p:nvGrpSpPr>
        <p:cNvPr id="1" name="Shape 9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4" name="Google Shape;924;p149"/>
          <p:cNvSpPr txBox="1">
            <a:spLocks noGrp="1"/>
          </p:cNvSpPr>
          <p:nvPr>
            <p:ph type="subTitle" idx="2"/>
          </p:nvPr>
        </p:nvSpPr>
        <p:spPr>
          <a:xfrm>
            <a:off x="464100" y="316388"/>
            <a:ext cx="3388500" cy="207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MY PERSONAL LEADING INDICATOR ……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925" name="Google Shape;925;p1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89975" y="600063"/>
            <a:ext cx="5781675" cy="4086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0" name="Google Shape;930;p150"/>
          <p:cNvSpPr txBox="1">
            <a:spLocks noGrp="1"/>
          </p:cNvSpPr>
          <p:nvPr>
            <p:ph type="subTitle" idx="2"/>
          </p:nvPr>
        </p:nvSpPr>
        <p:spPr>
          <a:xfrm>
            <a:off x="464100" y="316400"/>
            <a:ext cx="4564800" cy="207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KPMG RECRUITER SURVEY - TEMP BILLINGS / PERMANENT PLACEMENTS</a:t>
            </a:r>
            <a:endParaRPr/>
          </a:p>
        </p:txBody>
      </p:sp>
      <p:pic>
        <p:nvPicPr>
          <p:cNvPr id="931" name="Google Shape;931;p1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1525" y="610138"/>
            <a:ext cx="8839202" cy="4190909"/>
          </a:xfrm>
          <a:prstGeom prst="rect">
            <a:avLst/>
          </a:prstGeom>
          <a:noFill/>
          <a:ln>
            <a:noFill/>
          </a:ln>
        </p:spPr>
      </p:pic>
      <p:sp>
        <p:nvSpPr>
          <p:cNvPr id="932" name="Google Shape;932;p150"/>
          <p:cNvSpPr txBox="1"/>
          <p:nvPr/>
        </p:nvSpPr>
        <p:spPr>
          <a:xfrm>
            <a:off x="1233675" y="3185525"/>
            <a:ext cx="2828100" cy="4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Global financial crisis</a:t>
            </a:r>
            <a:endParaRPr sz="1600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933" name="Google Shape;933;p150"/>
          <p:cNvSpPr txBox="1"/>
          <p:nvPr/>
        </p:nvSpPr>
        <p:spPr>
          <a:xfrm>
            <a:off x="5600525" y="2649600"/>
            <a:ext cx="1172400" cy="4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Pandemic</a:t>
            </a:r>
            <a:endParaRPr sz="1600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8" name="Google Shape;938;p151"/>
          <p:cNvSpPr txBox="1">
            <a:spLocks noGrp="1"/>
          </p:cNvSpPr>
          <p:nvPr>
            <p:ph type="subTitle" idx="2"/>
          </p:nvPr>
        </p:nvSpPr>
        <p:spPr>
          <a:xfrm>
            <a:off x="464100" y="316388"/>
            <a:ext cx="3388500" cy="207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GDP</a:t>
            </a:r>
            <a:endParaRPr/>
          </a:p>
        </p:txBody>
      </p:sp>
      <p:pic>
        <p:nvPicPr>
          <p:cNvPr id="939" name="Google Shape;939;p1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0250" y="643150"/>
            <a:ext cx="8434775" cy="3721935"/>
          </a:xfrm>
          <a:prstGeom prst="rect">
            <a:avLst/>
          </a:prstGeom>
          <a:noFill/>
          <a:ln>
            <a:noFill/>
          </a:ln>
        </p:spPr>
      </p:pic>
      <p:sp>
        <p:nvSpPr>
          <p:cNvPr id="940" name="Google Shape;940;p151"/>
          <p:cNvSpPr/>
          <p:nvPr/>
        </p:nvSpPr>
        <p:spPr>
          <a:xfrm>
            <a:off x="5507125" y="2296625"/>
            <a:ext cx="827700" cy="207300"/>
          </a:xfrm>
          <a:prstGeom prst="ellipse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 Light"/>
              <a:ea typeface="Roboto Light"/>
              <a:cs typeface="Roboto Light"/>
              <a:sym typeface="Roboto Light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5" name="Google Shape;945;p152"/>
          <p:cNvSpPr txBox="1">
            <a:spLocks noGrp="1"/>
          </p:cNvSpPr>
          <p:nvPr>
            <p:ph type="subTitle" idx="2"/>
          </p:nvPr>
        </p:nvSpPr>
        <p:spPr>
          <a:xfrm>
            <a:off x="464100" y="316388"/>
            <a:ext cx="3388500" cy="207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INFLATION</a:t>
            </a:r>
            <a:endParaRPr/>
          </a:p>
        </p:txBody>
      </p:sp>
      <p:pic>
        <p:nvPicPr>
          <p:cNvPr id="946" name="Google Shape;946;p1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06149"/>
            <a:ext cx="4439578" cy="2977127"/>
          </a:xfrm>
          <a:prstGeom prst="rect">
            <a:avLst/>
          </a:prstGeom>
          <a:noFill/>
          <a:ln>
            <a:noFill/>
          </a:ln>
        </p:spPr>
      </p:pic>
      <p:pic>
        <p:nvPicPr>
          <p:cNvPr id="947" name="Google Shape;947;p1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62551" y="1099250"/>
            <a:ext cx="4172473" cy="29771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" name="Google Shape;952;p153"/>
          <p:cNvSpPr txBox="1">
            <a:spLocks noGrp="1"/>
          </p:cNvSpPr>
          <p:nvPr>
            <p:ph type="subTitle" idx="2"/>
          </p:nvPr>
        </p:nvSpPr>
        <p:spPr>
          <a:xfrm>
            <a:off x="464100" y="316388"/>
            <a:ext cx="3388500" cy="207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RATE CYCLE</a:t>
            </a:r>
            <a:endParaRPr/>
          </a:p>
        </p:txBody>
      </p:sp>
      <p:pic>
        <p:nvPicPr>
          <p:cNvPr id="953" name="Google Shape;953;p1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56900" y="523688"/>
            <a:ext cx="5961389" cy="43150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8" name="Google Shape;958;p154"/>
          <p:cNvSpPr txBox="1">
            <a:spLocks noGrp="1"/>
          </p:cNvSpPr>
          <p:nvPr>
            <p:ph type="subTitle" idx="2"/>
          </p:nvPr>
        </p:nvSpPr>
        <p:spPr>
          <a:xfrm>
            <a:off x="464100" y="316388"/>
            <a:ext cx="3388500" cy="207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TARIFFS</a:t>
            </a:r>
            <a:endParaRPr/>
          </a:p>
        </p:txBody>
      </p:sp>
      <p:pic>
        <p:nvPicPr>
          <p:cNvPr id="959" name="Google Shape;959;p1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12575" y="601275"/>
            <a:ext cx="6304600" cy="44791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2" name="Google Shape;732;p1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43800" y="-34075"/>
            <a:ext cx="5211651" cy="52116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4" name="Google Shape;964;p155"/>
          <p:cNvSpPr txBox="1">
            <a:spLocks noGrp="1"/>
          </p:cNvSpPr>
          <p:nvPr>
            <p:ph type="subTitle" idx="2"/>
          </p:nvPr>
        </p:nvSpPr>
        <p:spPr>
          <a:xfrm>
            <a:off x="464100" y="316388"/>
            <a:ext cx="3388500" cy="207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TARIFFS</a:t>
            </a:r>
            <a:endParaRPr/>
          </a:p>
        </p:txBody>
      </p:sp>
      <p:pic>
        <p:nvPicPr>
          <p:cNvPr id="965" name="Google Shape;965;p1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5550" y="597550"/>
            <a:ext cx="4265525" cy="2462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6" name="Google Shape;966;p1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37599" y="2012683"/>
            <a:ext cx="4923750" cy="27383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1" name="Google Shape;971;p156"/>
          <p:cNvSpPr txBox="1">
            <a:spLocks noGrp="1"/>
          </p:cNvSpPr>
          <p:nvPr>
            <p:ph type="subTitle" idx="2"/>
          </p:nvPr>
        </p:nvSpPr>
        <p:spPr>
          <a:xfrm>
            <a:off x="0" y="316400"/>
            <a:ext cx="9144000" cy="207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CRACKING FP&amp;A</a:t>
            </a:r>
            <a:endParaRPr/>
          </a:p>
        </p:txBody>
      </p:sp>
      <p:sp>
        <p:nvSpPr>
          <p:cNvPr id="972" name="Google Shape;972;p156"/>
          <p:cNvSpPr txBox="1"/>
          <p:nvPr/>
        </p:nvSpPr>
        <p:spPr>
          <a:xfrm>
            <a:off x="330325" y="1434700"/>
            <a:ext cx="8596500" cy="218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0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rPr>
              <a:t>Financial Planning &amp; “Advisory”</a:t>
            </a:r>
            <a:endParaRPr sz="7000">
              <a:solidFill>
                <a:schemeClr val="dk2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 b="1">
              <a:solidFill>
                <a:srgbClr val="31AE4C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73" name="Google Shape;973;p156"/>
          <p:cNvSpPr/>
          <p:nvPr/>
        </p:nvSpPr>
        <p:spPr>
          <a:xfrm>
            <a:off x="2336850" y="800100"/>
            <a:ext cx="4470300" cy="3582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STARTING A MOVEMENT</a:t>
            </a:r>
            <a:endParaRPr sz="16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8" name="Google Shape;978;p1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09324" y="562050"/>
            <a:ext cx="5583176" cy="3898402"/>
          </a:xfrm>
          <a:prstGeom prst="rect">
            <a:avLst/>
          </a:prstGeom>
          <a:noFill/>
          <a:ln>
            <a:noFill/>
          </a:ln>
        </p:spPr>
      </p:pic>
      <p:sp>
        <p:nvSpPr>
          <p:cNvPr id="979" name="Google Shape;979;p157"/>
          <p:cNvSpPr txBox="1">
            <a:spLocks noGrp="1"/>
          </p:cNvSpPr>
          <p:nvPr>
            <p:ph type="title"/>
          </p:nvPr>
        </p:nvSpPr>
        <p:spPr>
          <a:xfrm>
            <a:off x="464100" y="1293026"/>
            <a:ext cx="3144300" cy="907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Monitor and identify opportunities in your portfolio</a:t>
            </a:r>
            <a:endParaRPr/>
          </a:p>
        </p:txBody>
      </p:sp>
      <p:sp>
        <p:nvSpPr>
          <p:cNvPr id="980" name="Google Shape;980;p157"/>
          <p:cNvSpPr txBox="1">
            <a:spLocks noGrp="1"/>
          </p:cNvSpPr>
          <p:nvPr>
            <p:ph type="subTitle" idx="2"/>
          </p:nvPr>
        </p:nvSpPr>
        <p:spPr>
          <a:xfrm>
            <a:off x="464100" y="316388"/>
            <a:ext cx="3388500" cy="207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MONITOR</a:t>
            </a:r>
            <a:endParaRPr/>
          </a:p>
        </p:txBody>
      </p:sp>
      <p:pic>
        <p:nvPicPr>
          <p:cNvPr id="981" name="Google Shape;981;p1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4100" y="800100"/>
            <a:ext cx="371301" cy="371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82" name="Google Shape;982;p15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743099" y="213529"/>
            <a:ext cx="6308150" cy="4608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7" name="Google Shape;987;p1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84681" y="790825"/>
            <a:ext cx="1918150" cy="3810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988" name="Google Shape;988;p1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47318" y="790825"/>
            <a:ext cx="1512566" cy="3810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989" name="Google Shape;989;p15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53524" y="790825"/>
            <a:ext cx="1918150" cy="3810248"/>
          </a:xfrm>
          <a:prstGeom prst="rect">
            <a:avLst/>
          </a:prstGeom>
          <a:noFill/>
          <a:ln>
            <a:noFill/>
          </a:ln>
        </p:spPr>
      </p:pic>
      <p:sp>
        <p:nvSpPr>
          <p:cNvPr id="990" name="Google Shape;990;p158"/>
          <p:cNvSpPr txBox="1">
            <a:spLocks noGrp="1"/>
          </p:cNvSpPr>
          <p:nvPr>
            <p:ph type="title"/>
          </p:nvPr>
        </p:nvSpPr>
        <p:spPr>
          <a:xfrm>
            <a:off x="464100" y="1295475"/>
            <a:ext cx="2937000" cy="907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Create customer engagement &amp; action with the Capital Report</a:t>
            </a:r>
            <a:endParaRPr/>
          </a:p>
        </p:txBody>
      </p:sp>
      <p:sp>
        <p:nvSpPr>
          <p:cNvPr id="991" name="Google Shape;991;p158"/>
          <p:cNvSpPr txBox="1">
            <a:spLocks noGrp="1"/>
          </p:cNvSpPr>
          <p:nvPr>
            <p:ph type="subTitle" idx="2"/>
          </p:nvPr>
        </p:nvSpPr>
        <p:spPr>
          <a:xfrm>
            <a:off x="464100" y="316388"/>
            <a:ext cx="3388500" cy="207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INSIGHTS-DRIVEN</a:t>
            </a:r>
            <a:endParaRPr/>
          </a:p>
        </p:txBody>
      </p:sp>
      <p:pic>
        <p:nvPicPr>
          <p:cNvPr id="992" name="Google Shape;992;p15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64100" y="800100"/>
            <a:ext cx="371301" cy="3713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93" name="Google Shape;993;p158"/>
          <p:cNvGrpSpPr/>
          <p:nvPr/>
        </p:nvGrpSpPr>
        <p:grpSpPr>
          <a:xfrm>
            <a:off x="3382684" y="585833"/>
            <a:ext cx="6345444" cy="4186090"/>
            <a:chOff x="3383070" y="585854"/>
            <a:chExt cx="5782253" cy="3814205"/>
          </a:xfrm>
        </p:grpSpPr>
        <p:pic>
          <p:nvPicPr>
            <p:cNvPr id="994" name="Google Shape;994;p158"/>
            <p:cNvPicPr preferRelativeResize="0"/>
            <p:nvPr/>
          </p:nvPicPr>
          <p:blipFill rotWithShape="1">
            <a:blip r:embed="rId7">
              <a:alphaModFix/>
            </a:blip>
            <a:srcRect l="485" r="485"/>
            <a:stretch/>
          </p:blipFill>
          <p:spPr>
            <a:xfrm>
              <a:off x="3383070" y="585854"/>
              <a:ext cx="2073049" cy="381420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95" name="Google Shape;995;p158"/>
            <p:cNvPicPr preferRelativeResize="0"/>
            <p:nvPr/>
          </p:nvPicPr>
          <p:blipFill rotWithShape="1">
            <a:blip r:embed="rId7">
              <a:alphaModFix/>
            </a:blip>
            <a:srcRect l="485" r="485"/>
            <a:stretch/>
          </p:blipFill>
          <p:spPr>
            <a:xfrm>
              <a:off x="5230248" y="585854"/>
              <a:ext cx="2073049" cy="381420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96" name="Google Shape;996;p158"/>
            <p:cNvPicPr preferRelativeResize="0"/>
            <p:nvPr/>
          </p:nvPicPr>
          <p:blipFill rotWithShape="1">
            <a:blip r:embed="rId7">
              <a:alphaModFix/>
            </a:blip>
            <a:srcRect l="485" r="485"/>
            <a:stretch/>
          </p:blipFill>
          <p:spPr>
            <a:xfrm>
              <a:off x="7092273" y="585854"/>
              <a:ext cx="2073049" cy="381420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1" name="Google Shape;1001;p159"/>
          <p:cNvSpPr txBox="1">
            <a:spLocks noGrp="1"/>
          </p:cNvSpPr>
          <p:nvPr>
            <p:ph type="subTitle" idx="2"/>
          </p:nvPr>
        </p:nvSpPr>
        <p:spPr>
          <a:xfrm>
            <a:off x="464100" y="316388"/>
            <a:ext cx="3388500" cy="207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RISK</a:t>
            </a:r>
            <a:endParaRPr/>
          </a:p>
        </p:txBody>
      </p:sp>
      <p:pic>
        <p:nvPicPr>
          <p:cNvPr id="1002" name="Google Shape;1002;p15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4100" y="800100"/>
            <a:ext cx="371301" cy="371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31147" y="260000"/>
            <a:ext cx="6511928" cy="4343398"/>
          </a:xfrm>
          <a:prstGeom prst="rect">
            <a:avLst/>
          </a:prstGeom>
          <a:noFill/>
          <a:ln>
            <a:noFill/>
          </a:ln>
        </p:spPr>
      </p:pic>
      <p:sp>
        <p:nvSpPr>
          <p:cNvPr id="1004" name="Google Shape;1004;p159"/>
          <p:cNvSpPr txBox="1">
            <a:spLocks noGrp="1"/>
          </p:cNvSpPr>
          <p:nvPr>
            <p:ph type="title"/>
          </p:nvPr>
        </p:nvSpPr>
        <p:spPr>
          <a:xfrm>
            <a:off x="464100" y="1295475"/>
            <a:ext cx="2937000" cy="907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Credit Risk Manager allows clients to better self serve</a:t>
            </a:r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9" name="Google Shape;1009;p160"/>
          <p:cNvSpPr/>
          <p:nvPr/>
        </p:nvSpPr>
        <p:spPr>
          <a:xfrm>
            <a:off x="0" y="1264675"/>
            <a:ext cx="2236200" cy="3878700"/>
          </a:xfrm>
          <a:prstGeom prst="rect">
            <a:avLst/>
          </a:prstGeom>
          <a:solidFill>
            <a:srgbClr val="04406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1010" name="Google Shape;1010;p160"/>
          <p:cNvPicPr preferRelativeResize="0"/>
          <p:nvPr/>
        </p:nvPicPr>
        <p:blipFill rotWithShape="1">
          <a:blip r:embed="rId3">
            <a:alphaModFix/>
          </a:blip>
          <a:srcRect l="23412" t="8110" r="7645" b="25677"/>
          <a:stretch/>
        </p:blipFill>
        <p:spPr>
          <a:xfrm flipH="1">
            <a:off x="-1" y="0"/>
            <a:ext cx="2236201" cy="126467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011" name="Google Shape;1011;p160"/>
          <p:cNvGraphicFramePr/>
          <p:nvPr/>
        </p:nvGraphicFramePr>
        <p:xfrm>
          <a:off x="122875" y="3060000"/>
          <a:ext cx="2113300" cy="1402020"/>
        </p:xfrm>
        <a:graphic>
          <a:graphicData uri="http://schemas.openxmlformats.org/drawingml/2006/table">
            <a:tbl>
              <a:tblPr>
                <a:noFill/>
                <a:tableStyleId>{8DD19758-788A-491C-8D9F-E0A462BE2521}</a:tableStyleId>
              </a:tblPr>
              <a:tblGrid>
                <a:gridCol w="1060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52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928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1">
                          <a:solidFill>
                            <a:schemeClr val="lt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CREDIT LIMIT</a:t>
                      </a:r>
                      <a:endParaRPr sz="800" b="1">
                        <a:solidFill>
                          <a:schemeClr val="lt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600">
                          <a:solidFill>
                            <a:schemeClr val="lt1"/>
                          </a:solidFill>
                          <a:latin typeface="Roboto Light"/>
                          <a:ea typeface="Roboto Light"/>
                          <a:cs typeface="Roboto Light"/>
                          <a:sym typeface="Roboto Light"/>
                        </a:rPr>
                        <a:t>£27K</a:t>
                      </a:r>
                      <a:endParaRPr sz="2600">
                        <a:solidFill>
                          <a:schemeClr val="lt1"/>
                        </a:solidFill>
                        <a:latin typeface="Roboto Light"/>
                        <a:ea typeface="Roboto Light"/>
                        <a:cs typeface="Roboto Light"/>
                        <a:sym typeface="Roboto Light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973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1">
                          <a:solidFill>
                            <a:schemeClr val="lt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CREDIT LIMIT</a:t>
                      </a:r>
                      <a:br>
                        <a:rPr lang="en" sz="900" b="1">
                          <a:solidFill>
                            <a:schemeClr val="lt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</a:br>
                      <a:r>
                        <a:rPr lang="en" sz="2600">
                          <a:solidFill>
                            <a:schemeClr val="lt1"/>
                          </a:solidFill>
                          <a:latin typeface="Roboto Light"/>
                          <a:ea typeface="Roboto Light"/>
                          <a:cs typeface="Roboto Light"/>
                          <a:sym typeface="Roboto Light"/>
                        </a:rPr>
                        <a:t>£90K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973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44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1">
                          <a:solidFill>
                            <a:schemeClr val="lt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CREDIT SCORE</a:t>
                      </a:r>
                      <a:endParaRPr sz="800" b="1">
                        <a:solidFill>
                          <a:schemeClr val="lt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600">
                          <a:solidFill>
                            <a:schemeClr val="lt1"/>
                          </a:solidFill>
                          <a:latin typeface="Roboto Light"/>
                          <a:ea typeface="Roboto Light"/>
                          <a:cs typeface="Roboto Light"/>
                          <a:sym typeface="Roboto Light"/>
                        </a:rPr>
                        <a:t>71</a:t>
                      </a:r>
                      <a:r>
                        <a:rPr lang="en" sz="1200">
                          <a:solidFill>
                            <a:schemeClr val="lt1"/>
                          </a:solidFill>
                          <a:latin typeface="Roboto Light"/>
                          <a:ea typeface="Roboto Light"/>
                          <a:cs typeface="Roboto Light"/>
                          <a:sym typeface="Roboto Light"/>
                        </a:rPr>
                        <a:t>/100</a:t>
                      </a:r>
                      <a:endParaRPr sz="1200">
                        <a:solidFill>
                          <a:schemeClr val="lt1"/>
                        </a:solidFill>
                        <a:latin typeface="Roboto Light"/>
                        <a:ea typeface="Roboto Light"/>
                        <a:cs typeface="Roboto Light"/>
                        <a:sym typeface="Roboto Light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973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1">
                          <a:solidFill>
                            <a:schemeClr val="lt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CREDIT SCORE</a:t>
                      </a:r>
                      <a:endParaRPr sz="800" b="1">
                        <a:solidFill>
                          <a:schemeClr val="lt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600">
                          <a:solidFill>
                            <a:schemeClr val="lt1"/>
                          </a:solidFill>
                          <a:latin typeface="Roboto Light"/>
                          <a:ea typeface="Roboto Light"/>
                          <a:cs typeface="Roboto Light"/>
                          <a:sym typeface="Roboto Light"/>
                        </a:rPr>
                        <a:t>100</a:t>
                      </a:r>
                      <a:r>
                        <a:rPr lang="en" sz="1200">
                          <a:solidFill>
                            <a:schemeClr val="lt1"/>
                          </a:solidFill>
                          <a:latin typeface="Roboto Light"/>
                          <a:ea typeface="Roboto Light"/>
                          <a:cs typeface="Roboto Light"/>
                          <a:sym typeface="Roboto Light"/>
                        </a:rPr>
                        <a:t>/100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973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012" name="Google Shape;1012;p160"/>
          <p:cNvSpPr txBox="1"/>
          <p:nvPr/>
        </p:nvSpPr>
        <p:spPr>
          <a:xfrm>
            <a:off x="132900" y="1397813"/>
            <a:ext cx="1950000" cy="115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Construction company increases their trade credit by £63,000</a:t>
            </a:r>
            <a:endParaRPr sz="16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13" name="Google Shape;1013;p160"/>
          <p:cNvSpPr/>
          <p:nvPr/>
        </p:nvSpPr>
        <p:spPr>
          <a:xfrm>
            <a:off x="198775" y="2647950"/>
            <a:ext cx="846900" cy="240600"/>
          </a:xfrm>
          <a:prstGeom prst="roundRect">
            <a:avLst>
              <a:gd name="adj" fmla="val 50000"/>
            </a:avLst>
          </a:prstGeom>
          <a:solidFill>
            <a:srgbClr val="1E87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BEFORE</a:t>
            </a:r>
            <a:endParaRPr sz="80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14" name="Google Shape;1014;p160"/>
          <p:cNvSpPr/>
          <p:nvPr/>
        </p:nvSpPr>
        <p:spPr>
          <a:xfrm>
            <a:off x="1236125" y="2647950"/>
            <a:ext cx="846900" cy="240600"/>
          </a:xfrm>
          <a:prstGeom prst="roundRect">
            <a:avLst>
              <a:gd name="adj" fmla="val 50000"/>
            </a:avLst>
          </a:prstGeom>
          <a:solidFill>
            <a:srgbClr val="1E87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AFTER</a:t>
            </a:r>
            <a:endParaRPr sz="80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15" name="Google Shape;1015;p160"/>
          <p:cNvSpPr/>
          <p:nvPr/>
        </p:nvSpPr>
        <p:spPr>
          <a:xfrm>
            <a:off x="2320588" y="1264675"/>
            <a:ext cx="2236200" cy="38787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 Light"/>
              <a:ea typeface="Roboto Light"/>
              <a:cs typeface="Roboto Light"/>
              <a:sym typeface="Roboto Light"/>
            </a:endParaRPr>
          </a:p>
        </p:txBody>
      </p:sp>
      <p:graphicFrame>
        <p:nvGraphicFramePr>
          <p:cNvPr id="1016" name="Google Shape;1016;p160"/>
          <p:cNvGraphicFramePr/>
          <p:nvPr/>
        </p:nvGraphicFramePr>
        <p:xfrm>
          <a:off x="2443463" y="3060000"/>
          <a:ext cx="2113300" cy="1402020"/>
        </p:xfrm>
        <a:graphic>
          <a:graphicData uri="http://schemas.openxmlformats.org/drawingml/2006/table">
            <a:tbl>
              <a:tblPr>
                <a:noFill/>
                <a:tableStyleId>{8DD19758-788A-491C-8D9F-E0A462BE2521}</a:tableStyleId>
              </a:tblPr>
              <a:tblGrid>
                <a:gridCol w="1060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52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928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1">
                          <a:solidFill>
                            <a:schemeClr val="lt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CREDIT LIMIT</a:t>
                      </a:r>
                      <a:endParaRPr sz="800" b="1">
                        <a:solidFill>
                          <a:schemeClr val="lt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600">
                          <a:solidFill>
                            <a:schemeClr val="lt1"/>
                          </a:solidFill>
                          <a:latin typeface="Roboto Light"/>
                          <a:ea typeface="Roboto Light"/>
                          <a:cs typeface="Roboto Light"/>
                          <a:sym typeface="Roboto Light"/>
                        </a:rPr>
                        <a:t>£16K</a:t>
                      </a:r>
                      <a:endParaRPr sz="2600">
                        <a:solidFill>
                          <a:schemeClr val="lt1"/>
                        </a:solidFill>
                        <a:latin typeface="Roboto Light"/>
                        <a:ea typeface="Roboto Light"/>
                        <a:cs typeface="Roboto Light"/>
                        <a:sym typeface="Roboto Light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1">
                          <a:solidFill>
                            <a:schemeClr val="lt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CREDIT LIMIT</a:t>
                      </a:r>
                      <a:br>
                        <a:rPr lang="en" sz="900" b="1">
                          <a:solidFill>
                            <a:schemeClr val="lt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</a:br>
                      <a:r>
                        <a:rPr lang="en" sz="2600">
                          <a:solidFill>
                            <a:schemeClr val="lt1"/>
                          </a:solidFill>
                          <a:latin typeface="Roboto Light"/>
                          <a:ea typeface="Roboto Light"/>
                          <a:cs typeface="Roboto Light"/>
                          <a:sym typeface="Roboto Light"/>
                        </a:rPr>
                        <a:t>£74K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44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1">
                          <a:solidFill>
                            <a:schemeClr val="lt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CREDIT SCORE</a:t>
                      </a:r>
                      <a:endParaRPr sz="800" b="1">
                        <a:solidFill>
                          <a:schemeClr val="lt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600">
                          <a:solidFill>
                            <a:schemeClr val="lt1"/>
                          </a:solidFill>
                          <a:latin typeface="Roboto Light"/>
                          <a:ea typeface="Roboto Light"/>
                          <a:cs typeface="Roboto Light"/>
                          <a:sym typeface="Roboto Light"/>
                        </a:rPr>
                        <a:t>39</a:t>
                      </a:r>
                      <a:r>
                        <a:rPr lang="en" sz="1200">
                          <a:solidFill>
                            <a:schemeClr val="lt1"/>
                          </a:solidFill>
                          <a:latin typeface="Roboto Light"/>
                          <a:ea typeface="Roboto Light"/>
                          <a:cs typeface="Roboto Light"/>
                          <a:sym typeface="Roboto Light"/>
                        </a:rPr>
                        <a:t>/100</a:t>
                      </a:r>
                      <a:endParaRPr sz="1200">
                        <a:solidFill>
                          <a:schemeClr val="lt1"/>
                        </a:solidFill>
                        <a:latin typeface="Roboto Light"/>
                        <a:ea typeface="Roboto Light"/>
                        <a:cs typeface="Roboto Light"/>
                        <a:sym typeface="Roboto Light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1">
                          <a:solidFill>
                            <a:schemeClr val="lt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CREDIT SCORE</a:t>
                      </a:r>
                      <a:endParaRPr sz="800" b="1">
                        <a:solidFill>
                          <a:schemeClr val="lt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600">
                          <a:solidFill>
                            <a:schemeClr val="lt1"/>
                          </a:solidFill>
                          <a:latin typeface="Roboto Light"/>
                          <a:ea typeface="Roboto Light"/>
                          <a:cs typeface="Roboto Light"/>
                          <a:sym typeface="Roboto Light"/>
                        </a:rPr>
                        <a:t>74</a:t>
                      </a:r>
                      <a:r>
                        <a:rPr lang="en" sz="1200">
                          <a:solidFill>
                            <a:schemeClr val="lt1"/>
                          </a:solidFill>
                          <a:latin typeface="Roboto Light"/>
                          <a:ea typeface="Roboto Light"/>
                          <a:cs typeface="Roboto Light"/>
                          <a:sym typeface="Roboto Light"/>
                        </a:rPr>
                        <a:t>/100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017" name="Google Shape;1017;p160"/>
          <p:cNvSpPr txBox="1"/>
          <p:nvPr/>
        </p:nvSpPr>
        <p:spPr>
          <a:xfrm>
            <a:off x="2453488" y="1397813"/>
            <a:ext cx="1950000" cy="115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ATM build and fitter increases their trade credit by £58,000</a:t>
            </a:r>
            <a:endParaRPr sz="16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18" name="Google Shape;1018;p160"/>
          <p:cNvSpPr/>
          <p:nvPr/>
        </p:nvSpPr>
        <p:spPr>
          <a:xfrm>
            <a:off x="2519363" y="2647950"/>
            <a:ext cx="846900" cy="2406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BEFORE</a:t>
            </a:r>
            <a:endParaRPr sz="80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19" name="Google Shape;1019;p160"/>
          <p:cNvSpPr/>
          <p:nvPr/>
        </p:nvSpPr>
        <p:spPr>
          <a:xfrm>
            <a:off x="3556713" y="2647950"/>
            <a:ext cx="846900" cy="2406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AFTER</a:t>
            </a:r>
            <a:endParaRPr sz="80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20" name="Google Shape;1020;p160"/>
          <p:cNvSpPr/>
          <p:nvPr/>
        </p:nvSpPr>
        <p:spPr>
          <a:xfrm>
            <a:off x="4614200" y="1264675"/>
            <a:ext cx="2236200" cy="3878700"/>
          </a:xfrm>
          <a:prstGeom prst="rect">
            <a:avLst/>
          </a:prstGeom>
          <a:solidFill>
            <a:srgbClr val="43327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 Light"/>
              <a:ea typeface="Roboto Light"/>
              <a:cs typeface="Roboto Light"/>
              <a:sym typeface="Roboto Light"/>
            </a:endParaRPr>
          </a:p>
        </p:txBody>
      </p:sp>
      <p:graphicFrame>
        <p:nvGraphicFramePr>
          <p:cNvPr id="1021" name="Google Shape;1021;p160"/>
          <p:cNvGraphicFramePr/>
          <p:nvPr/>
        </p:nvGraphicFramePr>
        <p:xfrm>
          <a:off x="4737075" y="3060000"/>
          <a:ext cx="2113300" cy="1393860"/>
        </p:xfrm>
        <a:graphic>
          <a:graphicData uri="http://schemas.openxmlformats.org/drawingml/2006/table">
            <a:tbl>
              <a:tblPr>
                <a:noFill/>
                <a:tableStyleId>{8DD19758-788A-491C-8D9F-E0A462BE2521}</a:tableStyleId>
              </a:tblPr>
              <a:tblGrid>
                <a:gridCol w="1060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52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928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1">
                          <a:solidFill>
                            <a:schemeClr val="lt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CREDIT LIMIT</a:t>
                      </a:r>
                      <a:endParaRPr sz="800" b="1">
                        <a:solidFill>
                          <a:schemeClr val="lt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300">
                          <a:solidFill>
                            <a:schemeClr val="lt1"/>
                          </a:solidFill>
                          <a:latin typeface="Roboto Light"/>
                          <a:ea typeface="Roboto Light"/>
                          <a:cs typeface="Roboto Light"/>
                          <a:sym typeface="Roboto Light"/>
                        </a:rPr>
                        <a:t>£3.3K</a:t>
                      </a:r>
                      <a:endParaRPr sz="2300">
                        <a:solidFill>
                          <a:schemeClr val="lt1"/>
                        </a:solidFill>
                        <a:latin typeface="Roboto Light"/>
                        <a:ea typeface="Roboto Light"/>
                        <a:cs typeface="Roboto Light"/>
                        <a:sym typeface="Roboto Light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8F7BB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1">
                          <a:solidFill>
                            <a:schemeClr val="lt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CREDIT LIMIT</a:t>
                      </a:r>
                      <a:br>
                        <a:rPr lang="en" sz="900" b="1">
                          <a:solidFill>
                            <a:schemeClr val="lt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</a:br>
                      <a:r>
                        <a:rPr lang="en" sz="2300">
                          <a:solidFill>
                            <a:schemeClr val="lt1"/>
                          </a:solidFill>
                          <a:latin typeface="Roboto Light"/>
                          <a:ea typeface="Roboto Light"/>
                          <a:cs typeface="Roboto Light"/>
                          <a:sym typeface="Roboto Light"/>
                        </a:rPr>
                        <a:t>£11K</a:t>
                      </a:r>
                      <a:endParaRPr sz="1100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8F7BB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44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1">
                          <a:solidFill>
                            <a:schemeClr val="lt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CREDIT SCORE</a:t>
                      </a:r>
                      <a:endParaRPr sz="800" b="1">
                        <a:solidFill>
                          <a:schemeClr val="lt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600">
                          <a:solidFill>
                            <a:schemeClr val="lt1"/>
                          </a:solidFill>
                          <a:latin typeface="Roboto Light"/>
                          <a:ea typeface="Roboto Light"/>
                          <a:cs typeface="Roboto Light"/>
                          <a:sym typeface="Roboto Light"/>
                        </a:rPr>
                        <a:t>52</a:t>
                      </a:r>
                      <a:r>
                        <a:rPr lang="en" sz="1200">
                          <a:solidFill>
                            <a:schemeClr val="lt1"/>
                          </a:solidFill>
                          <a:latin typeface="Roboto Light"/>
                          <a:ea typeface="Roboto Light"/>
                          <a:cs typeface="Roboto Light"/>
                          <a:sym typeface="Roboto Light"/>
                        </a:rPr>
                        <a:t>/100</a:t>
                      </a:r>
                      <a:endParaRPr sz="1200">
                        <a:solidFill>
                          <a:schemeClr val="lt1"/>
                        </a:solidFill>
                        <a:latin typeface="Roboto Light"/>
                        <a:ea typeface="Roboto Light"/>
                        <a:cs typeface="Roboto Light"/>
                        <a:sym typeface="Roboto Light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8F7BB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1">
                          <a:solidFill>
                            <a:schemeClr val="lt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CREDIT SCORE</a:t>
                      </a:r>
                      <a:endParaRPr sz="800" b="1">
                        <a:solidFill>
                          <a:schemeClr val="lt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600">
                          <a:solidFill>
                            <a:schemeClr val="lt1"/>
                          </a:solidFill>
                          <a:latin typeface="Roboto Light"/>
                          <a:ea typeface="Roboto Light"/>
                          <a:cs typeface="Roboto Light"/>
                          <a:sym typeface="Roboto Light"/>
                        </a:rPr>
                        <a:t>58</a:t>
                      </a:r>
                      <a:r>
                        <a:rPr lang="en" sz="1200">
                          <a:solidFill>
                            <a:schemeClr val="lt1"/>
                          </a:solidFill>
                          <a:latin typeface="Roboto Light"/>
                          <a:ea typeface="Roboto Light"/>
                          <a:cs typeface="Roboto Light"/>
                          <a:sym typeface="Roboto Light"/>
                        </a:rPr>
                        <a:t>/100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8F7BB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022" name="Google Shape;1022;p160"/>
          <p:cNvSpPr txBox="1"/>
          <p:nvPr/>
        </p:nvSpPr>
        <p:spPr>
          <a:xfrm>
            <a:off x="4747100" y="1397813"/>
            <a:ext cx="1950000" cy="115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Home Improvements company increases their trade credit by £7,700</a:t>
            </a:r>
            <a:endParaRPr sz="16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23" name="Google Shape;1023;p160"/>
          <p:cNvSpPr/>
          <p:nvPr/>
        </p:nvSpPr>
        <p:spPr>
          <a:xfrm>
            <a:off x="4812975" y="2647950"/>
            <a:ext cx="846900" cy="240600"/>
          </a:xfrm>
          <a:prstGeom prst="roundRect">
            <a:avLst>
              <a:gd name="adj" fmla="val 50000"/>
            </a:avLst>
          </a:prstGeom>
          <a:solidFill>
            <a:srgbClr val="957CD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BEFORE</a:t>
            </a:r>
            <a:endParaRPr sz="80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24" name="Google Shape;1024;p160"/>
          <p:cNvSpPr/>
          <p:nvPr/>
        </p:nvSpPr>
        <p:spPr>
          <a:xfrm>
            <a:off x="5850325" y="2647950"/>
            <a:ext cx="846900" cy="240600"/>
          </a:xfrm>
          <a:prstGeom prst="roundRect">
            <a:avLst>
              <a:gd name="adj" fmla="val 50000"/>
            </a:avLst>
          </a:prstGeom>
          <a:solidFill>
            <a:srgbClr val="957CD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AFTER</a:t>
            </a:r>
            <a:endParaRPr sz="80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25" name="Google Shape;1025;p160"/>
          <p:cNvSpPr/>
          <p:nvPr/>
        </p:nvSpPr>
        <p:spPr>
          <a:xfrm>
            <a:off x="6907800" y="1264675"/>
            <a:ext cx="2236200" cy="3878700"/>
          </a:xfrm>
          <a:prstGeom prst="rect">
            <a:avLst/>
          </a:prstGeom>
          <a:solidFill>
            <a:srgbClr val="0C5E6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 Light"/>
              <a:ea typeface="Roboto Light"/>
              <a:cs typeface="Roboto Light"/>
              <a:sym typeface="Roboto Light"/>
            </a:endParaRPr>
          </a:p>
        </p:txBody>
      </p:sp>
      <p:graphicFrame>
        <p:nvGraphicFramePr>
          <p:cNvPr id="1026" name="Google Shape;1026;p160"/>
          <p:cNvGraphicFramePr/>
          <p:nvPr/>
        </p:nvGraphicFramePr>
        <p:xfrm>
          <a:off x="7030675" y="3060000"/>
          <a:ext cx="2113300" cy="1393860"/>
        </p:xfrm>
        <a:graphic>
          <a:graphicData uri="http://schemas.openxmlformats.org/drawingml/2006/table">
            <a:tbl>
              <a:tblPr>
                <a:noFill/>
                <a:tableStyleId>{8DD19758-788A-491C-8D9F-E0A462BE2521}</a:tableStyleId>
              </a:tblPr>
              <a:tblGrid>
                <a:gridCol w="1060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52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928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1">
                          <a:solidFill>
                            <a:schemeClr val="lt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CREDIT LIMIT</a:t>
                      </a:r>
                      <a:endParaRPr sz="800" b="1">
                        <a:solidFill>
                          <a:schemeClr val="lt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300">
                          <a:solidFill>
                            <a:schemeClr val="lt1"/>
                          </a:solidFill>
                          <a:latin typeface="Roboto Light"/>
                          <a:ea typeface="Roboto Light"/>
                          <a:cs typeface="Roboto Light"/>
                          <a:sym typeface="Roboto Light"/>
                        </a:rPr>
                        <a:t>£0K</a:t>
                      </a:r>
                      <a:endParaRPr sz="2300">
                        <a:solidFill>
                          <a:schemeClr val="lt1"/>
                        </a:solidFill>
                        <a:latin typeface="Roboto Light"/>
                        <a:ea typeface="Roboto Light"/>
                        <a:cs typeface="Roboto Light"/>
                        <a:sym typeface="Roboto Light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12829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1">
                          <a:solidFill>
                            <a:schemeClr val="lt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CREDIT LIMIT</a:t>
                      </a:r>
                      <a:br>
                        <a:rPr lang="en" sz="900" b="1">
                          <a:solidFill>
                            <a:schemeClr val="lt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</a:br>
                      <a:r>
                        <a:rPr lang="en" sz="2300">
                          <a:solidFill>
                            <a:schemeClr val="lt1"/>
                          </a:solidFill>
                          <a:latin typeface="Roboto Light"/>
                          <a:ea typeface="Roboto Light"/>
                          <a:cs typeface="Roboto Light"/>
                          <a:sym typeface="Roboto Light"/>
                        </a:rPr>
                        <a:t>£530K</a:t>
                      </a:r>
                      <a:endParaRPr sz="1100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12829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44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1">
                          <a:solidFill>
                            <a:schemeClr val="lt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CREDIT SCORE</a:t>
                      </a:r>
                      <a:endParaRPr sz="800" b="1">
                        <a:solidFill>
                          <a:schemeClr val="lt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600">
                          <a:solidFill>
                            <a:schemeClr val="lt1"/>
                          </a:solidFill>
                          <a:latin typeface="Roboto Light"/>
                          <a:ea typeface="Roboto Light"/>
                          <a:cs typeface="Roboto Light"/>
                          <a:sym typeface="Roboto Light"/>
                        </a:rPr>
                        <a:t>0</a:t>
                      </a:r>
                      <a:r>
                        <a:rPr lang="en" sz="1200">
                          <a:solidFill>
                            <a:schemeClr val="lt1"/>
                          </a:solidFill>
                          <a:latin typeface="Roboto Light"/>
                          <a:ea typeface="Roboto Light"/>
                          <a:cs typeface="Roboto Light"/>
                          <a:sym typeface="Roboto Light"/>
                        </a:rPr>
                        <a:t>/100</a:t>
                      </a:r>
                      <a:endParaRPr sz="1200">
                        <a:solidFill>
                          <a:schemeClr val="lt1"/>
                        </a:solidFill>
                        <a:latin typeface="Roboto Light"/>
                        <a:ea typeface="Roboto Light"/>
                        <a:cs typeface="Roboto Light"/>
                        <a:sym typeface="Roboto Light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12829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1">
                          <a:solidFill>
                            <a:schemeClr val="lt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CREDIT SCORE</a:t>
                      </a:r>
                      <a:endParaRPr sz="800" b="1">
                        <a:solidFill>
                          <a:schemeClr val="lt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600">
                          <a:solidFill>
                            <a:schemeClr val="lt1"/>
                          </a:solidFill>
                          <a:latin typeface="Roboto Light"/>
                          <a:ea typeface="Roboto Light"/>
                          <a:cs typeface="Roboto Light"/>
                          <a:sym typeface="Roboto Light"/>
                        </a:rPr>
                        <a:t>100</a:t>
                      </a:r>
                      <a:r>
                        <a:rPr lang="en" sz="1200">
                          <a:solidFill>
                            <a:schemeClr val="lt1"/>
                          </a:solidFill>
                          <a:latin typeface="Roboto Light"/>
                          <a:ea typeface="Roboto Light"/>
                          <a:cs typeface="Roboto Light"/>
                          <a:sym typeface="Roboto Light"/>
                        </a:rPr>
                        <a:t>/100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12829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027" name="Google Shape;1027;p160"/>
          <p:cNvSpPr txBox="1"/>
          <p:nvPr/>
        </p:nvSpPr>
        <p:spPr>
          <a:xfrm>
            <a:off x="7040700" y="1397813"/>
            <a:ext cx="1950000" cy="115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Ground works  company increases their trade credit by £530,000</a:t>
            </a:r>
            <a:endParaRPr sz="16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28" name="Google Shape;1028;p160"/>
          <p:cNvSpPr/>
          <p:nvPr/>
        </p:nvSpPr>
        <p:spPr>
          <a:xfrm>
            <a:off x="7106575" y="2647950"/>
            <a:ext cx="846900" cy="240600"/>
          </a:xfrm>
          <a:prstGeom prst="roundRect">
            <a:avLst>
              <a:gd name="adj" fmla="val 50000"/>
            </a:avLst>
          </a:prstGeom>
          <a:solidFill>
            <a:srgbClr val="45BBC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BEFORE</a:t>
            </a:r>
            <a:endParaRPr sz="80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29" name="Google Shape;1029;p160"/>
          <p:cNvSpPr/>
          <p:nvPr/>
        </p:nvSpPr>
        <p:spPr>
          <a:xfrm>
            <a:off x="8143925" y="2647950"/>
            <a:ext cx="846900" cy="240600"/>
          </a:xfrm>
          <a:prstGeom prst="roundRect">
            <a:avLst>
              <a:gd name="adj" fmla="val 50000"/>
            </a:avLst>
          </a:prstGeom>
          <a:solidFill>
            <a:srgbClr val="45BBC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AFTER</a:t>
            </a:r>
            <a:endParaRPr sz="80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030" name="Google Shape;1030;p160"/>
          <p:cNvPicPr preferRelativeResize="0"/>
          <p:nvPr/>
        </p:nvPicPr>
        <p:blipFill rotWithShape="1">
          <a:blip r:embed="rId4">
            <a:alphaModFix/>
          </a:blip>
          <a:srcRect l="6912" r="8784" b="13442"/>
          <a:stretch/>
        </p:blipFill>
        <p:spPr>
          <a:xfrm>
            <a:off x="2320600" y="-26075"/>
            <a:ext cx="2236200" cy="1290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1" name="Google Shape;1031;p160"/>
          <p:cNvPicPr preferRelativeResize="0"/>
          <p:nvPr/>
        </p:nvPicPr>
        <p:blipFill rotWithShape="1">
          <a:blip r:embed="rId5">
            <a:alphaModFix/>
          </a:blip>
          <a:srcRect l="28641" t="4898" r="846" b="4898"/>
          <a:stretch/>
        </p:blipFill>
        <p:spPr>
          <a:xfrm>
            <a:off x="4614200" y="0"/>
            <a:ext cx="2236199" cy="1264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2" name="Google Shape;1032;p160"/>
          <p:cNvPicPr preferRelativeResize="0"/>
          <p:nvPr/>
        </p:nvPicPr>
        <p:blipFill rotWithShape="1">
          <a:blip r:embed="rId6">
            <a:alphaModFix/>
          </a:blip>
          <a:srcRect l="2412" t="5633" r="3699" b="5642"/>
          <a:stretch/>
        </p:blipFill>
        <p:spPr>
          <a:xfrm>
            <a:off x="6907800" y="0"/>
            <a:ext cx="2236200" cy="1274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" name="Google Shape;1037;p161"/>
          <p:cNvSpPr txBox="1">
            <a:spLocks noGrp="1"/>
          </p:cNvSpPr>
          <p:nvPr>
            <p:ph type="subTitle" idx="2"/>
          </p:nvPr>
        </p:nvSpPr>
        <p:spPr>
          <a:xfrm>
            <a:off x="464100" y="316388"/>
            <a:ext cx="3388500" cy="207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FUNDING VOLUME</a:t>
            </a:r>
            <a:endParaRPr/>
          </a:p>
        </p:txBody>
      </p:sp>
      <p:pic>
        <p:nvPicPr>
          <p:cNvPr id="1038" name="Google Shape;1038;p1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62674" y="2285991"/>
            <a:ext cx="7146127" cy="30461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9" name="Google Shape;1039;p16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676099"/>
            <a:ext cx="8385649" cy="2303925"/>
          </a:xfrm>
          <a:prstGeom prst="rect">
            <a:avLst/>
          </a:prstGeom>
          <a:noFill/>
          <a:ln>
            <a:noFill/>
          </a:ln>
        </p:spPr>
      </p:pic>
      <p:sp>
        <p:nvSpPr>
          <p:cNvPr id="1040" name="Google Shape;1040;p161"/>
          <p:cNvSpPr/>
          <p:nvPr/>
        </p:nvSpPr>
        <p:spPr>
          <a:xfrm>
            <a:off x="8362351" y="1058957"/>
            <a:ext cx="122100" cy="10746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1041" name="Google Shape;1041;p161"/>
          <p:cNvSpPr txBox="1"/>
          <p:nvPr/>
        </p:nvSpPr>
        <p:spPr>
          <a:xfrm>
            <a:off x="1413900" y="847925"/>
            <a:ext cx="2889900" cy="3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00A045"/>
                </a:solidFill>
                <a:latin typeface="Roboto"/>
                <a:ea typeface="Roboto"/>
                <a:cs typeface="Roboto"/>
                <a:sym typeface="Roboto"/>
              </a:rPr>
              <a:t>4x Funding Volume</a:t>
            </a:r>
            <a:endParaRPr sz="1600" b="1">
              <a:solidFill>
                <a:srgbClr val="00A045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42" name="Google Shape;1042;p161"/>
          <p:cNvSpPr txBox="1"/>
          <p:nvPr/>
        </p:nvSpPr>
        <p:spPr>
          <a:xfrm>
            <a:off x="6135300" y="4246150"/>
            <a:ext cx="2329800" cy="3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00A045"/>
                </a:solidFill>
                <a:latin typeface="Roboto"/>
                <a:ea typeface="Roboto"/>
                <a:cs typeface="Roboto"/>
                <a:sym typeface="Roboto"/>
              </a:rPr>
              <a:t>Loan books shrinking</a:t>
            </a:r>
            <a:endParaRPr sz="1600" b="1">
              <a:solidFill>
                <a:srgbClr val="00A045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1043" name="Google Shape;1043;p161"/>
          <p:cNvCxnSpPr/>
          <p:nvPr/>
        </p:nvCxnSpPr>
        <p:spPr>
          <a:xfrm rot="10800000" flipH="1">
            <a:off x="1336250" y="914200"/>
            <a:ext cx="7283100" cy="137010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" name="Google Shape;1048;p162"/>
          <p:cNvSpPr/>
          <p:nvPr/>
        </p:nvSpPr>
        <p:spPr>
          <a:xfrm flipH="1">
            <a:off x="3685200" y="0"/>
            <a:ext cx="5458800" cy="51435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1049" name="Google Shape;1049;p162"/>
          <p:cNvSpPr/>
          <p:nvPr/>
        </p:nvSpPr>
        <p:spPr>
          <a:xfrm>
            <a:off x="6434700" y="3242975"/>
            <a:ext cx="756000" cy="870600"/>
          </a:xfrm>
          <a:prstGeom prst="roundRect">
            <a:avLst>
              <a:gd name="adj" fmla="val 10634"/>
            </a:avLst>
          </a:prstGeom>
          <a:solidFill>
            <a:schemeClr val="lt1"/>
          </a:solidFill>
          <a:ln w="9525" cap="flat" cmpd="sng">
            <a:solidFill>
              <a:srgbClr val="CCCCCC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0" name="Google Shape;1050;p162"/>
          <p:cNvSpPr/>
          <p:nvPr/>
        </p:nvSpPr>
        <p:spPr>
          <a:xfrm>
            <a:off x="7268300" y="3242975"/>
            <a:ext cx="756000" cy="870600"/>
          </a:xfrm>
          <a:prstGeom prst="roundRect">
            <a:avLst>
              <a:gd name="adj" fmla="val 10634"/>
            </a:avLst>
          </a:prstGeom>
          <a:solidFill>
            <a:schemeClr val="lt1"/>
          </a:solidFill>
          <a:ln w="9525" cap="flat" cmpd="sng">
            <a:solidFill>
              <a:srgbClr val="CCCCCC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1" name="Google Shape;1051;p162"/>
          <p:cNvSpPr/>
          <p:nvPr/>
        </p:nvSpPr>
        <p:spPr>
          <a:xfrm>
            <a:off x="8106500" y="3242975"/>
            <a:ext cx="756000" cy="870600"/>
          </a:xfrm>
          <a:prstGeom prst="roundRect">
            <a:avLst>
              <a:gd name="adj" fmla="val 10634"/>
            </a:avLst>
          </a:prstGeom>
          <a:solidFill>
            <a:schemeClr val="lt1"/>
          </a:solidFill>
          <a:ln w="9525" cap="flat" cmpd="sng">
            <a:solidFill>
              <a:srgbClr val="CCCCCC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2" name="Google Shape;1052;p162"/>
          <p:cNvSpPr/>
          <p:nvPr/>
        </p:nvSpPr>
        <p:spPr>
          <a:xfrm>
            <a:off x="3939550" y="2481450"/>
            <a:ext cx="756000" cy="693600"/>
          </a:xfrm>
          <a:prstGeom prst="roundRect">
            <a:avLst>
              <a:gd name="adj" fmla="val 10634"/>
            </a:avLst>
          </a:prstGeom>
          <a:solidFill>
            <a:schemeClr val="lt1"/>
          </a:solidFill>
          <a:ln w="9525" cap="flat" cmpd="sng">
            <a:solidFill>
              <a:srgbClr val="CCCCCC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3" name="Google Shape;1053;p162"/>
          <p:cNvSpPr/>
          <p:nvPr/>
        </p:nvSpPr>
        <p:spPr>
          <a:xfrm>
            <a:off x="4767500" y="2481450"/>
            <a:ext cx="756000" cy="693600"/>
          </a:xfrm>
          <a:prstGeom prst="roundRect">
            <a:avLst>
              <a:gd name="adj" fmla="val 10634"/>
            </a:avLst>
          </a:prstGeom>
          <a:solidFill>
            <a:schemeClr val="lt1"/>
          </a:solidFill>
          <a:ln w="9525" cap="flat" cmpd="sng">
            <a:solidFill>
              <a:srgbClr val="CCCCCC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4" name="Google Shape;1054;p162"/>
          <p:cNvSpPr/>
          <p:nvPr/>
        </p:nvSpPr>
        <p:spPr>
          <a:xfrm>
            <a:off x="5601100" y="2481450"/>
            <a:ext cx="756000" cy="693600"/>
          </a:xfrm>
          <a:prstGeom prst="roundRect">
            <a:avLst>
              <a:gd name="adj" fmla="val 10634"/>
            </a:avLst>
          </a:prstGeom>
          <a:solidFill>
            <a:schemeClr val="lt1"/>
          </a:solidFill>
          <a:ln w="9525" cap="flat" cmpd="sng">
            <a:solidFill>
              <a:srgbClr val="CCCCCC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5" name="Google Shape;1055;p162"/>
          <p:cNvSpPr/>
          <p:nvPr/>
        </p:nvSpPr>
        <p:spPr>
          <a:xfrm>
            <a:off x="6434700" y="2481450"/>
            <a:ext cx="756000" cy="693600"/>
          </a:xfrm>
          <a:prstGeom prst="roundRect">
            <a:avLst>
              <a:gd name="adj" fmla="val 10634"/>
            </a:avLst>
          </a:prstGeom>
          <a:solidFill>
            <a:schemeClr val="lt1"/>
          </a:solidFill>
          <a:ln w="9525" cap="flat" cmpd="sng">
            <a:solidFill>
              <a:srgbClr val="CCCCCC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6" name="Google Shape;1056;p162"/>
          <p:cNvSpPr/>
          <p:nvPr/>
        </p:nvSpPr>
        <p:spPr>
          <a:xfrm>
            <a:off x="7268300" y="2481450"/>
            <a:ext cx="756000" cy="693600"/>
          </a:xfrm>
          <a:prstGeom prst="roundRect">
            <a:avLst>
              <a:gd name="adj" fmla="val 10634"/>
            </a:avLst>
          </a:prstGeom>
          <a:solidFill>
            <a:schemeClr val="lt1"/>
          </a:solidFill>
          <a:ln w="9525" cap="flat" cmpd="sng">
            <a:solidFill>
              <a:srgbClr val="CCCCCC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7" name="Google Shape;1057;p162"/>
          <p:cNvSpPr/>
          <p:nvPr/>
        </p:nvSpPr>
        <p:spPr>
          <a:xfrm>
            <a:off x="8106500" y="2481450"/>
            <a:ext cx="756000" cy="693600"/>
          </a:xfrm>
          <a:prstGeom prst="roundRect">
            <a:avLst>
              <a:gd name="adj" fmla="val 10634"/>
            </a:avLst>
          </a:prstGeom>
          <a:solidFill>
            <a:schemeClr val="lt1"/>
          </a:solidFill>
          <a:ln w="9525" cap="flat" cmpd="sng">
            <a:solidFill>
              <a:srgbClr val="CCCCCC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8" name="Google Shape;1058;p162"/>
          <p:cNvSpPr/>
          <p:nvPr/>
        </p:nvSpPr>
        <p:spPr>
          <a:xfrm>
            <a:off x="3939550" y="3242975"/>
            <a:ext cx="756000" cy="693600"/>
          </a:xfrm>
          <a:prstGeom prst="roundRect">
            <a:avLst>
              <a:gd name="adj" fmla="val 10634"/>
            </a:avLst>
          </a:prstGeom>
          <a:solidFill>
            <a:schemeClr val="lt1"/>
          </a:solidFill>
          <a:ln w="9525" cap="flat" cmpd="sng">
            <a:solidFill>
              <a:srgbClr val="CCCCCC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9" name="Google Shape;1059;p162"/>
          <p:cNvSpPr/>
          <p:nvPr/>
        </p:nvSpPr>
        <p:spPr>
          <a:xfrm>
            <a:off x="4767500" y="3242975"/>
            <a:ext cx="756000" cy="693600"/>
          </a:xfrm>
          <a:prstGeom prst="roundRect">
            <a:avLst>
              <a:gd name="adj" fmla="val 10634"/>
            </a:avLst>
          </a:prstGeom>
          <a:solidFill>
            <a:schemeClr val="lt1"/>
          </a:solidFill>
          <a:ln w="9525" cap="flat" cmpd="sng">
            <a:solidFill>
              <a:srgbClr val="CCCCCC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0" name="Google Shape;1060;p162"/>
          <p:cNvSpPr/>
          <p:nvPr/>
        </p:nvSpPr>
        <p:spPr>
          <a:xfrm>
            <a:off x="5601100" y="3242975"/>
            <a:ext cx="756000" cy="693600"/>
          </a:xfrm>
          <a:prstGeom prst="roundRect">
            <a:avLst>
              <a:gd name="adj" fmla="val 10634"/>
            </a:avLst>
          </a:prstGeom>
          <a:solidFill>
            <a:schemeClr val="lt1"/>
          </a:solidFill>
          <a:ln w="9525" cap="flat" cmpd="sng">
            <a:solidFill>
              <a:srgbClr val="CCCCCC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1" name="Google Shape;1061;p162"/>
          <p:cNvSpPr txBox="1"/>
          <p:nvPr/>
        </p:nvSpPr>
        <p:spPr>
          <a:xfrm>
            <a:off x="6319625" y="3487863"/>
            <a:ext cx="9747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2"/>
                </a:solidFill>
                <a:latin typeface="Roboto Medium"/>
                <a:ea typeface="Roboto Medium"/>
                <a:cs typeface="Roboto Medium"/>
                <a:sym typeface="Roboto Medium"/>
              </a:rPr>
              <a:t>Release </a:t>
            </a:r>
            <a:br>
              <a:rPr lang="en" sz="700">
                <a:solidFill>
                  <a:schemeClr val="dk2"/>
                </a:solidFill>
                <a:latin typeface="Roboto Medium"/>
                <a:ea typeface="Roboto Medium"/>
                <a:cs typeface="Roboto Medium"/>
                <a:sym typeface="Roboto Medium"/>
              </a:rPr>
            </a:br>
            <a:r>
              <a:rPr lang="en" sz="700">
                <a:solidFill>
                  <a:schemeClr val="dk2"/>
                </a:solidFill>
                <a:latin typeface="Roboto Medium"/>
                <a:ea typeface="Roboto Medium"/>
                <a:cs typeface="Roboto Medium"/>
                <a:sym typeface="Roboto Medium"/>
              </a:rPr>
              <a:t>conversion %</a:t>
            </a:r>
            <a:br>
              <a:rPr lang="en" sz="700">
                <a:solidFill>
                  <a:schemeClr val="dk2"/>
                </a:solidFill>
                <a:latin typeface="Roboto Medium"/>
                <a:ea typeface="Roboto Medium"/>
                <a:cs typeface="Roboto Medium"/>
                <a:sym typeface="Roboto Medium"/>
              </a:rPr>
            </a:br>
            <a:r>
              <a:rPr lang="en" sz="700">
                <a:solidFill>
                  <a:schemeClr val="accent1"/>
                </a:solidFill>
                <a:latin typeface="Roboto Medium"/>
                <a:ea typeface="Roboto Medium"/>
                <a:cs typeface="Roboto Medium"/>
                <a:sym typeface="Roboto Medium"/>
              </a:rPr>
              <a:t>(15 cases)</a:t>
            </a:r>
            <a:endParaRPr sz="700">
              <a:solidFill>
                <a:schemeClr val="accent1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1062" name="Google Shape;1062;p162"/>
          <p:cNvSpPr txBox="1"/>
          <p:nvPr/>
        </p:nvSpPr>
        <p:spPr>
          <a:xfrm>
            <a:off x="6325275" y="3242963"/>
            <a:ext cx="974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rPr>
              <a:t>85%</a:t>
            </a:r>
            <a:endParaRPr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1063" name="Google Shape;1063;p162"/>
          <p:cNvSpPr txBox="1"/>
          <p:nvPr/>
        </p:nvSpPr>
        <p:spPr>
          <a:xfrm>
            <a:off x="7991425" y="3487863"/>
            <a:ext cx="9747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2"/>
                </a:solidFill>
                <a:latin typeface="Roboto Medium"/>
                <a:ea typeface="Roboto Medium"/>
                <a:cs typeface="Roboto Medium"/>
                <a:sym typeface="Roboto Medium"/>
              </a:rPr>
              <a:t>Paid</a:t>
            </a:r>
            <a:br>
              <a:rPr lang="en" sz="700">
                <a:solidFill>
                  <a:schemeClr val="dk2"/>
                </a:solidFill>
                <a:latin typeface="Roboto Medium"/>
                <a:ea typeface="Roboto Medium"/>
                <a:cs typeface="Roboto Medium"/>
                <a:sym typeface="Roboto Medium"/>
              </a:rPr>
            </a:br>
            <a:r>
              <a:rPr lang="en" sz="700">
                <a:solidFill>
                  <a:schemeClr val="dk2"/>
                </a:solidFill>
                <a:latin typeface="Roboto Medium"/>
                <a:ea typeface="Roboto Medium"/>
                <a:cs typeface="Roboto Medium"/>
                <a:sym typeface="Roboto Medium"/>
              </a:rPr>
              <a:t>conversion %</a:t>
            </a:r>
            <a:endParaRPr sz="700">
              <a:solidFill>
                <a:schemeClr val="dk2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accent1"/>
                </a:solidFill>
                <a:latin typeface="Roboto Medium"/>
                <a:ea typeface="Roboto Medium"/>
                <a:cs typeface="Roboto Medium"/>
                <a:sym typeface="Roboto Medium"/>
              </a:rPr>
              <a:t>(11 = 73% of released)</a:t>
            </a:r>
            <a:endParaRPr sz="700">
              <a:solidFill>
                <a:schemeClr val="accent1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1064" name="Google Shape;1064;p162"/>
          <p:cNvSpPr txBox="1"/>
          <p:nvPr/>
        </p:nvSpPr>
        <p:spPr>
          <a:xfrm>
            <a:off x="7997075" y="3242963"/>
            <a:ext cx="974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rPr>
              <a:t>60%</a:t>
            </a:r>
            <a:endParaRPr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1065" name="Google Shape;1065;p162"/>
          <p:cNvSpPr txBox="1"/>
          <p:nvPr/>
        </p:nvSpPr>
        <p:spPr>
          <a:xfrm>
            <a:off x="7153225" y="3487863"/>
            <a:ext cx="9747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2"/>
                </a:solidFill>
                <a:latin typeface="Roboto Medium"/>
                <a:ea typeface="Roboto Medium"/>
                <a:cs typeface="Roboto Medium"/>
                <a:sym typeface="Roboto Medium"/>
              </a:rPr>
              <a:t>Offered</a:t>
            </a:r>
            <a:br>
              <a:rPr lang="en" sz="700">
                <a:solidFill>
                  <a:schemeClr val="dk2"/>
                </a:solidFill>
                <a:latin typeface="Roboto Medium"/>
                <a:ea typeface="Roboto Medium"/>
                <a:cs typeface="Roboto Medium"/>
                <a:sym typeface="Roboto Medium"/>
              </a:rPr>
            </a:br>
            <a:r>
              <a:rPr lang="en" sz="700">
                <a:solidFill>
                  <a:schemeClr val="dk2"/>
                </a:solidFill>
                <a:latin typeface="Roboto Medium"/>
                <a:ea typeface="Roboto Medium"/>
                <a:cs typeface="Roboto Medium"/>
                <a:sym typeface="Roboto Medium"/>
              </a:rPr>
              <a:t>conversion %</a:t>
            </a:r>
            <a:br>
              <a:rPr lang="en" sz="700">
                <a:solidFill>
                  <a:schemeClr val="dk2"/>
                </a:solidFill>
                <a:latin typeface="Roboto Medium"/>
                <a:ea typeface="Roboto Medium"/>
                <a:cs typeface="Roboto Medium"/>
                <a:sym typeface="Roboto Medium"/>
              </a:rPr>
            </a:br>
            <a:r>
              <a:rPr lang="en" sz="700">
                <a:solidFill>
                  <a:schemeClr val="accent1"/>
                </a:solidFill>
                <a:latin typeface="Roboto Medium"/>
                <a:ea typeface="Roboto Medium"/>
                <a:cs typeface="Roboto Medium"/>
                <a:sym typeface="Roboto Medium"/>
              </a:rPr>
              <a:t>(12 = 80% of released)</a:t>
            </a:r>
            <a:br>
              <a:rPr lang="en" sz="700">
                <a:solidFill>
                  <a:schemeClr val="dk2"/>
                </a:solidFill>
                <a:latin typeface="Roboto Medium"/>
                <a:ea typeface="Roboto Medium"/>
                <a:cs typeface="Roboto Medium"/>
                <a:sym typeface="Roboto Medium"/>
              </a:rPr>
            </a:br>
            <a:r>
              <a:rPr lang="en" sz="700">
                <a:solidFill>
                  <a:schemeClr val="dk2"/>
                </a:solidFill>
                <a:latin typeface="Roboto Medium"/>
                <a:ea typeface="Roboto Medium"/>
                <a:cs typeface="Roboto Medium"/>
                <a:sym typeface="Roboto Medium"/>
              </a:rPr>
              <a:t> </a:t>
            </a:r>
            <a:endParaRPr sz="700">
              <a:solidFill>
                <a:schemeClr val="dk2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00">
              <a:solidFill>
                <a:schemeClr val="dk2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1066" name="Google Shape;1066;p162"/>
          <p:cNvSpPr txBox="1"/>
          <p:nvPr/>
        </p:nvSpPr>
        <p:spPr>
          <a:xfrm>
            <a:off x="7158875" y="3242963"/>
            <a:ext cx="974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rPr>
              <a:t>65%</a:t>
            </a:r>
            <a:endParaRPr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1067" name="Google Shape;1067;p162"/>
          <p:cNvSpPr txBox="1"/>
          <p:nvPr/>
        </p:nvSpPr>
        <p:spPr>
          <a:xfrm>
            <a:off x="3824475" y="2726338"/>
            <a:ext cx="9747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2"/>
                </a:solidFill>
                <a:latin typeface="Roboto Medium"/>
                <a:ea typeface="Roboto Medium"/>
                <a:cs typeface="Roboto Medium"/>
                <a:sym typeface="Roboto Medium"/>
              </a:rPr>
              <a:t>Total searches</a:t>
            </a:r>
            <a:endParaRPr sz="700">
              <a:solidFill>
                <a:schemeClr val="dk2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1068" name="Google Shape;1068;p162"/>
          <p:cNvSpPr txBox="1"/>
          <p:nvPr/>
        </p:nvSpPr>
        <p:spPr>
          <a:xfrm>
            <a:off x="3830125" y="2481438"/>
            <a:ext cx="974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rPr>
              <a:t>20</a:t>
            </a:r>
            <a:endParaRPr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1069" name="Google Shape;1069;p162"/>
          <p:cNvSpPr txBox="1"/>
          <p:nvPr/>
        </p:nvSpPr>
        <p:spPr>
          <a:xfrm>
            <a:off x="4652425" y="2726338"/>
            <a:ext cx="9747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2"/>
                </a:solidFill>
                <a:latin typeface="Roboto Medium"/>
                <a:ea typeface="Roboto Medium"/>
                <a:cs typeface="Roboto Medium"/>
                <a:sym typeface="Roboto Medium"/>
              </a:rPr>
              <a:t>N° of</a:t>
            </a:r>
            <a:endParaRPr sz="700">
              <a:solidFill>
                <a:schemeClr val="dk2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2"/>
                </a:solidFill>
                <a:latin typeface="Roboto Medium"/>
                <a:ea typeface="Roboto Medium"/>
                <a:cs typeface="Roboto Medium"/>
                <a:sym typeface="Roboto Medium"/>
              </a:rPr>
              <a:t>active searches</a:t>
            </a:r>
            <a:endParaRPr sz="700">
              <a:solidFill>
                <a:schemeClr val="dk2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1070" name="Google Shape;1070;p162"/>
          <p:cNvSpPr txBox="1"/>
          <p:nvPr/>
        </p:nvSpPr>
        <p:spPr>
          <a:xfrm>
            <a:off x="4658075" y="2481438"/>
            <a:ext cx="974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rPr>
              <a:t>1</a:t>
            </a:r>
            <a:endParaRPr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1071" name="Google Shape;1071;p162"/>
          <p:cNvSpPr txBox="1"/>
          <p:nvPr/>
        </p:nvSpPr>
        <p:spPr>
          <a:xfrm>
            <a:off x="5486025" y="2726338"/>
            <a:ext cx="9747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2"/>
                </a:solidFill>
                <a:latin typeface="Roboto Medium"/>
                <a:ea typeface="Roboto Medium"/>
                <a:cs typeface="Roboto Medium"/>
                <a:sym typeface="Roboto Medium"/>
              </a:rPr>
              <a:t>N° of searches</a:t>
            </a:r>
            <a:endParaRPr sz="700">
              <a:solidFill>
                <a:schemeClr val="dk2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2"/>
                </a:solidFill>
                <a:latin typeface="Roboto Medium"/>
                <a:ea typeface="Roboto Medium"/>
                <a:cs typeface="Roboto Medium"/>
                <a:sym typeface="Roboto Medium"/>
              </a:rPr>
              <a:t>not released</a:t>
            </a:r>
            <a:endParaRPr sz="700">
              <a:solidFill>
                <a:schemeClr val="dk2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1072" name="Google Shape;1072;p162"/>
          <p:cNvSpPr txBox="1"/>
          <p:nvPr/>
        </p:nvSpPr>
        <p:spPr>
          <a:xfrm>
            <a:off x="5491675" y="2481438"/>
            <a:ext cx="974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rPr>
              <a:t>1</a:t>
            </a:r>
            <a:endParaRPr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1073" name="Google Shape;1073;p162"/>
          <p:cNvSpPr txBox="1"/>
          <p:nvPr/>
        </p:nvSpPr>
        <p:spPr>
          <a:xfrm>
            <a:off x="6319625" y="2726338"/>
            <a:ext cx="9747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2"/>
                </a:solidFill>
                <a:latin typeface="Roboto Medium"/>
                <a:ea typeface="Roboto Medium"/>
                <a:cs typeface="Roboto Medium"/>
                <a:sym typeface="Roboto Medium"/>
              </a:rPr>
              <a:t>N° of searches</a:t>
            </a:r>
            <a:endParaRPr sz="700">
              <a:solidFill>
                <a:schemeClr val="dk2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2"/>
                </a:solidFill>
                <a:latin typeface="Roboto Medium"/>
                <a:ea typeface="Roboto Medium"/>
                <a:cs typeface="Roboto Medium"/>
                <a:sym typeface="Roboto Medium"/>
              </a:rPr>
              <a:t>released</a:t>
            </a:r>
            <a:endParaRPr sz="700">
              <a:solidFill>
                <a:schemeClr val="dk2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1074" name="Google Shape;1074;p162"/>
          <p:cNvSpPr txBox="1"/>
          <p:nvPr/>
        </p:nvSpPr>
        <p:spPr>
          <a:xfrm>
            <a:off x="6325275" y="2481438"/>
            <a:ext cx="974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rPr>
              <a:t>0</a:t>
            </a:r>
            <a:endParaRPr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1075" name="Google Shape;1075;p162"/>
          <p:cNvSpPr txBox="1"/>
          <p:nvPr/>
        </p:nvSpPr>
        <p:spPr>
          <a:xfrm>
            <a:off x="7153225" y="2726338"/>
            <a:ext cx="9747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2"/>
                </a:solidFill>
                <a:latin typeface="Roboto Medium"/>
                <a:ea typeface="Roboto Medium"/>
                <a:cs typeface="Roboto Medium"/>
                <a:sym typeface="Roboto Medium"/>
              </a:rPr>
              <a:t>N° of searches </a:t>
            </a:r>
            <a:br>
              <a:rPr lang="en" sz="700">
                <a:solidFill>
                  <a:schemeClr val="dk2"/>
                </a:solidFill>
                <a:latin typeface="Roboto Medium"/>
                <a:ea typeface="Roboto Medium"/>
                <a:cs typeface="Roboto Medium"/>
                <a:sym typeface="Roboto Medium"/>
              </a:rPr>
            </a:br>
            <a:r>
              <a:rPr lang="en" sz="700">
                <a:solidFill>
                  <a:schemeClr val="dk2"/>
                </a:solidFill>
                <a:latin typeface="Roboto Medium"/>
                <a:ea typeface="Roboto Medium"/>
                <a:cs typeface="Roboto Medium"/>
                <a:sym typeface="Roboto Medium"/>
              </a:rPr>
              <a:t>at offer</a:t>
            </a:r>
            <a:endParaRPr sz="700">
              <a:solidFill>
                <a:schemeClr val="dk2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1076" name="Google Shape;1076;p162"/>
          <p:cNvSpPr txBox="1"/>
          <p:nvPr/>
        </p:nvSpPr>
        <p:spPr>
          <a:xfrm>
            <a:off x="7158875" y="2481438"/>
            <a:ext cx="974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rPr>
              <a:t>0</a:t>
            </a:r>
            <a:endParaRPr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1077" name="Google Shape;1077;p162"/>
          <p:cNvSpPr txBox="1"/>
          <p:nvPr/>
        </p:nvSpPr>
        <p:spPr>
          <a:xfrm>
            <a:off x="7991425" y="2726338"/>
            <a:ext cx="9747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2"/>
                </a:solidFill>
                <a:latin typeface="Roboto Medium"/>
                <a:ea typeface="Roboto Medium"/>
                <a:cs typeface="Roboto Medium"/>
                <a:sym typeface="Roboto Medium"/>
              </a:rPr>
              <a:t>N° of searches </a:t>
            </a:r>
            <a:br>
              <a:rPr lang="en" sz="700">
                <a:solidFill>
                  <a:schemeClr val="dk2"/>
                </a:solidFill>
                <a:latin typeface="Roboto Medium"/>
                <a:ea typeface="Roboto Medium"/>
                <a:cs typeface="Roboto Medium"/>
                <a:sym typeface="Roboto Medium"/>
              </a:rPr>
            </a:br>
            <a:r>
              <a:rPr lang="en" sz="700">
                <a:solidFill>
                  <a:schemeClr val="dk2"/>
                </a:solidFill>
                <a:latin typeface="Roboto Medium"/>
                <a:ea typeface="Roboto Medium"/>
                <a:cs typeface="Roboto Medium"/>
                <a:sym typeface="Roboto Medium"/>
              </a:rPr>
              <a:t>paid out</a:t>
            </a:r>
            <a:endParaRPr sz="700">
              <a:solidFill>
                <a:schemeClr val="dk2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1078" name="Google Shape;1078;p162"/>
          <p:cNvSpPr txBox="1"/>
          <p:nvPr/>
        </p:nvSpPr>
        <p:spPr>
          <a:xfrm>
            <a:off x="7997075" y="2481438"/>
            <a:ext cx="974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rPr>
              <a:t>12</a:t>
            </a:r>
            <a:endParaRPr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1079" name="Google Shape;1079;p162"/>
          <p:cNvSpPr txBox="1"/>
          <p:nvPr/>
        </p:nvSpPr>
        <p:spPr>
          <a:xfrm>
            <a:off x="3824475" y="3487863"/>
            <a:ext cx="9747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2"/>
                </a:solidFill>
                <a:latin typeface="Roboto Medium"/>
                <a:ea typeface="Roboto Medium"/>
                <a:cs typeface="Roboto Medium"/>
                <a:sym typeface="Roboto Medium"/>
              </a:rPr>
              <a:t>Total searches</a:t>
            </a:r>
            <a:endParaRPr sz="700">
              <a:solidFill>
                <a:schemeClr val="dk2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2"/>
                </a:solidFill>
                <a:latin typeface="Roboto Medium"/>
                <a:ea typeface="Roboto Medium"/>
                <a:cs typeface="Roboto Medium"/>
                <a:sym typeface="Roboto Medium"/>
              </a:rPr>
              <a:t>(Last 12M)</a:t>
            </a:r>
            <a:endParaRPr sz="700">
              <a:solidFill>
                <a:schemeClr val="dk2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1080" name="Google Shape;1080;p162"/>
          <p:cNvSpPr txBox="1"/>
          <p:nvPr/>
        </p:nvSpPr>
        <p:spPr>
          <a:xfrm>
            <a:off x="3830125" y="3242963"/>
            <a:ext cx="974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rPr>
              <a:t>7</a:t>
            </a:r>
            <a:endParaRPr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1081" name="Google Shape;1081;p162"/>
          <p:cNvSpPr txBox="1"/>
          <p:nvPr/>
        </p:nvSpPr>
        <p:spPr>
          <a:xfrm>
            <a:off x="4652425" y="3487863"/>
            <a:ext cx="9747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2"/>
                </a:solidFill>
                <a:latin typeface="Roboto Medium"/>
                <a:ea typeface="Roboto Medium"/>
                <a:cs typeface="Roboto Medium"/>
                <a:sym typeface="Roboto Medium"/>
              </a:rPr>
              <a:t>Total searches</a:t>
            </a:r>
            <a:endParaRPr sz="700">
              <a:solidFill>
                <a:schemeClr val="dk2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2"/>
                </a:solidFill>
                <a:latin typeface="Roboto Medium"/>
                <a:ea typeface="Roboto Medium"/>
                <a:cs typeface="Roboto Medium"/>
                <a:sym typeface="Roboto Medium"/>
              </a:rPr>
              <a:t>(Last 6M)</a:t>
            </a:r>
            <a:endParaRPr sz="700">
              <a:solidFill>
                <a:schemeClr val="dk2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1082" name="Google Shape;1082;p162"/>
          <p:cNvSpPr txBox="1"/>
          <p:nvPr/>
        </p:nvSpPr>
        <p:spPr>
          <a:xfrm>
            <a:off x="4658075" y="3242963"/>
            <a:ext cx="974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rPr>
              <a:t>2</a:t>
            </a:r>
            <a:endParaRPr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1083" name="Google Shape;1083;p162"/>
          <p:cNvSpPr txBox="1"/>
          <p:nvPr/>
        </p:nvSpPr>
        <p:spPr>
          <a:xfrm>
            <a:off x="5486025" y="3487863"/>
            <a:ext cx="9747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2"/>
                </a:solidFill>
                <a:latin typeface="Roboto Medium"/>
                <a:ea typeface="Roboto Medium"/>
                <a:cs typeface="Roboto Medium"/>
                <a:sym typeface="Roboto Medium"/>
              </a:rPr>
              <a:t>Total searches</a:t>
            </a:r>
            <a:endParaRPr sz="700">
              <a:solidFill>
                <a:schemeClr val="dk2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2"/>
                </a:solidFill>
                <a:latin typeface="Roboto Medium"/>
                <a:ea typeface="Roboto Medium"/>
                <a:cs typeface="Roboto Medium"/>
                <a:sym typeface="Roboto Medium"/>
              </a:rPr>
              <a:t>(Last 3M)</a:t>
            </a:r>
            <a:endParaRPr sz="700">
              <a:solidFill>
                <a:schemeClr val="dk2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1084" name="Google Shape;1084;p162"/>
          <p:cNvSpPr txBox="1"/>
          <p:nvPr/>
        </p:nvSpPr>
        <p:spPr>
          <a:xfrm>
            <a:off x="5491675" y="3242963"/>
            <a:ext cx="974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rPr>
              <a:t>2</a:t>
            </a:r>
            <a:endParaRPr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1085" name="Google Shape;1085;p162"/>
          <p:cNvSpPr/>
          <p:nvPr/>
        </p:nvSpPr>
        <p:spPr>
          <a:xfrm>
            <a:off x="3939450" y="609600"/>
            <a:ext cx="890100" cy="693600"/>
          </a:xfrm>
          <a:prstGeom prst="roundRect">
            <a:avLst>
              <a:gd name="adj" fmla="val 10634"/>
            </a:avLst>
          </a:prstGeom>
          <a:solidFill>
            <a:schemeClr val="lt1"/>
          </a:solidFill>
          <a:ln w="9525" cap="flat" cmpd="sng">
            <a:solidFill>
              <a:srgbClr val="D9D9D9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6" name="Google Shape;1086;p162"/>
          <p:cNvSpPr/>
          <p:nvPr/>
        </p:nvSpPr>
        <p:spPr>
          <a:xfrm>
            <a:off x="4969281" y="609600"/>
            <a:ext cx="890100" cy="693600"/>
          </a:xfrm>
          <a:prstGeom prst="roundRect">
            <a:avLst>
              <a:gd name="adj" fmla="val 10634"/>
            </a:avLst>
          </a:prstGeom>
          <a:solidFill>
            <a:schemeClr val="lt1"/>
          </a:solidFill>
          <a:ln w="9525" cap="flat" cmpd="sng">
            <a:solidFill>
              <a:srgbClr val="D9D9D9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7" name="Google Shape;1087;p162"/>
          <p:cNvSpPr/>
          <p:nvPr/>
        </p:nvSpPr>
        <p:spPr>
          <a:xfrm>
            <a:off x="5999113" y="609600"/>
            <a:ext cx="890100" cy="693600"/>
          </a:xfrm>
          <a:prstGeom prst="roundRect">
            <a:avLst>
              <a:gd name="adj" fmla="val 10634"/>
            </a:avLst>
          </a:prstGeom>
          <a:solidFill>
            <a:schemeClr val="lt1"/>
          </a:solidFill>
          <a:ln w="9525" cap="flat" cmpd="sng">
            <a:solidFill>
              <a:srgbClr val="D9D9D9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8" name="Google Shape;1088;p162"/>
          <p:cNvSpPr/>
          <p:nvPr/>
        </p:nvSpPr>
        <p:spPr>
          <a:xfrm>
            <a:off x="7028944" y="609600"/>
            <a:ext cx="890100" cy="693600"/>
          </a:xfrm>
          <a:prstGeom prst="roundRect">
            <a:avLst>
              <a:gd name="adj" fmla="val 10634"/>
            </a:avLst>
          </a:prstGeom>
          <a:solidFill>
            <a:schemeClr val="lt1"/>
          </a:solidFill>
          <a:ln w="9525" cap="flat" cmpd="sng">
            <a:solidFill>
              <a:srgbClr val="D9D9D9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9" name="Google Shape;1089;p162"/>
          <p:cNvSpPr/>
          <p:nvPr/>
        </p:nvSpPr>
        <p:spPr>
          <a:xfrm>
            <a:off x="8058775" y="609600"/>
            <a:ext cx="890100" cy="693600"/>
          </a:xfrm>
          <a:prstGeom prst="roundRect">
            <a:avLst>
              <a:gd name="adj" fmla="val 10634"/>
            </a:avLst>
          </a:prstGeom>
          <a:solidFill>
            <a:schemeClr val="lt1"/>
          </a:solidFill>
          <a:ln w="9525" cap="flat" cmpd="sng">
            <a:solidFill>
              <a:srgbClr val="D9D9D9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0" name="Google Shape;1090;p162"/>
          <p:cNvSpPr/>
          <p:nvPr/>
        </p:nvSpPr>
        <p:spPr>
          <a:xfrm>
            <a:off x="3939450" y="1390725"/>
            <a:ext cx="890100" cy="693600"/>
          </a:xfrm>
          <a:prstGeom prst="roundRect">
            <a:avLst>
              <a:gd name="adj" fmla="val 10634"/>
            </a:avLst>
          </a:prstGeom>
          <a:solidFill>
            <a:schemeClr val="lt1"/>
          </a:solidFill>
          <a:ln w="9525" cap="flat" cmpd="sng">
            <a:solidFill>
              <a:srgbClr val="D9D9D9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1" name="Google Shape;1091;p162"/>
          <p:cNvSpPr/>
          <p:nvPr/>
        </p:nvSpPr>
        <p:spPr>
          <a:xfrm>
            <a:off x="4969281" y="1390725"/>
            <a:ext cx="890100" cy="693600"/>
          </a:xfrm>
          <a:prstGeom prst="roundRect">
            <a:avLst>
              <a:gd name="adj" fmla="val 10634"/>
            </a:avLst>
          </a:prstGeom>
          <a:solidFill>
            <a:schemeClr val="lt1"/>
          </a:solidFill>
          <a:ln w="9525" cap="flat" cmpd="sng">
            <a:solidFill>
              <a:srgbClr val="D9D9D9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2" name="Google Shape;1092;p162"/>
          <p:cNvSpPr/>
          <p:nvPr/>
        </p:nvSpPr>
        <p:spPr>
          <a:xfrm>
            <a:off x="5999113" y="1390725"/>
            <a:ext cx="890100" cy="693600"/>
          </a:xfrm>
          <a:prstGeom prst="roundRect">
            <a:avLst>
              <a:gd name="adj" fmla="val 10634"/>
            </a:avLst>
          </a:prstGeom>
          <a:solidFill>
            <a:schemeClr val="lt1"/>
          </a:solidFill>
          <a:ln w="9525" cap="flat" cmpd="sng">
            <a:solidFill>
              <a:srgbClr val="D9D9D9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3" name="Google Shape;1093;p162"/>
          <p:cNvSpPr/>
          <p:nvPr/>
        </p:nvSpPr>
        <p:spPr>
          <a:xfrm>
            <a:off x="7028944" y="1390725"/>
            <a:ext cx="890100" cy="693600"/>
          </a:xfrm>
          <a:prstGeom prst="roundRect">
            <a:avLst>
              <a:gd name="adj" fmla="val 10634"/>
            </a:avLst>
          </a:prstGeom>
          <a:solidFill>
            <a:schemeClr val="lt1"/>
          </a:solidFill>
          <a:ln w="9525" cap="flat" cmpd="sng">
            <a:solidFill>
              <a:srgbClr val="D9D9D9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4" name="Google Shape;1094;p162"/>
          <p:cNvSpPr txBox="1"/>
          <p:nvPr/>
        </p:nvSpPr>
        <p:spPr>
          <a:xfrm>
            <a:off x="3891425" y="854500"/>
            <a:ext cx="9747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2"/>
                </a:solidFill>
                <a:latin typeface="Roboto Medium"/>
                <a:ea typeface="Roboto Medium"/>
                <a:cs typeface="Roboto Medium"/>
                <a:sym typeface="Roboto Medium"/>
              </a:rPr>
              <a:t>Recent CCJs Registered</a:t>
            </a:r>
            <a:endParaRPr sz="700">
              <a:solidFill>
                <a:schemeClr val="dk2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1095" name="Google Shape;1095;p162"/>
          <p:cNvSpPr txBox="1"/>
          <p:nvPr/>
        </p:nvSpPr>
        <p:spPr>
          <a:xfrm>
            <a:off x="3897075" y="609600"/>
            <a:ext cx="974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rPr>
              <a:t>0</a:t>
            </a:r>
            <a:endParaRPr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1096" name="Google Shape;1096;p162"/>
          <p:cNvSpPr txBox="1"/>
          <p:nvPr/>
        </p:nvSpPr>
        <p:spPr>
          <a:xfrm>
            <a:off x="4921256" y="854500"/>
            <a:ext cx="9747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2"/>
                </a:solidFill>
                <a:latin typeface="Roboto Medium"/>
                <a:ea typeface="Roboto Medium"/>
                <a:cs typeface="Roboto Medium"/>
                <a:sym typeface="Roboto Medium"/>
              </a:rPr>
              <a:t>Recent Credit Searches</a:t>
            </a:r>
            <a:endParaRPr sz="700">
              <a:solidFill>
                <a:schemeClr val="dk2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1097" name="Google Shape;1097;p162"/>
          <p:cNvSpPr txBox="1"/>
          <p:nvPr/>
        </p:nvSpPr>
        <p:spPr>
          <a:xfrm>
            <a:off x="4926906" y="609600"/>
            <a:ext cx="974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rPr>
              <a:t>10</a:t>
            </a:r>
            <a:endParaRPr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1098" name="Google Shape;1098;p162"/>
          <p:cNvSpPr txBox="1"/>
          <p:nvPr/>
        </p:nvSpPr>
        <p:spPr>
          <a:xfrm>
            <a:off x="5951088" y="854500"/>
            <a:ext cx="9747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2"/>
                </a:solidFill>
                <a:latin typeface="Roboto Medium"/>
                <a:ea typeface="Roboto Medium"/>
                <a:cs typeface="Roboto Medium"/>
                <a:sym typeface="Roboto Medium"/>
              </a:rPr>
              <a:t>Credit Profile Improved</a:t>
            </a:r>
            <a:endParaRPr sz="700">
              <a:solidFill>
                <a:schemeClr val="dk2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1099" name="Google Shape;1099;p162"/>
          <p:cNvSpPr txBox="1"/>
          <p:nvPr/>
        </p:nvSpPr>
        <p:spPr>
          <a:xfrm>
            <a:off x="5956738" y="609600"/>
            <a:ext cx="974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rPr>
              <a:t>10</a:t>
            </a:r>
            <a:endParaRPr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1100" name="Google Shape;1100;p162"/>
          <p:cNvSpPr txBox="1"/>
          <p:nvPr/>
        </p:nvSpPr>
        <p:spPr>
          <a:xfrm>
            <a:off x="6980919" y="854500"/>
            <a:ext cx="9747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2"/>
                </a:solidFill>
                <a:latin typeface="Roboto Medium"/>
                <a:ea typeface="Roboto Medium"/>
                <a:cs typeface="Roboto Medium"/>
                <a:sym typeface="Roboto Medium"/>
              </a:rPr>
              <a:t>Credit Profile Worsened</a:t>
            </a:r>
            <a:endParaRPr sz="700">
              <a:solidFill>
                <a:schemeClr val="dk2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1101" name="Google Shape;1101;p162"/>
          <p:cNvSpPr txBox="1"/>
          <p:nvPr/>
        </p:nvSpPr>
        <p:spPr>
          <a:xfrm>
            <a:off x="6986569" y="609600"/>
            <a:ext cx="974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rPr>
              <a:t>6</a:t>
            </a:r>
            <a:endParaRPr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1102" name="Google Shape;1102;p162"/>
          <p:cNvSpPr txBox="1"/>
          <p:nvPr/>
        </p:nvSpPr>
        <p:spPr>
          <a:xfrm>
            <a:off x="8010750" y="854500"/>
            <a:ext cx="9747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2"/>
                </a:solidFill>
                <a:latin typeface="Roboto Medium"/>
                <a:ea typeface="Roboto Medium"/>
                <a:cs typeface="Roboto Medium"/>
                <a:sym typeface="Roboto Medium"/>
              </a:rPr>
              <a:t>Funding Eligibility Improved</a:t>
            </a:r>
            <a:endParaRPr sz="700">
              <a:solidFill>
                <a:schemeClr val="dk2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1103" name="Google Shape;1103;p162"/>
          <p:cNvSpPr txBox="1"/>
          <p:nvPr/>
        </p:nvSpPr>
        <p:spPr>
          <a:xfrm>
            <a:off x="8016400" y="609600"/>
            <a:ext cx="974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rPr>
              <a:t>0</a:t>
            </a:r>
            <a:endParaRPr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1104" name="Google Shape;1104;p162"/>
          <p:cNvSpPr txBox="1"/>
          <p:nvPr/>
        </p:nvSpPr>
        <p:spPr>
          <a:xfrm>
            <a:off x="3891425" y="1635625"/>
            <a:ext cx="9747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2"/>
                </a:solidFill>
                <a:latin typeface="Roboto Medium"/>
                <a:ea typeface="Roboto Medium"/>
                <a:cs typeface="Roboto Medium"/>
                <a:sym typeface="Roboto Medium"/>
              </a:rPr>
              <a:t>Winding up petition registered </a:t>
            </a:r>
            <a:endParaRPr sz="700">
              <a:solidFill>
                <a:schemeClr val="dk2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1105" name="Google Shape;1105;p162"/>
          <p:cNvSpPr txBox="1"/>
          <p:nvPr/>
        </p:nvSpPr>
        <p:spPr>
          <a:xfrm>
            <a:off x="3897075" y="1390725"/>
            <a:ext cx="974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rPr>
              <a:t>0</a:t>
            </a:r>
            <a:endParaRPr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1106" name="Google Shape;1106;p162"/>
          <p:cNvSpPr txBox="1"/>
          <p:nvPr/>
        </p:nvSpPr>
        <p:spPr>
          <a:xfrm>
            <a:off x="4921256" y="1635625"/>
            <a:ext cx="9747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2"/>
                </a:solidFill>
                <a:latin typeface="Roboto Medium"/>
                <a:ea typeface="Roboto Medium"/>
                <a:cs typeface="Roboto Medium"/>
                <a:sym typeface="Roboto Medium"/>
              </a:rPr>
              <a:t>Payment Performance Worsening</a:t>
            </a:r>
            <a:endParaRPr sz="700">
              <a:solidFill>
                <a:schemeClr val="dk2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1107" name="Google Shape;1107;p162"/>
          <p:cNvSpPr txBox="1"/>
          <p:nvPr/>
        </p:nvSpPr>
        <p:spPr>
          <a:xfrm>
            <a:off x="4926906" y="1390725"/>
            <a:ext cx="974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rPr>
              <a:t>0</a:t>
            </a:r>
            <a:endParaRPr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1108" name="Google Shape;1108;p162"/>
          <p:cNvSpPr txBox="1"/>
          <p:nvPr/>
        </p:nvSpPr>
        <p:spPr>
          <a:xfrm>
            <a:off x="5951088" y="1635625"/>
            <a:ext cx="9747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2"/>
                </a:solidFill>
                <a:latin typeface="Roboto Medium"/>
                <a:ea typeface="Roboto Medium"/>
                <a:cs typeface="Roboto Medium"/>
                <a:sym typeface="Roboto Medium"/>
              </a:rPr>
              <a:t>Late Paying Customers</a:t>
            </a:r>
            <a:endParaRPr sz="700">
              <a:solidFill>
                <a:schemeClr val="dk2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1109" name="Google Shape;1109;p162"/>
          <p:cNvSpPr txBox="1"/>
          <p:nvPr/>
        </p:nvSpPr>
        <p:spPr>
          <a:xfrm>
            <a:off x="5956738" y="1390725"/>
            <a:ext cx="974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rPr>
              <a:t>0</a:t>
            </a:r>
            <a:endParaRPr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1110" name="Google Shape;1110;p162"/>
          <p:cNvSpPr txBox="1"/>
          <p:nvPr/>
        </p:nvSpPr>
        <p:spPr>
          <a:xfrm>
            <a:off x="6980919" y="1635625"/>
            <a:ext cx="9747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2"/>
                </a:solidFill>
                <a:latin typeface="Roboto Medium"/>
                <a:ea typeface="Roboto Medium"/>
                <a:cs typeface="Roboto Medium"/>
                <a:sym typeface="Roboto Medium"/>
              </a:rPr>
              <a:t>Qualified Bad Debt</a:t>
            </a:r>
            <a:endParaRPr sz="700">
              <a:solidFill>
                <a:schemeClr val="dk2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1111" name="Google Shape;1111;p162"/>
          <p:cNvSpPr txBox="1"/>
          <p:nvPr/>
        </p:nvSpPr>
        <p:spPr>
          <a:xfrm>
            <a:off x="6986569" y="1390725"/>
            <a:ext cx="974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rPr>
              <a:t>0</a:t>
            </a:r>
            <a:endParaRPr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1112" name="Google Shape;1112;p162"/>
          <p:cNvSpPr/>
          <p:nvPr/>
        </p:nvSpPr>
        <p:spPr>
          <a:xfrm>
            <a:off x="475525" y="775125"/>
            <a:ext cx="1263000" cy="1038600"/>
          </a:xfrm>
          <a:prstGeom prst="roundRect">
            <a:avLst>
              <a:gd name="adj" fmla="val 10634"/>
            </a:avLst>
          </a:prstGeom>
          <a:solidFill>
            <a:schemeClr val="lt1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3" name="Google Shape;1113;p162"/>
          <p:cNvSpPr txBox="1"/>
          <p:nvPr/>
        </p:nvSpPr>
        <p:spPr>
          <a:xfrm>
            <a:off x="464100" y="1253025"/>
            <a:ext cx="12630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2"/>
                </a:solidFill>
                <a:latin typeface="Roboto Medium"/>
                <a:ea typeface="Roboto Medium"/>
                <a:cs typeface="Roboto Medium"/>
                <a:sym typeface="Roboto Medium"/>
              </a:rPr>
              <a:t>Number of clients</a:t>
            </a:r>
            <a:endParaRPr sz="1100">
              <a:solidFill>
                <a:schemeClr val="dk2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1114" name="Google Shape;1114;p162"/>
          <p:cNvSpPr txBox="1"/>
          <p:nvPr/>
        </p:nvSpPr>
        <p:spPr>
          <a:xfrm>
            <a:off x="475475" y="775125"/>
            <a:ext cx="12630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rPr>
              <a:t>232</a:t>
            </a:r>
            <a:endParaRPr sz="2400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1115" name="Google Shape;1115;p162"/>
          <p:cNvSpPr txBox="1">
            <a:spLocks noGrp="1"/>
          </p:cNvSpPr>
          <p:nvPr>
            <p:ph type="title"/>
          </p:nvPr>
        </p:nvSpPr>
        <p:spPr>
          <a:xfrm>
            <a:off x="464100" y="247188"/>
            <a:ext cx="3103200" cy="438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Jacobs Allen </a:t>
            </a:r>
            <a:r>
              <a:rPr lang="en" sz="2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🚀</a:t>
            </a:r>
            <a:endParaRPr sz="2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6" name="Google Shape;1116;p162"/>
          <p:cNvSpPr txBox="1">
            <a:spLocks noGrp="1"/>
          </p:cNvSpPr>
          <p:nvPr>
            <p:ph type="body" idx="1"/>
          </p:nvPr>
        </p:nvSpPr>
        <p:spPr>
          <a:xfrm>
            <a:off x="3937600" y="4271825"/>
            <a:ext cx="4997400" cy="644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b="1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Notes</a:t>
            </a:r>
            <a:endParaRPr sz="600" b="1">
              <a:solidFill>
                <a:schemeClr val="accen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500"/>
              </a:spcBef>
              <a:spcAft>
                <a:spcPts val="0"/>
              </a:spcAft>
              <a:buNone/>
            </a:pPr>
            <a:r>
              <a:rPr lang="en" sz="600" b="1">
                <a:latin typeface="Roboto"/>
                <a:ea typeface="Roboto"/>
                <a:cs typeface="Roboto"/>
                <a:sym typeface="Roboto"/>
              </a:rPr>
              <a:t>Number of Clients</a:t>
            </a:r>
            <a:r>
              <a:rPr lang="en" sz="600"/>
              <a:t> and </a:t>
            </a:r>
            <a:r>
              <a:rPr lang="en" sz="600" b="1">
                <a:latin typeface="Roboto"/>
                <a:ea typeface="Roboto"/>
                <a:cs typeface="Roboto"/>
                <a:sym typeface="Roboto"/>
              </a:rPr>
              <a:t>Connected clients</a:t>
            </a:r>
            <a:r>
              <a:rPr lang="en" sz="600"/>
              <a:t> (to cloud accounting) are those on the Capitalise platform.</a:t>
            </a:r>
            <a:br>
              <a:rPr lang="en" sz="600"/>
            </a:br>
            <a:r>
              <a:rPr lang="en" sz="600" b="1">
                <a:latin typeface="Roboto"/>
                <a:ea typeface="Roboto"/>
                <a:cs typeface="Roboto"/>
                <a:sym typeface="Roboto"/>
              </a:rPr>
              <a:t>Released cases</a:t>
            </a:r>
            <a:r>
              <a:rPr lang="en" sz="600"/>
              <a:t> are where we have had all the documentation which the lenders need - i.e. we go to market at that point</a:t>
            </a:r>
            <a:br>
              <a:rPr lang="en" sz="600"/>
            </a:br>
            <a:r>
              <a:rPr lang="en" sz="600" b="1">
                <a:latin typeface="Roboto"/>
                <a:ea typeface="Roboto"/>
                <a:cs typeface="Roboto"/>
                <a:sym typeface="Roboto"/>
              </a:rPr>
              <a:t>Offered Conversion</a:t>
            </a:r>
            <a:r>
              <a:rPr lang="en" sz="600"/>
              <a:t> are cases which have received at least one offer</a:t>
            </a:r>
            <a:br>
              <a:rPr lang="en" sz="600"/>
            </a:br>
            <a:r>
              <a:rPr lang="en" sz="600" b="1">
                <a:latin typeface="Roboto"/>
                <a:ea typeface="Roboto"/>
                <a:cs typeface="Roboto"/>
                <a:sym typeface="Roboto"/>
              </a:rPr>
              <a:t>Paid Conversion</a:t>
            </a:r>
            <a:r>
              <a:rPr lang="en" sz="600"/>
              <a:t> are cases which the client has drawn down</a:t>
            </a:r>
            <a:endParaRPr sz="600"/>
          </a:p>
          <a:p>
            <a:pPr marL="0" lvl="0" indent="0" algn="l" rtl="0">
              <a:spcBef>
                <a:spcPts val="500"/>
              </a:spcBef>
              <a:spcAft>
                <a:spcPts val="0"/>
              </a:spcAft>
              <a:buNone/>
            </a:pPr>
            <a:endParaRPr sz="800"/>
          </a:p>
          <a:p>
            <a:pPr marL="0" lvl="0" indent="0" algn="l" rtl="0">
              <a:spcBef>
                <a:spcPts val="500"/>
              </a:spcBef>
              <a:spcAft>
                <a:spcPts val="500"/>
              </a:spcAft>
              <a:buNone/>
            </a:pPr>
            <a:endParaRPr sz="800"/>
          </a:p>
        </p:txBody>
      </p:sp>
      <p:sp>
        <p:nvSpPr>
          <p:cNvPr id="1117" name="Google Shape;1117;p162"/>
          <p:cNvSpPr txBox="1"/>
          <p:nvPr/>
        </p:nvSpPr>
        <p:spPr>
          <a:xfrm>
            <a:off x="661425" y="1905000"/>
            <a:ext cx="17601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accent1"/>
                </a:solidFill>
                <a:latin typeface="Roboto Medium"/>
                <a:ea typeface="Roboto Medium"/>
                <a:cs typeface="Roboto Medium"/>
                <a:sym typeface="Roboto Medium"/>
              </a:rPr>
              <a:t>Credit scores</a:t>
            </a:r>
            <a:endParaRPr sz="1000">
              <a:solidFill>
                <a:schemeClr val="accen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1118" name="Google Shape;1118;p162"/>
          <p:cNvSpPr txBox="1"/>
          <p:nvPr/>
        </p:nvSpPr>
        <p:spPr>
          <a:xfrm>
            <a:off x="4142800" y="292875"/>
            <a:ext cx="17601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accent1"/>
                </a:solidFill>
                <a:latin typeface="Roboto Medium"/>
                <a:ea typeface="Roboto Medium"/>
                <a:cs typeface="Roboto Medium"/>
                <a:sym typeface="Roboto Medium"/>
              </a:rPr>
              <a:t>Insights</a:t>
            </a:r>
            <a:endParaRPr sz="1000">
              <a:solidFill>
                <a:schemeClr val="accen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1119" name="Google Shape;1119;p1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70026" y="329574"/>
            <a:ext cx="210550" cy="210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0" name="Google Shape;1120;p16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37604" y="2170550"/>
            <a:ext cx="242975" cy="242975"/>
          </a:xfrm>
          <a:prstGeom prst="rect">
            <a:avLst/>
          </a:prstGeom>
          <a:noFill/>
          <a:ln>
            <a:noFill/>
          </a:ln>
        </p:spPr>
      </p:pic>
      <p:sp>
        <p:nvSpPr>
          <p:cNvPr id="1121" name="Google Shape;1121;p162"/>
          <p:cNvSpPr txBox="1"/>
          <p:nvPr/>
        </p:nvSpPr>
        <p:spPr>
          <a:xfrm>
            <a:off x="4119788" y="2171850"/>
            <a:ext cx="17601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accent1"/>
                </a:solidFill>
                <a:latin typeface="Roboto Medium"/>
                <a:ea typeface="Roboto Medium"/>
                <a:cs typeface="Roboto Medium"/>
                <a:sym typeface="Roboto Medium"/>
              </a:rPr>
              <a:t>Funding</a:t>
            </a:r>
            <a:endParaRPr sz="1000">
              <a:solidFill>
                <a:schemeClr val="accen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1122" name="Google Shape;1122;p162"/>
          <p:cNvSpPr txBox="1"/>
          <p:nvPr/>
        </p:nvSpPr>
        <p:spPr>
          <a:xfrm>
            <a:off x="786025" y="4395775"/>
            <a:ext cx="2583600" cy="36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Number of CRS’</a:t>
            </a:r>
            <a:r>
              <a:rPr lang="en" sz="1600">
                <a:solidFill>
                  <a:schemeClr val="dk2"/>
                </a:solidFill>
              </a:rPr>
              <a:t> </a:t>
            </a:r>
            <a:r>
              <a:rPr lang="en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= </a:t>
            </a:r>
            <a:r>
              <a:rPr lang="en" b="1">
                <a:solidFill>
                  <a:srgbClr val="00A045"/>
                </a:solidFill>
                <a:latin typeface="Roboto"/>
                <a:ea typeface="Roboto"/>
                <a:cs typeface="Roboto"/>
                <a:sym typeface="Roboto"/>
              </a:rPr>
              <a:t>0</a:t>
            </a:r>
            <a:endParaRPr b="1">
              <a:solidFill>
                <a:srgbClr val="00A045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23" name="Google Shape;1123;p162"/>
          <p:cNvSpPr/>
          <p:nvPr/>
        </p:nvSpPr>
        <p:spPr>
          <a:xfrm>
            <a:off x="1855225" y="775125"/>
            <a:ext cx="1263000" cy="1038600"/>
          </a:xfrm>
          <a:prstGeom prst="roundRect">
            <a:avLst>
              <a:gd name="adj" fmla="val 10634"/>
            </a:avLst>
          </a:prstGeom>
          <a:solidFill>
            <a:schemeClr val="lt1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4" name="Google Shape;1124;p162"/>
          <p:cNvSpPr txBox="1"/>
          <p:nvPr/>
        </p:nvSpPr>
        <p:spPr>
          <a:xfrm>
            <a:off x="1843800" y="1253025"/>
            <a:ext cx="12630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2"/>
                </a:solidFill>
                <a:latin typeface="Roboto Medium"/>
                <a:ea typeface="Roboto Medium"/>
                <a:cs typeface="Roboto Medium"/>
                <a:sym typeface="Roboto Medium"/>
              </a:rPr>
              <a:t>Connected clients</a:t>
            </a:r>
            <a:endParaRPr sz="1100">
              <a:solidFill>
                <a:schemeClr val="dk2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1125" name="Google Shape;1125;p162"/>
          <p:cNvSpPr txBox="1"/>
          <p:nvPr/>
        </p:nvSpPr>
        <p:spPr>
          <a:xfrm>
            <a:off x="1855175" y="775125"/>
            <a:ext cx="12630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rPr>
              <a:t>2</a:t>
            </a:r>
            <a:endParaRPr sz="2400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1126" name="Google Shape;1126;p16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4725" y="1952863"/>
            <a:ext cx="242975" cy="242975"/>
          </a:xfrm>
          <a:prstGeom prst="rect">
            <a:avLst/>
          </a:prstGeom>
          <a:noFill/>
          <a:ln>
            <a:noFill/>
          </a:ln>
        </p:spPr>
      </p:pic>
      <p:sp>
        <p:nvSpPr>
          <p:cNvPr id="1127" name="Google Shape;1127;p162"/>
          <p:cNvSpPr txBox="1"/>
          <p:nvPr/>
        </p:nvSpPr>
        <p:spPr>
          <a:xfrm>
            <a:off x="7955875" y="116600"/>
            <a:ext cx="10458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rPr>
              <a:t>Data as at 28/2/25</a:t>
            </a:r>
            <a:endParaRPr sz="800">
              <a:solidFill>
                <a:schemeClr val="dk1"/>
              </a:solidFill>
              <a:latin typeface="Roboto Slab Light"/>
              <a:ea typeface="Roboto Slab Light"/>
              <a:cs typeface="Roboto Slab Light"/>
              <a:sym typeface="Roboto Slab Light"/>
            </a:endParaRPr>
          </a:p>
        </p:txBody>
      </p:sp>
      <p:pic>
        <p:nvPicPr>
          <p:cNvPr id="1128" name="Google Shape;1128;p162"/>
          <p:cNvPicPr preferRelativeResize="0"/>
          <p:nvPr/>
        </p:nvPicPr>
        <p:blipFill rotWithShape="1">
          <a:blip r:embed="rId6">
            <a:alphaModFix/>
          </a:blip>
          <a:srcRect l="1559" r="1569"/>
          <a:stretch/>
        </p:blipFill>
        <p:spPr>
          <a:xfrm>
            <a:off x="424725" y="2243700"/>
            <a:ext cx="2944901" cy="2133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3" name="Google Shape;1133;p163" descr="Follow us at: http://www.trendguardian.com/ &#10;What does it take to start a social movement? Countless research points to the importance of influence and its effect on social networks. Shown on our previous posts: Social Networks: Controlling Epidemics and the World (Part I) and (Part II). How can a leader inspire action? In this video, you are going to see how a social movement starts in 3 minutes, and the lessons to learn behind it. &#10; &#10;Derek Sivers is best known for being the founder and former president of CD Baby, an online CD store for independent musicians. &#10; &#10;Follow us at: http://www.trendguardian.com/" title="How to Start a Movement? Leadership Lessons from Dancing Guy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2275" y="305950"/>
            <a:ext cx="7716800" cy="4340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8" name="Google Shape;1138;p164"/>
          <p:cNvPicPr preferRelativeResize="0"/>
          <p:nvPr/>
        </p:nvPicPr>
        <p:blipFill rotWithShape="1">
          <a:blip r:embed="rId3">
            <a:alphaModFix/>
          </a:blip>
          <a:srcRect t="5446" r="5446"/>
          <a:stretch/>
        </p:blipFill>
        <p:spPr>
          <a:xfrm>
            <a:off x="0" y="-1112175"/>
            <a:ext cx="9372327" cy="6255675"/>
          </a:xfrm>
          <a:prstGeom prst="rect">
            <a:avLst/>
          </a:prstGeom>
          <a:noFill/>
          <a:ln>
            <a:noFill/>
          </a:ln>
        </p:spPr>
      </p:pic>
      <p:sp>
        <p:nvSpPr>
          <p:cNvPr id="1139" name="Google Shape;1139;p164"/>
          <p:cNvSpPr/>
          <p:nvPr/>
        </p:nvSpPr>
        <p:spPr>
          <a:xfrm>
            <a:off x="281700" y="1890000"/>
            <a:ext cx="4449000" cy="523800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  <a:effectLst>
            <a:outerShdw dist="28575" dir="2460000" algn="bl" rotWithShape="0">
              <a:srgbClr val="000000">
                <a:alpha val="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>
                <a:solidFill>
                  <a:schemeClr val="lt1"/>
                </a:solidFill>
                <a:latin typeface="Roboto Slab Medium"/>
                <a:ea typeface="Roboto Slab Medium"/>
                <a:cs typeface="Roboto Slab Medium"/>
                <a:sym typeface="Roboto Slab Medium"/>
              </a:rPr>
              <a:t>Now - how do you feel</a:t>
            </a:r>
            <a:endParaRPr sz="3100">
              <a:solidFill>
                <a:schemeClr val="lt1"/>
              </a:solidFill>
              <a:latin typeface="Roboto Slab Medium"/>
              <a:ea typeface="Roboto Slab Medium"/>
              <a:cs typeface="Roboto Slab Medium"/>
              <a:sym typeface="Roboto Slab Medium"/>
            </a:endParaRPr>
          </a:p>
        </p:txBody>
      </p:sp>
      <p:sp>
        <p:nvSpPr>
          <p:cNvPr id="1140" name="Google Shape;1140;p164"/>
          <p:cNvSpPr/>
          <p:nvPr/>
        </p:nvSpPr>
        <p:spPr>
          <a:xfrm>
            <a:off x="281700" y="2413800"/>
            <a:ext cx="4840500" cy="523800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  <a:effectLst>
            <a:outerShdw dist="28575" dir="2460000" algn="bl" rotWithShape="0">
              <a:srgbClr val="000000">
                <a:alpha val="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>
                <a:solidFill>
                  <a:schemeClr val="lt1"/>
                </a:solidFill>
                <a:latin typeface="Roboto Slab Medium"/>
                <a:ea typeface="Roboto Slab Medium"/>
                <a:cs typeface="Roboto Slab Medium"/>
                <a:sym typeface="Roboto Slab Medium"/>
              </a:rPr>
              <a:t>about why you are here?</a:t>
            </a:r>
            <a:endParaRPr sz="3100">
              <a:solidFill>
                <a:schemeClr val="lt1"/>
              </a:solidFill>
              <a:latin typeface="Roboto Slab Medium"/>
              <a:ea typeface="Roboto Slab Medium"/>
              <a:cs typeface="Roboto Slab Medium"/>
              <a:sym typeface="Roboto Slab Medium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" name="Google Shape;737;p1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" y="0"/>
            <a:ext cx="9144003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738" name="Google Shape;738;p128"/>
          <p:cNvSpPr txBox="1"/>
          <p:nvPr/>
        </p:nvSpPr>
        <p:spPr>
          <a:xfrm>
            <a:off x="0" y="1977150"/>
            <a:ext cx="9144000" cy="61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rPr>
              <a:t>Why?</a:t>
            </a:r>
            <a:endParaRPr sz="3500">
              <a:solidFill>
                <a:schemeClr val="lt1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5" name="Google Shape;1145;p1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3" name="Google Shape;743;p1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" y="0"/>
            <a:ext cx="9144003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744" name="Google Shape;744;p129"/>
          <p:cNvSpPr txBox="1"/>
          <p:nvPr/>
        </p:nvSpPr>
        <p:spPr>
          <a:xfrm>
            <a:off x="0" y="1977150"/>
            <a:ext cx="9144000" cy="61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rPr>
              <a:t>What is your clients why?</a:t>
            </a:r>
            <a:endParaRPr sz="3500">
              <a:solidFill>
                <a:schemeClr val="lt1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Google Shape;749;p130"/>
          <p:cNvSpPr txBox="1">
            <a:spLocks noGrp="1"/>
          </p:cNvSpPr>
          <p:nvPr>
            <p:ph type="ctrTitle" idx="4294967295"/>
          </p:nvPr>
        </p:nvSpPr>
        <p:spPr>
          <a:xfrm>
            <a:off x="0" y="495300"/>
            <a:ext cx="9144000" cy="2825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200">
                <a:solidFill>
                  <a:schemeClr val="lt1"/>
                </a:solidFill>
              </a:rPr>
              <a:t>Financial</a:t>
            </a:r>
            <a:endParaRPr sz="820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200">
                <a:solidFill>
                  <a:schemeClr val="lt1"/>
                </a:solidFill>
              </a:rPr>
              <a:t>freedom</a:t>
            </a:r>
            <a:endParaRPr sz="8200">
              <a:solidFill>
                <a:schemeClr val="lt1"/>
              </a:solidFill>
            </a:endParaRPr>
          </a:p>
        </p:txBody>
      </p:sp>
      <p:pic>
        <p:nvPicPr>
          <p:cNvPr id="750" name="Google Shape;750;p1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42086" y="2419349"/>
            <a:ext cx="3859827" cy="2759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" name="Google Shape;755;p131"/>
          <p:cNvSpPr txBox="1">
            <a:spLocks noGrp="1"/>
          </p:cNvSpPr>
          <p:nvPr>
            <p:ph type="subTitle" idx="1"/>
          </p:nvPr>
        </p:nvSpPr>
        <p:spPr>
          <a:xfrm>
            <a:off x="464100" y="316388"/>
            <a:ext cx="3388500" cy="207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BRISTOL</a:t>
            </a:r>
            <a:endParaRPr/>
          </a:p>
        </p:txBody>
      </p:sp>
      <p:pic>
        <p:nvPicPr>
          <p:cNvPr id="756" name="Google Shape;756;p131"/>
          <p:cNvPicPr preferRelativeResize="0"/>
          <p:nvPr/>
        </p:nvPicPr>
        <p:blipFill rotWithShape="1">
          <a:blip r:embed="rId3">
            <a:alphaModFix/>
          </a:blip>
          <a:srcRect t="7798" b="7806"/>
          <a:stretch/>
        </p:blipFill>
        <p:spPr>
          <a:xfrm>
            <a:off x="0" y="0"/>
            <a:ext cx="9143997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757" name="Google Shape;757;p131"/>
          <p:cNvSpPr/>
          <p:nvPr/>
        </p:nvSpPr>
        <p:spPr>
          <a:xfrm>
            <a:off x="281700" y="316400"/>
            <a:ext cx="2909100" cy="523800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  <a:effectLst>
            <a:outerShdw dist="28575" dir="2460000" algn="bl" rotWithShape="0">
              <a:srgbClr val="000000">
                <a:alpha val="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>
                <a:solidFill>
                  <a:schemeClr val="lt1"/>
                </a:solidFill>
                <a:latin typeface="Roboto Slab Medium"/>
                <a:ea typeface="Roboto Slab Medium"/>
                <a:cs typeface="Roboto Slab Medium"/>
                <a:sym typeface="Roboto Slab Medium"/>
              </a:rPr>
              <a:t>Buy a home in </a:t>
            </a:r>
            <a:endParaRPr sz="3100">
              <a:solidFill>
                <a:schemeClr val="lt1"/>
              </a:solidFill>
              <a:latin typeface="Roboto Slab Medium"/>
              <a:ea typeface="Roboto Slab Medium"/>
              <a:cs typeface="Roboto Slab Medium"/>
              <a:sym typeface="Roboto Slab Medium"/>
            </a:endParaRPr>
          </a:p>
        </p:txBody>
      </p:sp>
      <p:sp>
        <p:nvSpPr>
          <p:cNvPr id="758" name="Google Shape;758;p131"/>
          <p:cNvSpPr/>
          <p:nvPr/>
        </p:nvSpPr>
        <p:spPr>
          <a:xfrm>
            <a:off x="281700" y="840200"/>
            <a:ext cx="3270900" cy="523800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  <a:effectLst>
            <a:outerShdw dist="28575" dir="2460000" algn="bl" rotWithShape="0">
              <a:srgbClr val="000000">
                <a:alpha val="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>
                <a:solidFill>
                  <a:schemeClr val="lt1"/>
                </a:solidFill>
                <a:latin typeface="Roboto Slab Medium"/>
                <a:ea typeface="Roboto Slab Medium"/>
                <a:cs typeface="Roboto Slab Medium"/>
                <a:sym typeface="Roboto Slab Medium"/>
              </a:rPr>
              <a:t>the countryside</a:t>
            </a:r>
            <a:endParaRPr sz="3100">
              <a:solidFill>
                <a:schemeClr val="lt1"/>
              </a:solidFill>
              <a:latin typeface="Roboto Slab Medium"/>
              <a:ea typeface="Roboto Slab Medium"/>
              <a:cs typeface="Roboto Slab Medium"/>
              <a:sym typeface="Roboto Slab Medium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" name="Google Shape;763;p132"/>
          <p:cNvSpPr txBox="1">
            <a:spLocks noGrp="1"/>
          </p:cNvSpPr>
          <p:nvPr>
            <p:ph type="subTitle" idx="1"/>
          </p:nvPr>
        </p:nvSpPr>
        <p:spPr>
          <a:xfrm>
            <a:off x="464100" y="316388"/>
            <a:ext cx="3388500" cy="207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BRISTOL</a:t>
            </a:r>
            <a:endParaRPr/>
          </a:p>
        </p:txBody>
      </p:sp>
      <p:pic>
        <p:nvPicPr>
          <p:cNvPr id="764" name="Google Shape;764;p132"/>
          <p:cNvPicPr preferRelativeResize="0"/>
          <p:nvPr/>
        </p:nvPicPr>
        <p:blipFill rotWithShape="1">
          <a:blip r:embed="rId3">
            <a:alphaModFix/>
          </a:blip>
          <a:srcRect t="7798" b="7806"/>
          <a:stretch/>
        </p:blipFill>
        <p:spPr>
          <a:xfrm>
            <a:off x="0" y="0"/>
            <a:ext cx="9143997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765" name="Google Shape;765;p132"/>
          <p:cNvSpPr/>
          <p:nvPr/>
        </p:nvSpPr>
        <p:spPr>
          <a:xfrm>
            <a:off x="281700" y="316400"/>
            <a:ext cx="1680000" cy="523800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  <a:effectLst>
            <a:outerShdw dist="28575" dir="2460000" algn="bl" rotWithShape="0">
              <a:srgbClr val="000000">
                <a:alpha val="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>
                <a:solidFill>
                  <a:schemeClr val="lt1"/>
                </a:solidFill>
                <a:latin typeface="Roboto Slab Medium"/>
                <a:ea typeface="Roboto Slab Medium"/>
                <a:cs typeface="Roboto Slab Medium"/>
                <a:sym typeface="Roboto Slab Medium"/>
              </a:rPr>
              <a:t>Explore</a:t>
            </a:r>
            <a:endParaRPr sz="3100">
              <a:solidFill>
                <a:schemeClr val="lt1"/>
              </a:solidFill>
              <a:latin typeface="Roboto Slab Medium"/>
              <a:ea typeface="Roboto Slab Medium"/>
              <a:cs typeface="Roboto Slab Medium"/>
              <a:sym typeface="Roboto Slab Medium"/>
            </a:endParaRPr>
          </a:p>
        </p:txBody>
      </p:sp>
      <p:sp>
        <p:nvSpPr>
          <p:cNvPr id="766" name="Google Shape;766;p132"/>
          <p:cNvSpPr/>
          <p:nvPr/>
        </p:nvSpPr>
        <p:spPr>
          <a:xfrm>
            <a:off x="281700" y="840200"/>
            <a:ext cx="2036700" cy="523800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  <a:effectLst>
            <a:outerShdw dist="28575" dir="2460000" algn="bl" rotWithShape="0">
              <a:srgbClr val="000000">
                <a:alpha val="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>
                <a:solidFill>
                  <a:schemeClr val="lt1"/>
                </a:solidFill>
                <a:latin typeface="Roboto Slab Medium"/>
                <a:ea typeface="Roboto Slab Medium"/>
                <a:cs typeface="Roboto Slab Medium"/>
                <a:sym typeface="Roboto Slab Medium"/>
              </a:rPr>
              <a:t>the world</a:t>
            </a:r>
            <a:endParaRPr sz="3100">
              <a:solidFill>
                <a:schemeClr val="lt1"/>
              </a:solidFill>
              <a:latin typeface="Roboto Slab Medium"/>
              <a:ea typeface="Roboto Slab Medium"/>
              <a:cs typeface="Roboto Slab Medium"/>
              <a:sym typeface="Roboto Slab Medium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Google Shape;771;p133"/>
          <p:cNvSpPr txBox="1">
            <a:spLocks noGrp="1"/>
          </p:cNvSpPr>
          <p:nvPr>
            <p:ph type="subTitle" idx="1"/>
          </p:nvPr>
        </p:nvSpPr>
        <p:spPr>
          <a:xfrm>
            <a:off x="464100" y="316388"/>
            <a:ext cx="3388500" cy="207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BRISTOL</a:t>
            </a:r>
            <a:endParaRPr/>
          </a:p>
        </p:txBody>
      </p:sp>
      <p:pic>
        <p:nvPicPr>
          <p:cNvPr id="772" name="Google Shape;772;p133"/>
          <p:cNvPicPr preferRelativeResize="0"/>
          <p:nvPr/>
        </p:nvPicPr>
        <p:blipFill rotWithShape="1">
          <a:blip r:embed="rId3">
            <a:alphaModFix/>
          </a:blip>
          <a:srcRect t="3772" b="3772"/>
          <a:stretch/>
        </p:blipFill>
        <p:spPr>
          <a:xfrm>
            <a:off x="0" y="0"/>
            <a:ext cx="9143997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73" name="Google Shape;773;p133"/>
          <p:cNvSpPr/>
          <p:nvPr/>
        </p:nvSpPr>
        <p:spPr>
          <a:xfrm>
            <a:off x="281700" y="316400"/>
            <a:ext cx="1562100" cy="523800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  <a:effectLst>
            <a:outerShdw dist="28575" dir="2460000" algn="bl" rotWithShape="0">
              <a:srgbClr val="000000">
                <a:alpha val="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>
                <a:solidFill>
                  <a:schemeClr val="lt1"/>
                </a:solidFill>
                <a:latin typeface="Roboto Slab Medium"/>
                <a:ea typeface="Roboto Slab Medium"/>
                <a:cs typeface="Roboto Slab Medium"/>
                <a:sym typeface="Roboto Slab Medium"/>
              </a:rPr>
              <a:t>Pay for</a:t>
            </a:r>
            <a:endParaRPr sz="3100">
              <a:solidFill>
                <a:schemeClr val="lt1"/>
              </a:solidFill>
              <a:latin typeface="Roboto Slab Medium"/>
              <a:ea typeface="Roboto Slab Medium"/>
              <a:cs typeface="Roboto Slab Medium"/>
              <a:sym typeface="Roboto Slab Medium"/>
            </a:endParaRPr>
          </a:p>
        </p:txBody>
      </p:sp>
      <p:sp>
        <p:nvSpPr>
          <p:cNvPr id="774" name="Google Shape;774;p133"/>
          <p:cNvSpPr/>
          <p:nvPr/>
        </p:nvSpPr>
        <p:spPr>
          <a:xfrm>
            <a:off x="281700" y="840200"/>
            <a:ext cx="2156100" cy="523800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  <a:effectLst>
            <a:outerShdw dist="28575" dir="2460000" algn="bl" rotWithShape="0">
              <a:srgbClr val="000000">
                <a:alpha val="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>
                <a:solidFill>
                  <a:schemeClr val="lt1"/>
                </a:solidFill>
                <a:latin typeface="Roboto Slab Medium"/>
                <a:ea typeface="Roboto Slab Medium"/>
                <a:cs typeface="Roboto Slab Medium"/>
                <a:sym typeface="Roboto Slab Medium"/>
              </a:rPr>
              <a:t>university</a:t>
            </a:r>
            <a:endParaRPr sz="3100">
              <a:solidFill>
                <a:schemeClr val="lt1"/>
              </a:solidFill>
              <a:latin typeface="Roboto Slab Medium"/>
              <a:ea typeface="Roboto Slab Medium"/>
              <a:cs typeface="Roboto Slab Medium"/>
              <a:sym typeface="Roboto Slab Medium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apitalise (GREEN)">
  <a:themeElements>
    <a:clrScheme name="Simple Light">
      <a:dk1>
        <a:srgbClr val="333333"/>
      </a:dk1>
      <a:lt1>
        <a:srgbClr val="FFFFFF"/>
      </a:lt1>
      <a:dk2>
        <a:srgbClr val="595959"/>
      </a:dk2>
      <a:lt2>
        <a:srgbClr val="EEEEEE"/>
      </a:lt2>
      <a:accent1>
        <a:srgbClr val="00A045"/>
      </a:accent1>
      <a:accent2>
        <a:srgbClr val="008037"/>
      </a:accent2>
      <a:accent3>
        <a:srgbClr val="005926"/>
      </a:accent3>
      <a:accent4>
        <a:srgbClr val="002C12"/>
      </a:accent4>
      <a:accent5>
        <a:srgbClr val="E5F5EC"/>
      </a:accent5>
      <a:accent6>
        <a:srgbClr val="CCECDA"/>
      </a:accent6>
      <a:hlink>
        <a:srgbClr val="00A04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apitalise (GREEN)">
  <a:themeElements>
    <a:clrScheme name="Simple Light">
      <a:dk1>
        <a:srgbClr val="333333"/>
      </a:dk1>
      <a:lt1>
        <a:srgbClr val="FFFFFF"/>
      </a:lt1>
      <a:dk2>
        <a:srgbClr val="595959"/>
      </a:dk2>
      <a:lt2>
        <a:srgbClr val="EEEEEE"/>
      </a:lt2>
      <a:accent1>
        <a:srgbClr val="00A045"/>
      </a:accent1>
      <a:accent2>
        <a:srgbClr val="008037"/>
      </a:accent2>
      <a:accent3>
        <a:srgbClr val="005926"/>
      </a:accent3>
      <a:accent4>
        <a:srgbClr val="002C12"/>
      </a:accent4>
      <a:accent5>
        <a:srgbClr val="E5F5EC"/>
      </a:accent5>
      <a:accent6>
        <a:srgbClr val="CCECDA"/>
      </a:accent6>
      <a:hlink>
        <a:srgbClr val="00A04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Capitalise (GREEN)">
  <a:themeElements>
    <a:clrScheme name="Simple Light">
      <a:dk1>
        <a:srgbClr val="333333"/>
      </a:dk1>
      <a:lt1>
        <a:srgbClr val="FFFFFF"/>
      </a:lt1>
      <a:dk2>
        <a:srgbClr val="595959"/>
      </a:dk2>
      <a:lt2>
        <a:srgbClr val="EEEEEE"/>
      </a:lt2>
      <a:accent1>
        <a:srgbClr val="00A045"/>
      </a:accent1>
      <a:accent2>
        <a:srgbClr val="008037"/>
      </a:accent2>
      <a:accent3>
        <a:srgbClr val="005926"/>
      </a:accent3>
      <a:accent4>
        <a:srgbClr val="002C12"/>
      </a:accent4>
      <a:accent5>
        <a:srgbClr val="E5F5EC"/>
      </a:accent5>
      <a:accent6>
        <a:srgbClr val="CCECDA"/>
      </a:accent6>
      <a:hlink>
        <a:srgbClr val="00A04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1009</Words>
  <Application>Microsoft Office PowerPoint</Application>
  <PresentationFormat>On-screen Show (16:9)</PresentationFormat>
  <Paragraphs>275</Paragraphs>
  <Slides>40</Slides>
  <Notes>40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40</vt:i4>
      </vt:variant>
    </vt:vector>
  </HeadingPairs>
  <TitlesOfParts>
    <vt:vector size="54" baseType="lpstr">
      <vt:lpstr>Roboto Medium</vt:lpstr>
      <vt:lpstr>Roboto Thin</vt:lpstr>
      <vt:lpstr>Roboto Slab</vt:lpstr>
      <vt:lpstr>Roboto Light</vt:lpstr>
      <vt:lpstr>Open Sans Light</vt:lpstr>
      <vt:lpstr>Montserrat</vt:lpstr>
      <vt:lpstr>Arial</vt:lpstr>
      <vt:lpstr>Roboto Slab Medium</vt:lpstr>
      <vt:lpstr>Roboto</vt:lpstr>
      <vt:lpstr>Roboto Slab Light</vt:lpstr>
      <vt:lpstr>Simple Light</vt:lpstr>
      <vt:lpstr>Capitalise (GREEN)</vt:lpstr>
      <vt:lpstr>Capitalise (GREEN)</vt:lpstr>
      <vt:lpstr>Capitalise (GREEN)</vt:lpstr>
      <vt:lpstr>CFN Breaking the Mould / Cracking advisory</vt:lpstr>
      <vt:lpstr>Talking points</vt:lpstr>
      <vt:lpstr>PowerPoint Presentation</vt:lpstr>
      <vt:lpstr>PowerPoint Presentation</vt:lpstr>
      <vt:lpstr>PowerPoint Presentation</vt:lpstr>
      <vt:lpstr>Financial freedom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Why is Capitalise here?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Monitor and identify opportunities in your portfolio</vt:lpstr>
      <vt:lpstr>Create customer engagement &amp; action with the Capital Report</vt:lpstr>
      <vt:lpstr>Credit Risk Manager allows clients to better self serve</vt:lpstr>
      <vt:lpstr>PowerPoint Presentation</vt:lpstr>
      <vt:lpstr>PowerPoint Presentation</vt:lpstr>
      <vt:lpstr>Jacobs Allen 🚀 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Kirsty McGregor</dc:creator>
  <cp:lastModifiedBy>Kirsty McGregor</cp:lastModifiedBy>
  <cp:revision>2</cp:revision>
  <dcterms:modified xsi:type="dcterms:W3CDTF">2025-03-11T15:52:31Z</dcterms:modified>
</cp:coreProperties>
</file>