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501" r:id="rId2"/>
    <p:sldId id="453" r:id="rId3"/>
    <p:sldId id="454" r:id="rId4"/>
    <p:sldId id="463" r:id="rId5"/>
    <p:sldId id="493" r:id="rId6"/>
    <p:sldId id="504" r:id="rId7"/>
    <p:sldId id="505" r:id="rId8"/>
    <p:sldId id="506" r:id="rId9"/>
    <p:sldId id="502" r:id="rId10"/>
    <p:sldId id="508" r:id="rId11"/>
    <p:sldId id="456" r:id="rId12"/>
    <p:sldId id="507" r:id="rId13"/>
    <p:sldId id="495" r:id="rId14"/>
    <p:sldId id="497" r:id="rId15"/>
    <p:sldId id="498" r:id="rId16"/>
    <p:sldId id="499" r:id="rId17"/>
    <p:sldId id="500" r:id="rId18"/>
    <p:sldId id="503" r:id="rId19"/>
    <p:sldId id="509" r:id="rId20"/>
    <p:sldId id="510" r:id="rId21"/>
    <p:sldId id="492" r:id="rId22"/>
  </p:sldIdLst>
  <p:sldSz cx="9144000" cy="5143500" type="screen16x9"/>
  <p:notesSz cx="68119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2E275A18-CF70-AE4E-883C-74AB5F3FDC8C}">
          <p14:sldIdLst>
            <p14:sldId id="501"/>
            <p14:sldId id="453"/>
            <p14:sldId id="454"/>
            <p14:sldId id="463"/>
            <p14:sldId id="493"/>
            <p14:sldId id="504"/>
            <p14:sldId id="505"/>
            <p14:sldId id="506"/>
            <p14:sldId id="502"/>
            <p14:sldId id="508"/>
            <p14:sldId id="456"/>
            <p14:sldId id="507"/>
            <p14:sldId id="495"/>
            <p14:sldId id="497"/>
            <p14:sldId id="498"/>
            <p14:sldId id="499"/>
            <p14:sldId id="500"/>
            <p14:sldId id="503"/>
            <p14:sldId id="509"/>
            <p14:sldId id="510"/>
            <p14:sldId id="492"/>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989E57-A915-11A1-E358-932F33B6D421}" name="Hannah Welch" initials="HW" userId="S::Hannah.welch@Baxendale-eo.co.uk::8a0bc588-3d39-4523-96f7-6b8d6c4f9e00" providerId="AD"/>
  <p188:author id="{3488DE7C-1E2D-0AA9-D25C-ADF8FF8EAA93}" name="Simon Everingham" initials="SE" userId="S::simon.everingham@Baxendale-eo.co.uk::4dc1d59e-418f-4140-b575-85c6649d947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572"/>
    <a:srgbClr val="D16F28"/>
    <a:srgbClr val="104A31"/>
    <a:srgbClr val="E5AE82"/>
    <a:srgbClr val="E2E2E6"/>
    <a:srgbClr val="F5E2D2"/>
    <a:srgbClr val="FEF7E3"/>
    <a:srgbClr val="44546A"/>
    <a:srgbClr val="092060"/>
    <a:srgbClr val="1B81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7" autoAdjust="0"/>
    <p:restoredTop sz="93800"/>
  </p:normalViewPr>
  <p:slideViewPr>
    <p:cSldViewPr snapToGrid="0" snapToObjects="1">
      <p:cViewPr varScale="1">
        <p:scale>
          <a:sx n="106" d="100"/>
          <a:sy n="106" d="100"/>
        </p:scale>
        <p:origin x="72" y="26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70" d="100"/>
          <a:sy n="70" d="100"/>
        </p:scale>
        <p:origin x="3388" y="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885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8536" y="0"/>
            <a:ext cx="2951851" cy="498852"/>
          </a:xfrm>
          <a:prstGeom prst="rect">
            <a:avLst/>
          </a:prstGeom>
        </p:spPr>
        <p:txBody>
          <a:bodyPr vert="horz" lIns="91440" tIns="45720" rIns="91440" bIns="45720" rtlCol="0"/>
          <a:lstStyle>
            <a:lvl1pPr algn="r">
              <a:defRPr sz="1200"/>
            </a:lvl1pPr>
          </a:lstStyle>
          <a:p>
            <a:fld id="{A9E487BD-346F-EE4B-A1F9-5887B303F7F7}" type="datetimeFigureOut">
              <a:rPr lang="en-US" smtClean="0"/>
              <a:t>2/27/2025</a:t>
            </a:fld>
            <a:endParaRPr lang="en-US" dirty="0"/>
          </a:p>
        </p:txBody>
      </p:sp>
      <p:sp>
        <p:nvSpPr>
          <p:cNvPr id="4" name="Slide Image Placeholder 3"/>
          <p:cNvSpPr>
            <a:spLocks noGrp="1" noRot="1" noChangeAspect="1"/>
          </p:cNvSpPr>
          <p:nvPr>
            <p:ph type="sldImg" idx="2"/>
          </p:nvPr>
        </p:nvSpPr>
        <p:spPr>
          <a:xfrm>
            <a:off x="423863" y="1243013"/>
            <a:ext cx="5964237" cy="33559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1197" y="4784835"/>
            <a:ext cx="5449570" cy="3914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3662"/>
            <a:ext cx="2951851" cy="49885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8536" y="9443662"/>
            <a:ext cx="2951851" cy="498851"/>
          </a:xfrm>
          <a:prstGeom prst="rect">
            <a:avLst/>
          </a:prstGeom>
        </p:spPr>
        <p:txBody>
          <a:bodyPr vert="horz" lIns="91440" tIns="45720" rIns="91440" bIns="45720" rtlCol="0" anchor="b"/>
          <a:lstStyle>
            <a:lvl1pPr algn="r">
              <a:defRPr sz="1200"/>
            </a:lvl1pPr>
          </a:lstStyle>
          <a:p>
            <a:fld id="{FC894B93-1A18-1649-95C7-BD54B24141A1}" type="slidenum">
              <a:rPr lang="en-US" smtClean="0"/>
              <a:t>‹#›</a:t>
            </a:fld>
            <a:endParaRPr lang="en-US" dirty="0"/>
          </a:p>
        </p:txBody>
      </p:sp>
    </p:spTree>
    <p:extLst>
      <p:ext uri="{BB962C8B-B14F-4D97-AF65-F5344CB8AC3E}">
        <p14:creationId xmlns:p14="http://schemas.microsoft.com/office/powerpoint/2010/main" val="362088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0.jpg"/><Relationship Id="rId1" Type="http://schemas.openxmlformats.org/officeDocument/2006/relationships/slideMaster" Target="../slideMasters/slideMaster1.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4.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1.jpg"/><Relationship Id="rId1" Type="http://schemas.openxmlformats.org/officeDocument/2006/relationships/slideMaster" Target="../slideMasters/slideMaster1.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4.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30.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4.svg"/><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4.svg"/><Relationship Id="rId7" Type="http://schemas.openxmlformats.org/officeDocument/2006/relationships/image" Target="../media/image4.sv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4.svg"/><Relationship Id="rId7" Type="http://schemas.openxmlformats.org/officeDocument/2006/relationships/image" Target="../media/image27.sv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26.png"/><Relationship Id="rId5" Type="http://schemas.openxmlformats.org/officeDocument/2006/relationships/image" Target="../media/image29.svg"/><Relationship Id="rId4" Type="http://schemas.openxmlformats.org/officeDocument/2006/relationships/image" Target="../media/image2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14.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14.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22.svg"/><Relationship Id="rId4" Type="http://schemas.openxmlformats.org/officeDocument/2006/relationships/image" Target="../media/image21.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4.svg"/><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4.svg"/><Relationship Id="rId7" Type="http://schemas.openxmlformats.org/officeDocument/2006/relationships/image" Target="../media/image4.sv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4.svg"/><Relationship Id="rId7" Type="http://schemas.openxmlformats.org/officeDocument/2006/relationships/image" Target="../media/image27.sv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26.png"/><Relationship Id="rId5" Type="http://schemas.openxmlformats.org/officeDocument/2006/relationships/image" Target="../media/image29.svg"/><Relationship Id="rId4" Type="http://schemas.openxmlformats.org/officeDocument/2006/relationships/image" Target="../media/image2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25357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314ECBF5-D40F-3EC9-8AEC-26C4751AA0ED}"/>
              </a:ext>
            </a:extLst>
          </p:cNvPr>
          <p:cNvPicPr>
            <a:picLocks noChangeAspect="1"/>
          </p:cNvPicPr>
          <p:nvPr userDrawn="1"/>
        </p:nvPicPr>
        <p:blipFill>
          <a:blip r:embed="rId2">
            <a:extLst>
              <a:ext uri="{96DAC541-7B7A-43D3-8B79-37D633B846F1}">
                <asvg:svgBlip xmlns:asvg="http://schemas.microsoft.com/office/drawing/2016/SVG/main" r:embed="rId3"/>
              </a:ext>
            </a:extLst>
          </a:blip>
          <a:srcRect l="1787" r="1787"/>
          <a:stretch/>
        </p:blipFill>
        <p:spPr>
          <a:xfrm>
            <a:off x="-28352" y="-63796"/>
            <a:ext cx="3005756" cy="439479"/>
          </a:xfrm>
          <a:prstGeom prst="rect">
            <a:avLst/>
          </a:prstGeom>
        </p:spPr>
      </p:pic>
      <p:sp>
        <p:nvSpPr>
          <p:cNvPr id="8" name="Title 7"/>
          <p:cNvSpPr>
            <a:spLocks noGrp="1"/>
          </p:cNvSpPr>
          <p:nvPr>
            <p:ph type="title" hasCustomPrompt="1"/>
          </p:nvPr>
        </p:nvSpPr>
        <p:spPr>
          <a:xfrm>
            <a:off x="339519" y="2074666"/>
            <a:ext cx="5365750" cy="994172"/>
          </a:xfrm>
        </p:spPr>
        <p:txBody>
          <a:bodyPr>
            <a:normAutofit/>
          </a:bodyPr>
          <a:lstStyle>
            <a:lvl1pPr>
              <a:defRPr sz="3600" baseline="0">
                <a:solidFill>
                  <a:schemeClr val="bg1"/>
                </a:solidFill>
                <a:latin typeface="Varela" panose="02000000000000000000" pitchFamily="2" charset="0"/>
              </a:defRPr>
            </a:lvl1pPr>
          </a:lstStyle>
          <a:p>
            <a:r>
              <a:rPr lang="en-US" dirty="0"/>
              <a:t>Company Name</a:t>
            </a:r>
          </a:p>
        </p:txBody>
      </p:sp>
      <p:pic>
        <p:nvPicPr>
          <p:cNvPr id="2" name="Graphic 1">
            <a:extLst>
              <a:ext uri="{FF2B5EF4-FFF2-40B4-BE49-F238E27FC236}">
                <a16:creationId xmlns:a16="http://schemas.microsoft.com/office/drawing/2014/main" id="{03792DB1-4982-D4AD-5E61-DD00ABADAEA6}"/>
              </a:ext>
            </a:extLst>
          </p:cNvPr>
          <p:cNvPicPr>
            <a:picLocks noChangeAspect="1"/>
          </p:cNvPicPr>
          <p:nvPr userDrawn="1"/>
        </p:nvPicPr>
        <p:blipFill>
          <a:blip r:embed="rId4">
            <a:extLst>
              <a:ext uri="{96DAC541-7B7A-43D3-8B79-37D633B846F1}">
                <asvg:svgBlip xmlns:asvg="http://schemas.microsoft.com/office/drawing/2016/SVG/main" r:embed="rId5"/>
              </a:ext>
            </a:extLst>
          </a:blip>
          <a:srcRect l="-9531" t="18013" r="41118" b="8931"/>
          <a:stretch/>
        </p:blipFill>
        <p:spPr>
          <a:xfrm>
            <a:off x="2821172" y="0"/>
            <a:ext cx="6322827" cy="51435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25357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E5A636-2CC2-5A4C-5569-FBCA6AA68AF8}"/>
              </a:ext>
            </a:extLst>
          </p:cNvPr>
          <p:cNvPicPr>
            <a:picLocks noChangeAspect="1"/>
          </p:cNvPicPr>
          <p:nvPr userDrawn="1"/>
        </p:nvPicPr>
        <p:blipFill>
          <a:blip r:embed="rId2">
            <a:alphaModFix amt="20000"/>
          </a:blip>
          <a:srcRect b="27580"/>
          <a:stretch/>
        </p:blipFill>
        <p:spPr>
          <a:xfrm>
            <a:off x="0" y="0"/>
            <a:ext cx="10058400" cy="5143500"/>
          </a:xfrm>
          <a:prstGeom prst="rect">
            <a:avLst/>
          </a:prstGeom>
        </p:spPr>
      </p:pic>
      <p:pic>
        <p:nvPicPr>
          <p:cNvPr id="4" name="Graphic 3">
            <a:extLst>
              <a:ext uri="{FF2B5EF4-FFF2-40B4-BE49-F238E27FC236}">
                <a16:creationId xmlns:a16="http://schemas.microsoft.com/office/drawing/2014/main" id="{ED558134-837B-7F75-B858-676D0FA30B3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29886" y="0"/>
            <a:ext cx="7772400" cy="4499810"/>
          </a:xfrm>
          <a:prstGeom prst="rect">
            <a:avLst/>
          </a:prstGeom>
        </p:spPr>
      </p:pic>
      <p:sp>
        <p:nvSpPr>
          <p:cNvPr id="18" name="TextBox 17">
            <a:extLst>
              <a:ext uri="{FF2B5EF4-FFF2-40B4-BE49-F238E27FC236}">
                <a16:creationId xmlns:a16="http://schemas.microsoft.com/office/drawing/2014/main" id="{FB264323-C59F-072F-41DA-B044CC0AFFED}"/>
              </a:ext>
            </a:extLst>
          </p:cNvPr>
          <p:cNvSpPr txBox="1"/>
          <p:nvPr userDrawn="1"/>
        </p:nvSpPr>
        <p:spPr>
          <a:xfrm>
            <a:off x="13121640" y="1021842"/>
            <a:ext cx="0" cy="0"/>
          </a:xfrm>
          <a:prstGeom prst="rect">
            <a:avLst/>
          </a:prstGeom>
        </p:spPr>
        <p:txBody>
          <a:bodyPr vert="horz" wrap="none" lIns="91440" tIns="45720" rIns="91440" bIns="45720" rtlCol="0" anchor="ctr">
            <a:normAutofit fontScale="25000" lnSpcReduction="20000"/>
          </a:bodyPr>
          <a:lstStyle/>
          <a:p>
            <a:pPr algn="l"/>
            <a:endParaRPr lang="en-US" sz="3000" dirty="0"/>
          </a:p>
        </p:txBody>
      </p:sp>
      <p:sp>
        <p:nvSpPr>
          <p:cNvPr id="19" name="TextBox 18">
            <a:extLst>
              <a:ext uri="{FF2B5EF4-FFF2-40B4-BE49-F238E27FC236}">
                <a16:creationId xmlns:a16="http://schemas.microsoft.com/office/drawing/2014/main" id="{2EF8A1CA-E325-501A-1808-B3F683922D73}"/>
              </a:ext>
            </a:extLst>
          </p:cNvPr>
          <p:cNvSpPr txBox="1"/>
          <p:nvPr userDrawn="1"/>
        </p:nvSpPr>
        <p:spPr>
          <a:xfrm>
            <a:off x="12015216" y="795528"/>
            <a:ext cx="0" cy="0"/>
          </a:xfrm>
          <a:prstGeom prst="rect">
            <a:avLst/>
          </a:prstGeom>
        </p:spPr>
        <p:txBody>
          <a:bodyPr vert="horz" wrap="none" lIns="91440" tIns="45720" rIns="91440" bIns="45720" rtlCol="0" anchor="ctr">
            <a:normAutofit fontScale="25000" lnSpcReduction="20000"/>
          </a:bodyPr>
          <a:lstStyle/>
          <a:p>
            <a:pPr algn="l"/>
            <a:endParaRPr lang="en-US" sz="3000" dirty="0"/>
          </a:p>
        </p:txBody>
      </p:sp>
      <p:sp>
        <p:nvSpPr>
          <p:cNvPr id="20" name="TextBox 19">
            <a:extLst>
              <a:ext uri="{FF2B5EF4-FFF2-40B4-BE49-F238E27FC236}">
                <a16:creationId xmlns:a16="http://schemas.microsoft.com/office/drawing/2014/main" id="{E98B46D6-2C55-818F-0B0A-0E6C7A466E6F}"/>
              </a:ext>
            </a:extLst>
          </p:cNvPr>
          <p:cNvSpPr txBox="1"/>
          <p:nvPr userDrawn="1"/>
        </p:nvSpPr>
        <p:spPr>
          <a:xfrm>
            <a:off x="10433304" y="2441448"/>
            <a:ext cx="0" cy="0"/>
          </a:xfrm>
          <a:prstGeom prst="rect">
            <a:avLst/>
          </a:prstGeom>
        </p:spPr>
        <p:txBody>
          <a:bodyPr vert="horz" wrap="none" lIns="91440" tIns="45720" rIns="91440" bIns="45720" rtlCol="0" anchor="ctr">
            <a:normAutofit fontScale="25000" lnSpcReduction="20000"/>
          </a:bodyPr>
          <a:lstStyle/>
          <a:p>
            <a:pPr algn="l"/>
            <a:endParaRPr lang="en-US" sz="3000" dirty="0"/>
          </a:p>
        </p:txBody>
      </p:sp>
      <p:sp>
        <p:nvSpPr>
          <p:cNvPr id="6" name="Title 7">
            <a:extLst>
              <a:ext uri="{FF2B5EF4-FFF2-40B4-BE49-F238E27FC236}">
                <a16:creationId xmlns:a16="http://schemas.microsoft.com/office/drawing/2014/main" id="{5052460A-8104-5A2E-C272-A04CE51E065B}"/>
              </a:ext>
            </a:extLst>
          </p:cNvPr>
          <p:cNvSpPr>
            <a:spLocks noGrp="1"/>
          </p:cNvSpPr>
          <p:nvPr>
            <p:ph type="title" hasCustomPrompt="1"/>
          </p:nvPr>
        </p:nvSpPr>
        <p:spPr>
          <a:xfrm>
            <a:off x="339519" y="2074666"/>
            <a:ext cx="5365750" cy="994172"/>
          </a:xfrm>
        </p:spPr>
        <p:txBody>
          <a:bodyPr>
            <a:normAutofit/>
          </a:bodyPr>
          <a:lstStyle>
            <a:lvl1pPr>
              <a:defRPr sz="3600" baseline="0">
                <a:solidFill>
                  <a:schemeClr val="bg1"/>
                </a:solidFill>
                <a:latin typeface="Varela" panose="02000000000000000000" pitchFamily="2" charset="0"/>
              </a:defRPr>
            </a:lvl1pPr>
          </a:lstStyle>
          <a:p>
            <a:r>
              <a:rPr lang="en-US" dirty="0"/>
              <a:t>Company Name</a:t>
            </a:r>
          </a:p>
        </p:txBody>
      </p:sp>
      <p:pic>
        <p:nvPicPr>
          <p:cNvPr id="2" name="Graphic 1">
            <a:extLst>
              <a:ext uri="{FF2B5EF4-FFF2-40B4-BE49-F238E27FC236}">
                <a16:creationId xmlns:a16="http://schemas.microsoft.com/office/drawing/2014/main" id="{9B7E1F13-E3A7-70DD-B98E-778CFE240F82}"/>
              </a:ext>
            </a:extLst>
          </p:cNvPr>
          <p:cNvPicPr>
            <a:picLocks noChangeAspect="1"/>
          </p:cNvPicPr>
          <p:nvPr userDrawn="1"/>
        </p:nvPicPr>
        <p:blipFill>
          <a:blip r:embed="rId5">
            <a:extLst>
              <a:ext uri="{96DAC541-7B7A-43D3-8B79-37D633B846F1}">
                <asvg:svgBlip xmlns:asvg="http://schemas.microsoft.com/office/drawing/2016/SVG/main" r:embed="rId6"/>
              </a:ext>
            </a:extLst>
          </a:blip>
          <a:srcRect t="1798" b="1798"/>
          <a:stretch/>
        </p:blipFill>
        <p:spPr>
          <a:xfrm>
            <a:off x="-106326" y="-63795"/>
            <a:ext cx="2134292" cy="943373"/>
          </a:xfrm>
          <a:prstGeom prst="rect">
            <a:avLst/>
          </a:prstGeom>
        </p:spPr>
      </p:pic>
    </p:spTree>
    <p:extLst>
      <p:ext uri="{BB962C8B-B14F-4D97-AF65-F5344CB8AC3E}">
        <p14:creationId xmlns:p14="http://schemas.microsoft.com/office/powerpoint/2010/main" val="623503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rgbClr val="104A3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E5A636-2CC2-5A4C-5569-FBCA6AA68AF8}"/>
              </a:ext>
            </a:extLst>
          </p:cNvPr>
          <p:cNvPicPr>
            <a:picLocks noChangeAspect="1"/>
          </p:cNvPicPr>
          <p:nvPr userDrawn="1"/>
        </p:nvPicPr>
        <p:blipFill>
          <a:blip r:embed="rId2">
            <a:alphaModFix amt="20000"/>
          </a:blip>
          <a:stretch/>
        </p:blipFill>
        <p:spPr>
          <a:xfrm>
            <a:off x="-4233672" y="-2000250"/>
            <a:ext cx="13716000" cy="9144000"/>
          </a:xfrm>
          <a:prstGeom prst="rect">
            <a:avLst/>
          </a:prstGeom>
        </p:spPr>
      </p:pic>
      <p:pic>
        <p:nvPicPr>
          <p:cNvPr id="4" name="Graphic 3">
            <a:extLst>
              <a:ext uri="{FF2B5EF4-FFF2-40B4-BE49-F238E27FC236}">
                <a16:creationId xmlns:a16="http://schemas.microsoft.com/office/drawing/2014/main" id="{ED558134-837B-7F75-B858-676D0FA30B3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29886" y="0"/>
            <a:ext cx="7772400" cy="4499810"/>
          </a:xfrm>
          <a:prstGeom prst="rect">
            <a:avLst/>
          </a:prstGeom>
        </p:spPr>
      </p:pic>
      <p:sp>
        <p:nvSpPr>
          <p:cNvPr id="18" name="TextBox 17">
            <a:extLst>
              <a:ext uri="{FF2B5EF4-FFF2-40B4-BE49-F238E27FC236}">
                <a16:creationId xmlns:a16="http://schemas.microsoft.com/office/drawing/2014/main" id="{FB264323-C59F-072F-41DA-B044CC0AFFED}"/>
              </a:ext>
            </a:extLst>
          </p:cNvPr>
          <p:cNvSpPr txBox="1"/>
          <p:nvPr userDrawn="1"/>
        </p:nvSpPr>
        <p:spPr>
          <a:xfrm>
            <a:off x="13121640" y="1021842"/>
            <a:ext cx="0" cy="0"/>
          </a:xfrm>
          <a:prstGeom prst="rect">
            <a:avLst/>
          </a:prstGeom>
        </p:spPr>
        <p:txBody>
          <a:bodyPr vert="horz" wrap="none" lIns="91440" tIns="45720" rIns="91440" bIns="45720" rtlCol="0" anchor="ctr">
            <a:normAutofit fontScale="25000" lnSpcReduction="20000"/>
          </a:bodyPr>
          <a:lstStyle/>
          <a:p>
            <a:pPr algn="l"/>
            <a:endParaRPr lang="en-US" sz="3000" dirty="0"/>
          </a:p>
        </p:txBody>
      </p:sp>
      <p:sp>
        <p:nvSpPr>
          <p:cNvPr id="19" name="TextBox 18">
            <a:extLst>
              <a:ext uri="{FF2B5EF4-FFF2-40B4-BE49-F238E27FC236}">
                <a16:creationId xmlns:a16="http://schemas.microsoft.com/office/drawing/2014/main" id="{2EF8A1CA-E325-501A-1808-B3F683922D73}"/>
              </a:ext>
            </a:extLst>
          </p:cNvPr>
          <p:cNvSpPr txBox="1"/>
          <p:nvPr userDrawn="1"/>
        </p:nvSpPr>
        <p:spPr>
          <a:xfrm>
            <a:off x="12015216" y="795528"/>
            <a:ext cx="0" cy="0"/>
          </a:xfrm>
          <a:prstGeom prst="rect">
            <a:avLst/>
          </a:prstGeom>
        </p:spPr>
        <p:txBody>
          <a:bodyPr vert="horz" wrap="none" lIns="91440" tIns="45720" rIns="91440" bIns="45720" rtlCol="0" anchor="ctr">
            <a:normAutofit fontScale="25000" lnSpcReduction="20000"/>
          </a:bodyPr>
          <a:lstStyle/>
          <a:p>
            <a:pPr algn="l"/>
            <a:endParaRPr lang="en-US" sz="3000" dirty="0"/>
          </a:p>
        </p:txBody>
      </p:sp>
      <p:sp>
        <p:nvSpPr>
          <p:cNvPr id="20" name="TextBox 19">
            <a:extLst>
              <a:ext uri="{FF2B5EF4-FFF2-40B4-BE49-F238E27FC236}">
                <a16:creationId xmlns:a16="http://schemas.microsoft.com/office/drawing/2014/main" id="{E98B46D6-2C55-818F-0B0A-0E6C7A466E6F}"/>
              </a:ext>
            </a:extLst>
          </p:cNvPr>
          <p:cNvSpPr txBox="1"/>
          <p:nvPr userDrawn="1"/>
        </p:nvSpPr>
        <p:spPr>
          <a:xfrm>
            <a:off x="10433304" y="2441448"/>
            <a:ext cx="0" cy="0"/>
          </a:xfrm>
          <a:prstGeom prst="rect">
            <a:avLst/>
          </a:prstGeom>
        </p:spPr>
        <p:txBody>
          <a:bodyPr vert="horz" wrap="none" lIns="91440" tIns="45720" rIns="91440" bIns="45720" rtlCol="0" anchor="ctr">
            <a:normAutofit fontScale="25000" lnSpcReduction="20000"/>
          </a:bodyPr>
          <a:lstStyle/>
          <a:p>
            <a:pPr algn="l"/>
            <a:endParaRPr lang="en-US" sz="3000" dirty="0"/>
          </a:p>
        </p:txBody>
      </p:sp>
      <p:sp>
        <p:nvSpPr>
          <p:cNvPr id="6" name="Title 7">
            <a:extLst>
              <a:ext uri="{FF2B5EF4-FFF2-40B4-BE49-F238E27FC236}">
                <a16:creationId xmlns:a16="http://schemas.microsoft.com/office/drawing/2014/main" id="{5052460A-8104-5A2E-C272-A04CE51E065B}"/>
              </a:ext>
            </a:extLst>
          </p:cNvPr>
          <p:cNvSpPr>
            <a:spLocks noGrp="1"/>
          </p:cNvSpPr>
          <p:nvPr>
            <p:ph type="title" hasCustomPrompt="1"/>
          </p:nvPr>
        </p:nvSpPr>
        <p:spPr>
          <a:xfrm>
            <a:off x="339519" y="2074666"/>
            <a:ext cx="5365750" cy="994172"/>
          </a:xfrm>
        </p:spPr>
        <p:txBody>
          <a:bodyPr>
            <a:normAutofit/>
          </a:bodyPr>
          <a:lstStyle>
            <a:lvl1pPr>
              <a:defRPr sz="3600" baseline="0">
                <a:solidFill>
                  <a:schemeClr val="bg1"/>
                </a:solidFill>
                <a:latin typeface="Varela" panose="02000000000000000000" pitchFamily="2" charset="0"/>
              </a:defRPr>
            </a:lvl1pPr>
          </a:lstStyle>
          <a:p>
            <a:r>
              <a:rPr lang="en-US" dirty="0"/>
              <a:t>Company Name</a:t>
            </a:r>
          </a:p>
        </p:txBody>
      </p:sp>
      <p:pic>
        <p:nvPicPr>
          <p:cNvPr id="2" name="Graphic 1">
            <a:extLst>
              <a:ext uri="{FF2B5EF4-FFF2-40B4-BE49-F238E27FC236}">
                <a16:creationId xmlns:a16="http://schemas.microsoft.com/office/drawing/2014/main" id="{C8EE22D3-4A2A-C493-F991-6D1E4DF58A3B}"/>
              </a:ext>
            </a:extLst>
          </p:cNvPr>
          <p:cNvPicPr>
            <a:picLocks noChangeAspect="1"/>
          </p:cNvPicPr>
          <p:nvPr userDrawn="1"/>
        </p:nvPicPr>
        <p:blipFill>
          <a:blip r:embed="rId5">
            <a:extLst>
              <a:ext uri="{96DAC541-7B7A-43D3-8B79-37D633B846F1}">
                <asvg:svgBlip xmlns:asvg="http://schemas.microsoft.com/office/drawing/2016/SVG/main" r:embed="rId6"/>
              </a:ext>
            </a:extLst>
          </a:blip>
          <a:srcRect t="1798" b="1798"/>
          <a:stretch/>
        </p:blipFill>
        <p:spPr>
          <a:xfrm>
            <a:off x="-106326" y="-63795"/>
            <a:ext cx="2134292" cy="943373"/>
          </a:xfrm>
          <a:prstGeom prst="rect">
            <a:avLst/>
          </a:prstGeom>
        </p:spPr>
      </p:pic>
    </p:spTree>
    <p:extLst>
      <p:ext uri="{BB962C8B-B14F-4D97-AF65-F5344CB8AC3E}">
        <p14:creationId xmlns:p14="http://schemas.microsoft.com/office/powerpoint/2010/main" val="3855401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rgbClr val="D16F28"/>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D558134-837B-7F75-B858-676D0FA30B3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9886" y="0"/>
            <a:ext cx="7772400" cy="4499810"/>
          </a:xfrm>
          <a:prstGeom prst="rect">
            <a:avLst/>
          </a:prstGeom>
        </p:spPr>
      </p:pic>
      <p:sp>
        <p:nvSpPr>
          <p:cNvPr id="18" name="TextBox 17">
            <a:extLst>
              <a:ext uri="{FF2B5EF4-FFF2-40B4-BE49-F238E27FC236}">
                <a16:creationId xmlns:a16="http://schemas.microsoft.com/office/drawing/2014/main" id="{FB264323-C59F-072F-41DA-B044CC0AFFED}"/>
              </a:ext>
            </a:extLst>
          </p:cNvPr>
          <p:cNvSpPr txBox="1"/>
          <p:nvPr userDrawn="1"/>
        </p:nvSpPr>
        <p:spPr>
          <a:xfrm>
            <a:off x="13121640" y="1021842"/>
            <a:ext cx="0" cy="0"/>
          </a:xfrm>
          <a:prstGeom prst="rect">
            <a:avLst/>
          </a:prstGeom>
        </p:spPr>
        <p:txBody>
          <a:bodyPr vert="horz" wrap="none" lIns="91440" tIns="45720" rIns="91440" bIns="45720" rtlCol="0" anchor="ctr">
            <a:normAutofit fontScale="25000" lnSpcReduction="20000"/>
          </a:bodyPr>
          <a:lstStyle/>
          <a:p>
            <a:pPr algn="l"/>
            <a:endParaRPr lang="en-US" sz="3000" dirty="0"/>
          </a:p>
        </p:txBody>
      </p:sp>
      <p:sp>
        <p:nvSpPr>
          <p:cNvPr id="19" name="TextBox 18">
            <a:extLst>
              <a:ext uri="{FF2B5EF4-FFF2-40B4-BE49-F238E27FC236}">
                <a16:creationId xmlns:a16="http://schemas.microsoft.com/office/drawing/2014/main" id="{2EF8A1CA-E325-501A-1808-B3F683922D73}"/>
              </a:ext>
            </a:extLst>
          </p:cNvPr>
          <p:cNvSpPr txBox="1"/>
          <p:nvPr userDrawn="1"/>
        </p:nvSpPr>
        <p:spPr>
          <a:xfrm>
            <a:off x="12015216" y="795528"/>
            <a:ext cx="0" cy="0"/>
          </a:xfrm>
          <a:prstGeom prst="rect">
            <a:avLst/>
          </a:prstGeom>
        </p:spPr>
        <p:txBody>
          <a:bodyPr vert="horz" wrap="none" lIns="91440" tIns="45720" rIns="91440" bIns="45720" rtlCol="0" anchor="ctr">
            <a:normAutofit fontScale="25000" lnSpcReduction="20000"/>
          </a:bodyPr>
          <a:lstStyle/>
          <a:p>
            <a:pPr algn="l"/>
            <a:endParaRPr lang="en-US" sz="3000" dirty="0"/>
          </a:p>
        </p:txBody>
      </p:sp>
      <p:sp>
        <p:nvSpPr>
          <p:cNvPr id="20" name="TextBox 19">
            <a:extLst>
              <a:ext uri="{FF2B5EF4-FFF2-40B4-BE49-F238E27FC236}">
                <a16:creationId xmlns:a16="http://schemas.microsoft.com/office/drawing/2014/main" id="{E98B46D6-2C55-818F-0B0A-0E6C7A466E6F}"/>
              </a:ext>
            </a:extLst>
          </p:cNvPr>
          <p:cNvSpPr txBox="1"/>
          <p:nvPr userDrawn="1"/>
        </p:nvSpPr>
        <p:spPr>
          <a:xfrm>
            <a:off x="10433304" y="2441448"/>
            <a:ext cx="0" cy="0"/>
          </a:xfrm>
          <a:prstGeom prst="rect">
            <a:avLst/>
          </a:prstGeom>
        </p:spPr>
        <p:txBody>
          <a:bodyPr vert="horz" wrap="none" lIns="91440" tIns="45720" rIns="91440" bIns="45720" rtlCol="0" anchor="ctr">
            <a:normAutofit fontScale="25000" lnSpcReduction="20000"/>
          </a:bodyPr>
          <a:lstStyle/>
          <a:p>
            <a:pPr algn="l"/>
            <a:endParaRPr lang="en-US" sz="3000" dirty="0"/>
          </a:p>
        </p:txBody>
      </p:sp>
      <p:pic>
        <p:nvPicPr>
          <p:cNvPr id="3" name="Picture 2">
            <a:extLst>
              <a:ext uri="{FF2B5EF4-FFF2-40B4-BE49-F238E27FC236}">
                <a16:creationId xmlns:a16="http://schemas.microsoft.com/office/drawing/2014/main" id="{5DBFAEE1-7E1C-F6E6-152E-8D3CD62D09AA}"/>
              </a:ext>
            </a:extLst>
          </p:cNvPr>
          <p:cNvPicPr>
            <a:picLocks noChangeAspect="1"/>
          </p:cNvPicPr>
          <p:nvPr userDrawn="1"/>
        </p:nvPicPr>
        <p:blipFill>
          <a:blip r:embed="rId4">
            <a:alphaModFix amt="20000"/>
          </a:blip>
          <a:srcRect b="27580"/>
          <a:stretch/>
        </p:blipFill>
        <p:spPr>
          <a:xfrm>
            <a:off x="0" y="0"/>
            <a:ext cx="10058400" cy="5143500"/>
          </a:xfrm>
          <a:prstGeom prst="rect">
            <a:avLst/>
          </a:prstGeom>
        </p:spPr>
      </p:pic>
      <p:sp>
        <p:nvSpPr>
          <p:cNvPr id="6" name="Title 7">
            <a:extLst>
              <a:ext uri="{FF2B5EF4-FFF2-40B4-BE49-F238E27FC236}">
                <a16:creationId xmlns:a16="http://schemas.microsoft.com/office/drawing/2014/main" id="{5052460A-8104-5A2E-C272-A04CE51E065B}"/>
              </a:ext>
            </a:extLst>
          </p:cNvPr>
          <p:cNvSpPr>
            <a:spLocks noGrp="1"/>
          </p:cNvSpPr>
          <p:nvPr>
            <p:ph type="title" hasCustomPrompt="1"/>
          </p:nvPr>
        </p:nvSpPr>
        <p:spPr>
          <a:xfrm>
            <a:off x="339519" y="2074666"/>
            <a:ext cx="5365750" cy="994172"/>
          </a:xfrm>
        </p:spPr>
        <p:txBody>
          <a:bodyPr>
            <a:normAutofit/>
          </a:bodyPr>
          <a:lstStyle>
            <a:lvl1pPr>
              <a:defRPr sz="3600" baseline="0">
                <a:solidFill>
                  <a:schemeClr val="bg1"/>
                </a:solidFill>
                <a:latin typeface="Varela" panose="02000000000000000000" pitchFamily="2" charset="0"/>
              </a:defRPr>
            </a:lvl1pPr>
          </a:lstStyle>
          <a:p>
            <a:r>
              <a:rPr lang="en-US" dirty="0"/>
              <a:t>Company Name</a:t>
            </a:r>
          </a:p>
        </p:txBody>
      </p:sp>
      <p:pic>
        <p:nvPicPr>
          <p:cNvPr id="2" name="Graphic 1">
            <a:extLst>
              <a:ext uri="{FF2B5EF4-FFF2-40B4-BE49-F238E27FC236}">
                <a16:creationId xmlns:a16="http://schemas.microsoft.com/office/drawing/2014/main" id="{4EA522A9-8B1D-1324-64A8-8A5F1B73014C}"/>
              </a:ext>
            </a:extLst>
          </p:cNvPr>
          <p:cNvPicPr>
            <a:picLocks noChangeAspect="1"/>
          </p:cNvPicPr>
          <p:nvPr userDrawn="1"/>
        </p:nvPicPr>
        <p:blipFill>
          <a:blip r:embed="rId5">
            <a:extLst>
              <a:ext uri="{96DAC541-7B7A-43D3-8B79-37D633B846F1}">
                <asvg:svgBlip xmlns:asvg="http://schemas.microsoft.com/office/drawing/2016/SVG/main" r:embed="rId6"/>
              </a:ext>
            </a:extLst>
          </a:blip>
          <a:srcRect t="1798" b="1798"/>
          <a:stretch/>
        </p:blipFill>
        <p:spPr>
          <a:xfrm>
            <a:off x="-106326" y="-63795"/>
            <a:ext cx="2134292" cy="943373"/>
          </a:xfrm>
          <a:prstGeom prst="rect">
            <a:avLst/>
          </a:prstGeom>
        </p:spPr>
      </p:pic>
    </p:spTree>
    <p:extLst>
      <p:ext uri="{BB962C8B-B14F-4D97-AF65-F5344CB8AC3E}">
        <p14:creationId xmlns:p14="http://schemas.microsoft.com/office/powerpoint/2010/main" val="741558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25357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AA5FC005-ADED-E84C-AEAC-5E0686ED96DD}" type="datetimeFigureOut">
              <a:rPr lang="en-US" smtClean="0"/>
              <a:pPr/>
              <a:t>2/27/2025</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F7EDB6D-8A5E-CB4B-9EA3-90C691A82D6F}" type="slidenum">
              <a:rPr lang="en-US" smtClean="0"/>
              <a:pPr/>
              <a:t>‹#›</a:t>
            </a:fld>
            <a:endParaRPr lang="en-US" dirty="0"/>
          </a:p>
        </p:txBody>
      </p:sp>
      <p:pic>
        <p:nvPicPr>
          <p:cNvPr id="9" name="Graphic 8">
            <a:extLst>
              <a:ext uri="{FF2B5EF4-FFF2-40B4-BE49-F238E27FC236}">
                <a16:creationId xmlns:a16="http://schemas.microsoft.com/office/drawing/2014/main" id="{CEC31E8D-D08B-D2F7-5A54-F97B0C2DA308}"/>
              </a:ext>
            </a:extLst>
          </p:cNvPr>
          <p:cNvPicPr>
            <a:picLocks noChangeAspect="1"/>
          </p:cNvPicPr>
          <p:nvPr userDrawn="1"/>
        </p:nvPicPr>
        <p:blipFill>
          <a:blip r:embed="rId2">
            <a:extLst>
              <a:ext uri="{96DAC541-7B7A-43D3-8B79-37D633B846F1}">
                <asvg:svgBlip xmlns:asvg="http://schemas.microsoft.com/office/drawing/2016/SVG/main" r:embed="rId3"/>
              </a:ext>
            </a:extLst>
          </a:blip>
          <a:srcRect l="-2506" t="-43861" r="33977" b="36837"/>
          <a:stretch/>
        </p:blipFill>
        <p:spPr>
          <a:xfrm>
            <a:off x="4572000" y="-9484"/>
            <a:ext cx="4572000" cy="5152987"/>
          </a:xfrm>
          <a:prstGeom prst="rect">
            <a:avLst/>
          </a:prstGeom>
        </p:spPr>
      </p:pic>
      <p:sp>
        <p:nvSpPr>
          <p:cNvPr id="11" name="Title 1">
            <a:extLst>
              <a:ext uri="{FF2B5EF4-FFF2-40B4-BE49-F238E27FC236}">
                <a16:creationId xmlns:a16="http://schemas.microsoft.com/office/drawing/2014/main" id="{32E82F10-5057-82E5-1B0D-B99F568A32D7}"/>
              </a:ext>
            </a:extLst>
          </p:cNvPr>
          <p:cNvSpPr>
            <a:spLocks noGrp="1"/>
          </p:cNvSpPr>
          <p:nvPr>
            <p:ph type="title"/>
          </p:nvPr>
        </p:nvSpPr>
        <p:spPr>
          <a:xfrm>
            <a:off x="628650" y="892655"/>
            <a:ext cx="7886700" cy="508739"/>
          </a:xfrm>
          <a:prstGeom prst="rect">
            <a:avLst/>
          </a:prstGeom>
        </p:spPr>
        <p:txBody>
          <a:bodyPr>
            <a:noAutofit/>
          </a:bodyPr>
          <a:lstStyle>
            <a:lvl1pPr>
              <a:defRPr sz="3600">
                <a:solidFill>
                  <a:schemeClr val="bg1"/>
                </a:solidFill>
                <a:latin typeface="Varela" panose="02000000000000000000" pitchFamily="2" charset="0"/>
              </a:defRPr>
            </a:lvl1pPr>
          </a:lstStyle>
          <a:p>
            <a:r>
              <a:rPr lang="en-US" dirty="0"/>
              <a:t>Click to edit Master title style</a:t>
            </a:r>
          </a:p>
        </p:txBody>
      </p:sp>
      <p:sp>
        <p:nvSpPr>
          <p:cNvPr id="12" name="Content Placeholder 2">
            <a:extLst>
              <a:ext uri="{FF2B5EF4-FFF2-40B4-BE49-F238E27FC236}">
                <a16:creationId xmlns:a16="http://schemas.microsoft.com/office/drawing/2014/main" id="{B2146F8E-1F0D-3ADE-266A-7B3BA57562A1}"/>
              </a:ext>
            </a:extLst>
          </p:cNvPr>
          <p:cNvSpPr>
            <a:spLocks noGrp="1"/>
          </p:cNvSpPr>
          <p:nvPr>
            <p:ph idx="1"/>
          </p:nvPr>
        </p:nvSpPr>
        <p:spPr>
          <a:xfrm>
            <a:off x="628650" y="1535933"/>
            <a:ext cx="7886700" cy="296720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Graphic 1">
            <a:extLst>
              <a:ext uri="{FF2B5EF4-FFF2-40B4-BE49-F238E27FC236}">
                <a16:creationId xmlns:a16="http://schemas.microsoft.com/office/drawing/2014/main" id="{D008CDF3-0EF6-2866-5DFF-244D4151A82C}"/>
              </a:ext>
            </a:extLst>
          </p:cNvPr>
          <p:cNvPicPr>
            <a:picLocks noChangeAspect="1"/>
          </p:cNvPicPr>
          <p:nvPr userDrawn="1"/>
        </p:nvPicPr>
        <p:blipFill>
          <a:blip r:embed="rId4">
            <a:extLst>
              <a:ext uri="{96DAC541-7B7A-43D3-8B79-37D633B846F1}">
                <asvg:svgBlip xmlns:asvg="http://schemas.microsoft.com/office/drawing/2016/SVG/main" r:embed="rId5"/>
              </a:ext>
            </a:extLst>
          </a:blip>
          <a:srcRect l="1787" r="1787"/>
          <a:stretch/>
        </p:blipFill>
        <p:spPr>
          <a:xfrm>
            <a:off x="-28352" y="-63796"/>
            <a:ext cx="3005756" cy="439479"/>
          </a:xfrm>
          <a:prstGeom prst="rect">
            <a:avLst/>
          </a:prstGeom>
        </p:spPr>
      </p:pic>
    </p:spTree>
    <p:extLst>
      <p:ext uri="{BB962C8B-B14F-4D97-AF65-F5344CB8AC3E}">
        <p14:creationId xmlns:p14="http://schemas.microsoft.com/office/powerpoint/2010/main" val="154734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104A3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AA5FC005-ADED-E84C-AEAC-5E0686ED96DD}" type="datetimeFigureOut">
              <a:rPr lang="en-US" smtClean="0"/>
              <a:pPr/>
              <a:t>2/27/2025</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F7EDB6D-8A5E-CB4B-9EA3-90C691A82D6F}" type="slidenum">
              <a:rPr lang="en-US" smtClean="0"/>
              <a:pPr/>
              <a:t>‹#›</a:t>
            </a:fld>
            <a:endParaRPr lang="en-US" dirty="0"/>
          </a:p>
        </p:txBody>
      </p:sp>
      <p:pic>
        <p:nvPicPr>
          <p:cNvPr id="9" name="Graphic 8">
            <a:extLst>
              <a:ext uri="{FF2B5EF4-FFF2-40B4-BE49-F238E27FC236}">
                <a16:creationId xmlns:a16="http://schemas.microsoft.com/office/drawing/2014/main" id="{CEC31E8D-D08B-D2F7-5A54-F97B0C2DA308}"/>
              </a:ext>
            </a:extLst>
          </p:cNvPr>
          <p:cNvPicPr>
            <a:picLocks noChangeAspect="1"/>
          </p:cNvPicPr>
          <p:nvPr userDrawn="1"/>
        </p:nvPicPr>
        <p:blipFill>
          <a:blip r:embed="rId2">
            <a:extLst>
              <a:ext uri="{96DAC541-7B7A-43D3-8B79-37D633B846F1}">
                <asvg:svgBlip xmlns:asvg="http://schemas.microsoft.com/office/drawing/2016/SVG/main" r:embed="rId3"/>
              </a:ext>
            </a:extLst>
          </a:blip>
          <a:srcRect l="-2506" t="-43861" r="33977" b="36837"/>
          <a:stretch/>
        </p:blipFill>
        <p:spPr>
          <a:xfrm>
            <a:off x="4572000" y="-9484"/>
            <a:ext cx="4572000" cy="5152987"/>
          </a:xfrm>
          <a:prstGeom prst="rect">
            <a:avLst/>
          </a:prstGeom>
        </p:spPr>
      </p:pic>
      <p:sp>
        <p:nvSpPr>
          <p:cNvPr id="11" name="Title 1">
            <a:extLst>
              <a:ext uri="{FF2B5EF4-FFF2-40B4-BE49-F238E27FC236}">
                <a16:creationId xmlns:a16="http://schemas.microsoft.com/office/drawing/2014/main" id="{32E82F10-5057-82E5-1B0D-B99F568A32D7}"/>
              </a:ext>
            </a:extLst>
          </p:cNvPr>
          <p:cNvSpPr>
            <a:spLocks noGrp="1"/>
          </p:cNvSpPr>
          <p:nvPr>
            <p:ph type="title"/>
          </p:nvPr>
        </p:nvSpPr>
        <p:spPr>
          <a:xfrm>
            <a:off x="628650" y="892655"/>
            <a:ext cx="7886700" cy="508739"/>
          </a:xfrm>
          <a:prstGeom prst="rect">
            <a:avLst/>
          </a:prstGeom>
        </p:spPr>
        <p:txBody>
          <a:bodyPr>
            <a:noAutofit/>
          </a:bodyPr>
          <a:lstStyle>
            <a:lvl1pPr>
              <a:defRPr sz="3600">
                <a:solidFill>
                  <a:schemeClr val="bg1"/>
                </a:solidFill>
                <a:latin typeface="Varela" panose="02000000000000000000" pitchFamily="2" charset="0"/>
              </a:defRPr>
            </a:lvl1pPr>
          </a:lstStyle>
          <a:p>
            <a:r>
              <a:rPr lang="en-US" dirty="0"/>
              <a:t>Click to edit Master title style</a:t>
            </a:r>
          </a:p>
        </p:txBody>
      </p:sp>
      <p:sp>
        <p:nvSpPr>
          <p:cNvPr id="12" name="Content Placeholder 2">
            <a:extLst>
              <a:ext uri="{FF2B5EF4-FFF2-40B4-BE49-F238E27FC236}">
                <a16:creationId xmlns:a16="http://schemas.microsoft.com/office/drawing/2014/main" id="{B2146F8E-1F0D-3ADE-266A-7B3BA57562A1}"/>
              </a:ext>
            </a:extLst>
          </p:cNvPr>
          <p:cNvSpPr>
            <a:spLocks noGrp="1"/>
          </p:cNvSpPr>
          <p:nvPr>
            <p:ph idx="1"/>
          </p:nvPr>
        </p:nvSpPr>
        <p:spPr>
          <a:xfrm>
            <a:off x="628650" y="1535933"/>
            <a:ext cx="7886700" cy="296720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Graphic 1">
            <a:extLst>
              <a:ext uri="{FF2B5EF4-FFF2-40B4-BE49-F238E27FC236}">
                <a16:creationId xmlns:a16="http://schemas.microsoft.com/office/drawing/2014/main" id="{AAC32E4F-53AD-B2FC-9AA0-C81B7B48719A}"/>
              </a:ext>
            </a:extLst>
          </p:cNvPr>
          <p:cNvPicPr>
            <a:picLocks noChangeAspect="1"/>
          </p:cNvPicPr>
          <p:nvPr userDrawn="1"/>
        </p:nvPicPr>
        <p:blipFill>
          <a:blip r:embed="rId4">
            <a:extLst>
              <a:ext uri="{96DAC541-7B7A-43D3-8B79-37D633B846F1}">
                <asvg:svgBlip xmlns:asvg="http://schemas.microsoft.com/office/drawing/2016/SVG/main" r:embed="rId5"/>
              </a:ext>
            </a:extLst>
          </a:blip>
          <a:srcRect l="1787" r="1787"/>
          <a:stretch/>
        </p:blipFill>
        <p:spPr>
          <a:xfrm>
            <a:off x="-28352" y="-63796"/>
            <a:ext cx="3005756" cy="439479"/>
          </a:xfrm>
          <a:prstGeom prst="rect">
            <a:avLst/>
          </a:prstGeom>
        </p:spPr>
      </p:pic>
    </p:spTree>
    <p:extLst>
      <p:ext uri="{BB962C8B-B14F-4D97-AF65-F5344CB8AC3E}">
        <p14:creationId xmlns:p14="http://schemas.microsoft.com/office/powerpoint/2010/main" val="1759812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D16F28"/>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AA5FC005-ADED-E84C-AEAC-5E0686ED96DD}" type="datetimeFigureOut">
              <a:rPr lang="en-US" smtClean="0"/>
              <a:pPr/>
              <a:t>2/27/2025</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F7EDB6D-8A5E-CB4B-9EA3-90C691A82D6F}" type="slidenum">
              <a:rPr lang="en-US" smtClean="0"/>
              <a:pPr/>
              <a:t>‹#›</a:t>
            </a:fld>
            <a:endParaRPr lang="en-US" dirty="0"/>
          </a:p>
        </p:txBody>
      </p:sp>
      <p:sp>
        <p:nvSpPr>
          <p:cNvPr id="11" name="Title 1">
            <a:extLst>
              <a:ext uri="{FF2B5EF4-FFF2-40B4-BE49-F238E27FC236}">
                <a16:creationId xmlns:a16="http://schemas.microsoft.com/office/drawing/2014/main" id="{32E82F10-5057-82E5-1B0D-B99F568A32D7}"/>
              </a:ext>
            </a:extLst>
          </p:cNvPr>
          <p:cNvSpPr>
            <a:spLocks noGrp="1"/>
          </p:cNvSpPr>
          <p:nvPr>
            <p:ph type="title"/>
          </p:nvPr>
        </p:nvSpPr>
        <p:spPr>
          <a:xfrm>
            <a:off x="628650" y="892655"/>
            <a:ext cx="7886700" cy="508739"/>
          </a:xfrm>
          <a:prstGeom prst="rect">
            <a:avLst/>
          </a:prstGeom>
        </p:spPr>
        <p:txBody>
          <a:bodyPr/>
          <a:lstStyle>
            <a:lvl1pPr>
              <a:defRPr sz="3600">
                <a:solidFill>
                  <a:schemeClr val="bg1"/>
                </a:solidFill>
              </a:defRPr>
            </a:lvl1pPr>
          </a:lstStyle>
          <a:p>
            <a:r>
              <a:rPr lang="en-US" dirty="0"/>
              <a:t>Click to edit Master title style</a:t>
            </a:r>
          </a:p>
        </p:txBody>
      </p:sp>
      <p:sp>
        <p:nvSpPr>
          <p:cNvPr id="12" name="Content Placeholder 2">
            <a:extLst>
              <a:ext uri="{FF2B5EF4-FFF2-40B4-BE49-F238E27FC236}">
                <a16:creationId xmlns:a16="http://schemas.microsoft.com/office/drawing/2014/main" id="{B2146F8E-1F0D-3ADE-266A-7B3BA57562A1}"/>
              </a:ext>
            </a:extLst>
          </p:cNvPr>
          <p:cNvSpPr>
            <a:spLocks noGrp="1"/>
          </p:cNvSpPr>
          <p:nvPr>
            <p:ph idx="1"/>
          </p:nvPr>
        </p:nvSpPr>
        <p:spPr>
          <a:xfrm>
            <a:off x="628650" y="1535933"/>
            <a:ext cx="7886700" cy="296720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Graphic 1">
            <a:extLst>
              <a:ext uri="{FF2B5EF4-FFF2-40B4-BE49-F238E27FC236}">
                <a16:creationId xmlns:a16="http://schemas.microsoft.com/office/drawing/2014/main" id="{7069A742-8346-FD22-8DEC-A94C590229E0}"/>
              </a:ext>
            </a:extLst>
          </p:cNvPr>
          <p:cNvPicPr>
            <a:picLocks noChangeAspect="1"/>
          </p:cNvPicPr>
          <p:nvPr userDrawn="1"/>
        </p:nvPicPr>
        <p:blipFill>
          <a:blip r:embed="rId2">
            <a:extLst>
              <a:ext uri="{96DAC541-7B7A-43D3-8B79-37D633B846F1}">
                <asvg:svgBlip xmlns:asvg="http://schemas.microsoft.com/office/drawing/2016/SVG/main" r:embed="rId3"/>
              </a:ext>
            </a:extLst>
          </a:blip>
          <a:srcRect l="11748" t="-43861" r="33977" b="36837"/>
          <a:stretch/>
        </p:blipFill>
        <p:spPr>
          <a:xfrm>
            <a:off x="5522976" y="-1672"/>
            <a:ext cx="3621024" cy="5152987"/>
          </a:xfrm>
          <a:prstGeom prst="rect">
            <a:avLst/>
          </a:prstGeom>
        </p:spPr>
      </p:pic>
      <p:pic>
        <p:nvPicPr>
          <p:cNvPr id="3" name="Graphic 2">
            <a:extLst>
              <a:ext uri="{FF2B5EF4-FFF2-40B4-BE49-F238E27FC236}">
                <a16:creationId xmlns:a16="http://schemas.microsoft.com/office/drawing/2014/main" id="{2AC3AC67-6F6F-B5F3-46C9-678A11E5E267}"/>
              </a:ext>
            </a:extLst>
          </p:cNvPr>
          <p:cNvPicPr>
            <a:picLocks noChangeAspect="1"/>
          </p:cNvPicPr>
          <p:nvPr userDrawn="1"/>
        </p:nvPicPr>
        <p:blipFill>
          <a:blip r:embed="rId4">
            <a:extLst>
              <a:ext uri="{96DAC541-7B7A-43D3-8B79-37D633B846F1}">
                <asvg:svgBlip xmlns:asvg="http://schemas.microsoft.com/office/drawing/2016/SVG/main" r:embed="rId5"/>
              </a:ext>
            </a:extLst>
          </a:blip>
          <a:srcRect l="1787" r="1787"/>
          <a:stretch/>
        </p:blipFill>
        <p:spPr>
          <a:xfrm>
            <a:off x="-28352" y="-63796"/>
            <a:ext cx="3005756" cy="439479"/>
          </a:xfrm>
          <a:prstGeom prst="rect">
            <a:avLst/>
          </a:prstGeom>
        </p:spPr>
      </p:pic>
    </p:spTree>
    <p:extLst>
      <p:ext uri="{BB962C8B-B14F-4D97-AF65-F5344CB8AC3E}">
        <p14:creationId xmlns:p14="http://schemas.microsoft.com/office/powerpoint/2010/main" val="205403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rgbClr val="253572"/>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279284" y="2004682"/>
            <a:ext cx="3131428" cy="1370023"/>
          </a:xfrm>
        </p:spPr>
        <p:txBody>
          <a:bodyPr>
            <a:normAutofit/>
          </a:bodyPr>
          <a:lstStyle>
            <a:lvl1pPr>
              <a:defRPr sz="3000">
                <a:solidFill>
                  <a:schemeClr val="bg1"/>
                </a:solidFill>
              </a:defRPr>
            </a:lvl1pPr>
          </a:lstStyle>
          <a:p>
            <a:r>
              <a:rPr lang="en-US" dirty="0"/>
              <a:t>Click to edit Master title style</a:t>
            </a:r>
          </a:p>
        </p:txBody>
      </p:sp>
      <p:pic>
        <p:nvPicPr>
          <p:cNvPr id="4" name="Graphic 3">
            <a:extLst>
              <a:ext uri="{FF2B5EF4-FFF2-40B4-BE49-F238E27FC236}">
                <a16:creationId xmlns:a16="http://schemas.microsoft.com/office/drawing/2014/main" id="{ED558134-837B-7F75-B858-676D0FA30B3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9886" y="0"/>
            <a:ext cx="7772400" cy="4499810"/>
          </a:xfrm>
          <a:prstGeom prst="rect">
            <a:avLst/>
          </a:prstGeom>
        </p:spPr>
      </p:pic>
      <p:pic>
        <p:nvPicPr>
          <p:cNvPr id="15" name="Graphic 14">
            <a:extLst>
              <a:ext uri="{FF2B5EF4-FFF2-40B4-BE49-F238E27FC236}">
                <a16:creationId xmlns:a16="http://schemas.microsoft.com/office/drawing/2014/main" id="{0C897419-8695-A906-4119-689139069F38}"/>
              </a:ext>
            </a:extLst>
          </p:cNvPr>
          <p:cNvPicPr>
            <a:picLocks noChangeAspect="1"/>
          </p:cNvPicPr>
          <p:nvPr userDrawn="1"/>
        </p:nvPicPr>
        <p:blipFill>
          <a:blip r:embed="rId4">
            <a:extLst>
              <a:ext uri="{96DAC541-7B7A-43D3-8B79-37D633B846F1}">
                <asvg:svgBlip xmlns:asvg="http://schemas.microsoft.com/office/drawing/2016/SVG/main" r:embed="rId5"/>
              </a:ext>
            </a:extLst>
          </a:blip>
          <a:srcRect l="-9531" t="18013" r="41118" b="8931"/>
          <a:stretch/>
        </p:blipFill>
        <p:spPr>
          <a:xfrm>
            <a:off x="2913320" y="0"/>
            <a:ext cx="6230679" cy="5143500"/>
          </a:xfrm>
          <a:prstGeom prst="rect">
            <a:avLst/>
          </a:prstGeom>
        </p:spPr>
      </p:pic>
      <p:pic>
        <p:nvPicPr>
          <p:cNvPr id="17" name="Picture 16">
            <a:extLst>
              <a:ext uri="{FF2B5EF4-FFF2-40B4-BE49-F238E27FC236}">
                <a16:creationId xmlns:a16="http://schemas.microsoft.com/office/drawing/2014/main" id="{E3715879-CAC4-2721-8658-272B16568A05}"/>
              </a:ext>
            </a:extLst>
          </p:cNvPr>
          <p:cNvPicPr>
            <a:picLocks noChangeAspect="1"/>
          </p:cNvPicPr>
          <p:nvPr userDrawn="1"/>
        </p:nvPicPr>
        <p:blipFill>
          <a:blip r:embed="rId6" cstate="print">
            <a:extLst>
              <a:ext uri="{28A0092B-C50C-407E-A947-70E740481C1C}">
                <a14:useLocalDpi xmlns:a14="http://schemas.microsoft.com/office/drawing/2010/main"/>
              </a:ext>
            </a:extLst>
          </a:blip>
          <a:srcRect t="10570" r="24120"/>
          <a:stretch/>
        </p:blipFill>
        <p:spPr>
          <a:xfrm>
            <a:off x="3954326" y="0"/>
            <a:ext cx="5216448" cy="4636008"/>
          </a:xfrm>
          <a:prstGeom prst="rect">
            <a:avLst/>
          </a:prstGeom>
        </p:spPr>
      </p:pic>
      <p:sp>
        <p:nvSpPr>
          <p:cNvPr id="18" name="TextBox 17">
            <a:extLst>
              <a:ext uri="{FF2B5EF4-FFF2-40B4-BE49-F238E27FC236}">
                <a16:creationId xmlns:a16="http://schemas.microsoft.com/office/drawing/2014/main" id="{FB264323-C59F-072F-41DA-B044CC0AFFED}"/>
              </a:ext>
            </a:extLst>
          </p:cNvPr>
          <p:cNvSpPr txBox="1"/>
          <p:nvPr userDrawn="1"/>
        </p:nvSpPr>
        <p:spPr>
          <a:xfrm>
            <a:off x="13121640" y="1021842"/>
            <a:ext cx="0" cy="0"/>
          </a:xfrm>
          <a:prstGeom prst="rect">
            <a:avLst/>
          </a:prstGeom>
        </p:spPr>
        <p:txBody>
          <a:bodyPr vert="horz" wrap="none" lIns="91440" tIns="45720" rIns="91440" bIns="45720" rtlCol="0" anchor="ctr">
            <a:normAutofit fontScale="25000" lnSpcReduction="20000"/>
          </a:bodyPr>
          <a:lstStyle/>
          <a:p>
            <a:pPr algn="l"/>
            <a:endParaRPr lang="en-US" sz="3000" dirty="0"/>
          </a:p>
        </p:txBody>
      </p:sp>
      <p:sp>
        <p:nvSpPr>
          <p:cNvPr id="19" name="TextBox 18">
            <a:extLst>
              <a:ext uri="{FF2B5EF4-FFF2-40B4-BE49-F238E27FC236}">
                <a16:creationId xmlns:a16="http://schemas.microsoft.com/office/drawing/2014/main" id="{2EF8A1CA-E325-501A-1808-B3F683922D73}"/>
              </a:ext>
            </a:extLst>
          </p:cNvPr>
          <p:cNvSpPr txBox="1"/>
          <p:nvPr userDrawn="1"/>
        </p:nvSpPr>
        <p:spPr>
          <a:xfrm>
            <a:off x="12015216" y="795528"/>
            <a:ext cx="0" cy="0"/>
          </a:xfrm>
          <a:prstGeom prst="rect">
            <a:avLst/>
          </a:prstGeom>
        </p:spPr>
        <p:txBody>
          <a:bodyPr vert="horz" wrap="none" lIns="91440" tIns="45720" rIns="91440" bIns="45720" rtlCol="0" anchor="ctr">
            <a:normAutofit fontScale="25000" lnSpcReduction="20000"/>
          </a:bodyPr>
          <a:lstStyle/>
          <a:p>
            <a:pPr algn="l"/>
            <a:endParaRPr lang="en-US" sz="3000" dirty="0"/>
          </a:p>
        </p:txBody>
      </p:sp>
      <p:sp>
        <p:nvSpPr>
          <p:cNvPr id="20" name="TextBox 19">
            <a:extLst>
              <a:ext uri="{FF2B5EF4-FFF2-40B4-BE49-F238E27FC236}">
                <a16:creationId xmlns:a16="http://schemas.microsoft.com/office/drawing/2014/main" id="{E98B46D6-2C55-818F-0B0A-0E6C7A466E6F}"/>
              </a:ext>
            </a:extLst>
          </p:cNvPr>
          <p:cNvSpPr txBox="1"/>
          <p:nvPr userDrawn="1"/>
        </p:nvSpPr>
        <p:spPr>
          <a:xfrm>
            <a:off x="10433304" y="2441448"/>
            <a:ext cx="0" cy="0"/>
          </a:xfrm>
          <a:prstGeom prst="rect">
            <a:avLst/>
          </a:prstGeom>
        </p:spPr>
        <p:txBody>
          <a:bodyPr vert="horz" wrap="none" lIns="91440" tIns="45720" rIns="91440" bIns="45720" rtlCol="0" anchor="ctr">
            <a:normAutofit fontScale="25000" lnSpcReduction="20000"/>
          </a:bodyPr>
          <a:lstStyle/>
          <a:p>
            <a:pPr algn="l"/>
            <a:endParaRPr lang="en-US" sz="3000" dirty="0"/>
          </a:p>
        </p:txBody>
      </p:sp>
      <p:pic>
        <p:nvPicPr>
          <p:cNvPr id="3" name="Graphic 2">
            <a:extLst>
              <a:ext uri="{FF2B5EF4-FFF2-40B4-BE49-F238E27FC236}">
                <a16:creationId xmlns:a16="http://schemas.microsoft.com/office/drawing/2014/main" id="{22C15058-03C3-A383-525A-4847C78A0F55}"/>
              </a:ext>
            </a:extLst>
          </p:cNvPr>
          <p:cNvPicPr>
            <a:picLocks noChangeAspect="1"/>
          </p:cNvPicPr>
          <p:nvPr userDrawn="1"/>
        </p:nvPicPr>
        <p:blipFill>
          <a:blip r:embed="rId7">
            <a:extLst>
              <a:ext uri="{96DAC541-7B7A-43D3-8B79-37D633B846F1}">
                <asvg:svgBlip xmlns:asvg="http://schemas.microsoft.com/office/drawing/2016/SVG/main" r:embed="rId8"/>
              </a:ext>
            </a:extLst>
          </a:blip>
          <a:srcRect t="1798" b="1798"/>
          <a:stretch/>
        </p:blipFill>
        <p:spPr>
          <a:xfrm>
            <a:off x="-106326" y="-63795"/>
            <a:ext cx="2134292" cy="943373"/>
          </a:xfrm>
          <a:prstGeom prst="rect">
            <a:avLst/>
          </a:prstGeom>
        </p:spPr>
      </p:pic>
    </p:spTree>
    <p:extLst>
      <p:ext uri="{BB962C8B-B14F-4D97-AF65-F5344CB8AC3E}">
        <p14:creationId xmlns:p14="http://schemas.microsoft.com/office/powerpoint/2010/main" val="2345071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rgbClr val="104A3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D558134-837B-7F75-B858-676D0FA30B3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9886" y="0"/>
            <a:ext cx="7772400" cy="4499810"/>
          </a:xfrm>
          <a:prstGeom prst="rect">
            <a:avLst/>
          </a:prstGeom>
        </p:spPr>
      </p:pic>
      <p:sp>
        <p:nvSpPr>
          <p:cNvPr id="18" name="TextBox 17">
            <a:extLst>
              <a:ext uri="{FF2B5EF4-FFF2-40B4-BE49-F238E27FC236}">
                <a16:creationId xmlns:a16="http://schemas.microsoft.com/office/drawing/2014/main" id="{FB264323-C59F-072F-41DA-B044CC0AFFED}"/>
              </a:ext>
            </a:extLst>
          </p:cNvPr>
          <p:cNvSpPr txBox="1"/>
          <p:nvPr userDrawn="1"/>
        </p:nvSpPr>
        <p:spPr>
          <a:xfrm>
            <a:off x="13121640" y="1021842"/>
            <a:ext cx="0" cy="0"/>
          </a:xfrm>
          <a:prstGeom prst="rect">
            <a:avLst/>
          </a:prstGeom>
        </p:spPr>
        <p:txBody>
          <a:bodyPr vert="horz" wrap="none" lIns="91440" tIns="45720" rIns="91440" bIns="45720" rtlCol="0" anchor="ctr">
            <a:normAutofit fontScale="25000" lnSpcReduction="20000"/>
          </a:bodyPr>
          <a:lstStyle/>
          <a:p>
            <a:pPr algn="l"/>
            <a:endParaRPr lang="en-US" sz="3000" dirty="0"/>
          </a:p>
        </p:txBody>
      </p:sp>
      <p:sp>
        <p:nvSpPr>
          <p:cNvPr id="19" name="TextBox 18">
            <a:extLst>
              <a:ext uri="{FF2B5EF4-FFF2-40B4-BE49-F238E27FC236}">
                <a16:creationId xmlns:a16="http://schemas.microsoft.com/office/drawing/2014/main" id="{2EF8A1CA-E325-501A-1808-B3F683922D73}"/>
              </a:ext>
            </a:extLst>
          </p:cNvPr>
          <p:cNvSpPr txBox="1"/>
          <p:nvPr userDrawn="1"/>
        </p:nvSpPr>
        <p:spPr>
          <a:xfrm>
            <a:off x="12015216" y="795528"/>
            <a:ext cx="0" cy="0"/>
          </a:xfrm>
          <a:prstGeom prst="rect">
            <a:avLst/>
          </a:prstGeom>
        </p:spPr>
        <p:txBody>
          <a:bodyPr vert="horz" wrap="none" lIns="91440" tIns="45720" rIns="91440" bIns="45720" rtlCol="0" anchor="ctr">
            <a:normAutofit fontScale="25000" lnSpcReduction="20000"/>
          </a:bodyPr>
          <a:lstStyle/>
          <a:p>
            <a:pPr algn="l"/>
            <a:endParaRPr lang="en-US" sz="3000" dirty="0"/>
          </a:p>
        </p:txBody>
      </p:sp>
      <p:sp>
        <p:nvSpPr>
          <p:cNvPr id="20" name="TextBox 19">
            <a:extLst>
              <a:ext uri="{FF2B5EF4-FFF2-40B4-BE49-F238E27FC236}">
                <a16:creationId xmlns:a16="http://schemas.microsoft.com/office/drawing/2014/main" id="{E98B46D6-2C55-818F-0B0A-0E6C7A466E6F}"/>
              </a:ext>
            </a:extLst>
          </p:cNvPr>
          <p:cNvSpPr txBox="1"/>
          <p:nvPr userDrawn="1"/>
        </p:nvSpPr>
        <p:spPr>
          <a:xfrm>
            <a:off x="10433304" y="2441448"/>
            <a:ext cx="0" cy="0"/>
          </a:xfrm>
          <a:prstGeom prst="rect">
            <a:avLst/>
          </a:prstGeom>
        </p:spPr>
        <p:txBody>
          <a:bodyPr vert="horz" wrap="none" lIns="91440" tIns="45720" rIns="91440" bIns="45720" rtlCol="0" anchor="ctr">
            <a:normAutofit fontScale="25000" lnSpcReduction="20000"/>
          </a:bodyPr>
          <a:lstStyle/>
          <a:p>
            <a:pPr algn="l"/>
            <a:endParaRPr lang="en-US" sz="3000" dirty="0"/>
          </a:p>
        </p:txBody>
      </p:sp>
      <p:pic>
        <p:nvPicPr>
          <p:cNvPr id="2" name="Graphic 1">
            <a:extLst>
              <a:ext uri="{FF2B5EF4-FFF2-40B4-BE49-F238E27FC236}">
                <a16:creationId xmlns:a16="http://schemas.microsoft.com/office/drawing/2014/main" id="{6ED89FEA-644F-04F4-CD3C-2D9A5C585A16}"/>
              </a:ext>
            </a:extLst>
          </p:cNvPr>
          <p:cNvPicPr>
            <a:picLocks noChangeAspect="1"/>
          </p:cNvPicPr>
          <p:nvPr userDrawn="1"/>
        </p:nvPicPr>
        <p:blipFill>
          <a:blip r:embed="rId4">
            <a:extLst>
              <a:ext uri="{96DAC541-7B7A-43D3-8B79-37D633B846F1}">
                <asvg:svgBlip xmlns:asvg="http://schemas.microsoft.com/office/drawing/2016/SVG/main" r:embed="rId5"/>
              </a:ext>
            </a:extLst>
          </a:blip>
          <a:srcRect t="1798" b="1798"/>
          <a:stretch/>
        </p:blipFill>
        <p:spPr>
          <a:xfrm>
            <a:off x="-106326" y="-63795"/>
            <a:ext cx="2134292" cy="943373"/>
          </a:xfrm>
          <a:prstGeom prst="rect">
            <a:avLst/>
          </a:prstGeom>
        </p:spPr>
      </p:pic>
      <p:sp>
        <p:nvSpPr>
          <p:cNvPr id="5" name="Title 7">
            <a:extLst>
              <a:ext uri="{FF2B5EF4-FFF2-40B4-BE49-F238E27FC236}">
                <a16:creationId xmlns:a16="http://schemas.microsoft.com/office/drawing/2014/main" id="{C0B02EE6-9428-CAB0-D377-5FFD86D98EBF}"/>
              </a:ext>
            </a:extLst>
          </p:cNvPr>
          <p:cNvSpPr>
            <a:spLocks noGrp="1"/>
          </p:cNvSpPr>
          <p:nvPr>
            <p:ph type="title"/>
          </p:nvPr>
        </p:nvSpPr>
        <p:spPr>
          <a:xfrm>
            <a:off x="279284" y="2004682"/>
            <a:ext cx="3131428" cy="1370023"/>
          </a:xfrm>
        </p:spPr>
        <p:txBody>
          <a:bodyPr>
            <a:normAutofit/>
          </a:bodyPr>
          <a:lstStyle>
            <a:lvl1pPr>
              <a:defRPr sz="3000">
                <a:solidFill>
                  <a:schemeClr val="bg1"/>
                </a:solidFill>
              </a:defRPr>
            </a:lvl1pPr>
          </a:lstStyle>
          <a:p>
            <a:r>
              <a:rPr lang="en-US" dirty="0"/>
              <a:t>Click to edit Master title style</a:t>
            </a:r>
          </a:p>
        </p:txBody>
      </p:sp>
      <p:pic>
        <p:nvPicPr>
          <p:cNvPr id="6" name="Graphic 5">
            <a:extLst>
              <a:ext uri="{FF2B5EF4-FFF2-40B4-BE49-F238E27FC236}">
                <a16:creationId xmlns:a16="http://schemas.microsoft.com/office/drawing/2014/main" id="{68149F60-BD31-5280-7BA1-72778141457A}"/>
              </a:ext>
            </a:extLst>
          </p:cNvPr>
          <p:cNvPicPr>
            <a:picLocks noChangeAspect="1"/>
          </p:cNvPicPr>
          <p:nvPr userDrawn="1"/>
        </p:nvPicPr>
        <p:blipFill>
          <a:blip r:embed="rId6">
            <a:extLst>
              <a:ext uri="{96DAC541-7B7A-43D3-8B79-37D633B846F1}">
                <asvg:svgBlip xmlns:asvg="http://schemas.microsoft.com/office/drawing/2016/SVG/main" r:embed="rId7"/>
              </a:ext>
            </a:extLst>
          </a:blip>
          <a:srcRect l="-9531" t="18013" r="41118" b="8931"/>
          <a:stretch/>
        </p:blipFill>
        <p:spPr>
          <a:xfrm>
            <a:off x="2913320" y="0"/>
            <a:ext cx="6230679" cy="5143500"/>
          </a:xfrm>
          <a:prstGeom prst="rect">
            <a:avLst/>
          </a:prstGeom>
        </p:spPr>
      </p:pic>
      <p:pic>
        <p:nvPicPr>
          <p:cNvPr id="7" name="Picture 6">
            <a:extLst>
              <a:ext uri="{FF2B5EF4-FFF2-40B4-BE49-F238E27FC236}">
                <a16:creationId xmlns:a16="http://schemas.microsoft.com/office/drawing/2014/main" id="{7446FA27-CAC2-3CB8-2534-0B70FFC4E6B8}"/>
              </a:ext>
            </a:extLst>
          </p:cNvPr>
          <p:cNvPicPr>
            <a:picLocks noChangeAspect="1"/>
          </p:cNvPicPr>
          <p:nvPr userDrawn="1"/>
        </p:nvPicPr>
        <p:blipFill>
          <a:blip r:embed="rId8" cstate="print">
            <a:extLst>
              <a:ext uri="{28A0092B-C50C-407E-A947-70E740481C1C}">
                <a14:useLocalDpi xmlns:a14="http://schemas.microsoft.com/office/drawing/2010/main"/>
              </a:ext>
            </a:extLst>
          </a:blip>
          <a:srcRect t="10570" r="24120"/>
          <a:stretch/>
        </p:blipFill>
        <p:spPr>
          <a:xfrm>
            <a:off x="3954326" y="0"/>
            <a:ext cx="5216448" cy="4636008"/>
          </a:xfrm>
          <a:prstGeom prst="rect">
            <a:avLst/>
          </a:prstGeom>
        </p:spPr>
      </p:pic>
    </p:spTree>
    <p:extLst>
      <p:ext uri="{BB962C8B-B14F-4D97-AF65-F5344CB8AC3E}">
        <p14:creationId xmlns:p14="http://schemas.microsoft.com/office/powerpoint/2010/main" val="39033957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rgbClr val="D16F28"/>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D558134-837B-7F75-B858-676D0FA30B3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9886" y="0"/>
            <a:ext cx="7772400" cy="4499810"/>
          </a:xfrm>
          <a:prstGeom prst="rect">
            <a:avLst/>
          </a:prstGeom>
        </p:spPr>
      </p:pic>
      <p:pic>
        <p:nvPicPr>
          <p:cNvPr id="15" name="Graphic 14">
            <a:extLst>
              <a:ext uri="{FF2B5EF4-FFF2-40B4-BE49-F238E27FC236}">
                <a16:creationId xmlns:a16="http://schemas.microsoft.com/office/drawing/2014/main" id="{0C897419-8695-A906-4119-689139069F38}"/>
              </a:ext>
            </a:extLst>
          </p:cNvPr>
          <p:cNvPicPr>
            <a:picLocks noChangeAspect="1"/>
          </p:cNvPicPr>
          <p:nvPr userDrawn="1"/>
        </p:nvPicPr>
        <p:blipFill>
          <a:blip r:embed="rId4">
            <a:extLst>
              <a:ext uri="{96DAC541-7B7A-43D3-8B79-37D633B846F1}">
                <asvg:svgBlip xmlns:asvg="http://schemas.microsoft.com/office/drawing/2016/SVG/main" r:embed="rId5"/>
              </a:ext>
            </a:extLst>
          </a:blip>
          <a:srcRect l="-9531" t="18013" r="41118" b="8931"/>
          <a:stretch/>
        </p:blipFill>
        <p:spPr>
          <a:xfrm>
            <a:off x="2736112" y="0"/>
            <a:ext cx="6407888" cy="5143500"/>
          </a:xfrm>
          <a:prstGeom prst="rect">
            <a:avLst/>
          </a:prstGeom>
        </p:spPr>
      </p:pic>
      <p:sp>
        <p:nvSpPr>
          <p:cNvPr id="18" name="TextBox 17">
            <a:extLst>
              <a:ext uri="{FF2B5EF4-FFF2-40B4-BE49-F238E27FC236}">
                <a16:creationId xmlns:a16="http://schemas.microsoft.com/office/drawing/2014/main" id="{FB264323-C59F-072F-41DA-B044CC0AFFED}"/>
              </a:ext>
            </a:extLst>
          </p:cNvPr>
          <p:cNvSpPr txBox="1"/>
          <p:nvPr userDrawn="1"/>
        </p:nvSpPr>
        <p:spPr>
          <a:xfrm>
            <a:off x="13121640" y="1021842"/>
            <a:ext cx="0" cy="0"/>
          </a:xfrm>
          <a:prstGeom prst="rect">
            <a:avLst/>
          </a:prstGeom>
        </p:spPr>
        <p:txBody>
          <a:bodyPr vert="horz" wrap="none" lIns="91440" tIns="45720" rIns="91440" bIns="45720" rtlCol="0" anchor="ctr">
            <a:normAutofit fontScale="25000" lnSpcReduction="20000"/>
          </a:bodyPr>
          <a:lstStyle/>
          <a:p>
            <a:pPr algn="l"/>
            <a:endParaRPr lang="en-US" sz="3000" dirty="0"/>
          </a:p>
        </p:txBody>
      </p:sp>
      <p:sp>
        <p:nvSpPr>
          <p:cNvPr id="19" name="TextBox 18">
            <a:extLst>
              <a:ext uri="{FF2B5EF4-FFF2-40B4-BE49-F238E27FC236}">
                <a16:creationId xmlns:a16="http://schemas.microsoft.com/office/drawing/2014/main" id="{2EF8A1CA-E325-501A-1808-B3F683922D73}"/>
              </a:ext>
            </a:extLst>
          </p:cNvPr>
          <p:cNvSpPr txBox="1"/>
          <p:nvPr userDrawn="1"/>
        </p:nvSpPr>
        <p:spPr>
          <a:xfrm>
            <a:off x="12015216" y="795528"/>
            <a:ext cx="0" cy="0"/>
          </a:xfrm>
          <a:prstGeom prst="rect">
            <a:avLst/>
          </a:prstGeom>
        </p:spPr>
        <p:txBody>
          <a:bodyPr vert="horz" wrap="none" lIns="91440" tIns="45720" rIns="91440" bIns="45720" rtlCol="0" anchor="ctr">
            <a:normAutofit fontScale="25000" lnSpcReduction="20000"/>
          </a:bodyPr>
          <a:lstStyle/>
          <a:p>
            <a:pPr algn="l"/>
            <a:endParaRPr lang="en-US" sz="3000" dirty="0"/>
          </a:p>
        </p:txBody>
      </p:sp>
      <p:sp>
        <p:nvSpPr>
          <p:cNvPr id="20" name="TextBox 19">
            <a:extLst>
              <a:ext uri="{FF2B5EF4-FFF2-40B4-BE49-F238E27FC236}">
                <a16:creationId xmlns:a16="http://schemas.microsoft.com/office/drawing/2014/main" id="{E98B46D6-2C55-818F-0B0A-0E6C7A466E6F}"/>
              </a:ext>
            </a:extLst>
          </p:cNvPr>
          <p:cNvSpPr txBox="1"/>
          <p:nvPr userDrawn="1"/>
        </p:nvSpPr>
        <p:spPr>
          <a:xfrm>
            <a:off x="10433304" y="2441448"/>
            <a:ext cx="0" cy="0"/>
          </a:xfrm>
          <a:prstGeom prst="rect">
            <a:avLst/>
          </a:prstGeom>
        </p:spPr>
        <p:txBody>
          <a:bodyPr vert="horz" wrap="none" lIns="91440" tIns="45720" rIns="91440" bIns="45720" rtlCol="0" anchor="ctr">
            <a:normAutofit fontScale="25000" lnSpcReduction="20000"/>
          </a:bodyPr>
          <a:lstStyle/>
          <a:p>
            <a:pPr algn="l"/>
            <a:endParaRPr lang="en-US" sz="3000" dirty="0"/>
          </a:p>
        </p:txBody>
      </p:sp>
      <p:pic>
        <p:nvPicPr>
          <p:cNvPr id="2" name="Graphic 1">
            <a:extLst>
              <a:ext uri="{FF2B5EF4-FFF2-40B4-BE49-F238E27FC236}">
                <a16:creationId xmlns:a16="http://schemas.microsoft.com/office/drawing/2014/main" id="{134977E3-347F-DC5B-19DF-B50AD75BE45B}"/>
              </a:ext>
            </a:extLst>
          </p:cNvPr>
          <p:cNvPicPr>
            <a:picLocks noChangeAspect="1"/>
          </p:cNvPicPr>
          <p:nvPr userDrawn="1"/>
        </p:nvPicPr>
        <p:blipFill>
          <a:blip r:embed="rId6">
            <a:extLst>
              <a:ext uri="{96DAC541-7B7A-43D3-8B79-37D633B846F1}">
                <asvg:svgBlip xmlns:asvg="http://schemas.microsoft.com/office/drawing/2016/SVG/main" r:embed="rId7"/>
              </a:ext>
            </a:extLst>
          </a:blip>
          <a:srcRect t="1798" b="1798"/>
          <a:stretch/>
        </p:blipFill>
        <p:spPr>
          <a:xfrm>
            <a:off x="-106326" y="-63795"/>
            <a:ext cx="2134292" cy="943373"/>
          </a:xfrm>
          <a:prstGeom prst="rect">
            <a:avLst/>
          </a:prstGeom>
        </p:spPr>
      </p:pic>
      <p:sp>
        <p:nvSpPr>
          <p:cNvPr id="5" name="Title 7">
            <a:extLst>
              <a:ext uri="{FF2B5EF4-FFF2-40B4-BE49-F238E27FC236}">
                <a16:creationId xmlns:a16="http://schemas.microsoft.com/office/drawing/2014/main" id="{877EC9BB-74F1-D683-C61A-2D7FB56E661C}"/>
              </a:ext>
            </a:extLst>
          </p:cNvPr>
          <p:cNvSpPr>
            <a:spLocks noGrp="1"/>
          </p:cNvSpPr>
          <p:nvPr>
            <p:ph type="title"/>
          </p:nvPr>
        </p:nvSpPr>
        <p:spPr>
          <a:xfrm>
            <a:off x="279284" y="2004682"/>
            <a:ext cx="3131428" cy="1370023"/>
          </a:xfrm>
        </p:spPr>
        <p:txBody>
          <a:bodyPr>
            <a:normAutofit/>
          </a:bodyPr>
          <a:lstStyle>
            <a:lvl1pPr>
              <a:defRPr sz="3000">
                <a:solidFill>
                  <a:schemeClr val="bg1"/>
                </a:solidFill>
              </a:defRPr>
            </a:lvl1pPr>
          </a:lstStyle>
          <a:p>
            <a:r>
              <a:rPr lang="en-US" dirty="0"/>
              <a:t>Click to edit Master title style</a:t>
            </a:r>
          </a:p>
        </p:txBody>
      </p:sp>
      <p:pic>
        <p:nvPicPr>
          <p:cNvPr id="7" name="Picture 6">
            <a:extLst>
              <a:ext uri="{FF2B5EF4-FFF2-40B4-BE49-F238E27FC236}">
                <a16:creationId xmlns:a16="http://schemas.microsoft.com/office/drawing/2014/main" id="{61753FB5-C6AF-62CC-1161-922A84443592}"/>
              </a:ext>
            </a:extLst>
          </p:cNvPr>
          <p:cNvPicPr>
            <a:picLocks noChangeAspect="1"/>
          </p:cNvPicPr>
          <p:nvPr userDrawn="1"/>
        </p:nvPicPr>
        <p:blipFill>
          <a:blip r:embed="rId8" cstate="print">
            <a:extLst>
              <a:ext uri="{28A0092B-C50C-407E-A947-70E740481C1C}">
                <a14:useLocalDpi xmlns:a14="http://schemas.microsoft.com/office/drawing/2010/main"/>
              </a:ext>
            </a:extLst>
          </a:blip>
          <a:srcRect t="10570" r="24120"/>
          <a:stretch/>
        </p:blipFill>
        <p:spPr>
          <a:xfrm>
            <a:off x="3954326" y="0"/>
            <a:ext cx="5216448" cy="4636008"/>
          </a:xfrm>
          <a:prstGeom prst="rect">
            <a:avLst/>
          </a:prstGeom>
        </p:spPr>
      </p:pic>
    </p:spTree>
    <p:extLst>
      <p:ext uri="{BB962C8B-B14F-4D97-AF65-F5344CB8AC3E}">
        <p14:creationId xmlns:p14="http://schemas.microsoft.com/office/powerpoint/2010/main" val="471572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892655"/>
            <a:ext cx="7886700" cy="508739"/>
          </a:xfrm>
          <a:prstGeom prst="rect">
            <a:avLst/>
          </a:prstGeom>
        </p:spPr>
        <p:txBody>
          <a:bodyPr/>
          <a:lstStyle>
            <a:lvl1pPr>
              <a:defRPr sz="3600">
                <a:solidFill>
                  <a:srgbClr val="253572"/>
                </a:solidFill>
                <a:latin typeface="Varela" panose="02000000000000000000" pitchFamily="2" charset="0"/>
              </a:defRPr>
            </a:lvl1pPr>
          </a:lstStyle>
          <a:p>
            <a:r>
              <a:rPr lang="en-US" dirty="0"/>
              <a:t>Click to edit Master title style</a:t>
            </a:r>
          </a:p>
        </p:txBody>
      </p:sp>
      <p:sp>
        <p:nvSpPr>
          <p:cNvPr id="3" name="Content Placeholder 2"/>
          <p:cNvSpPr>
            <a:spLocks noGrp="1"/>
          </p:cNvSpPr>
          <p:nvPr>
            <p:ph idx="1"/>
          </p:nvPr>
        </p:nvSpPr>
        <p:spPr>
          <a:xfrm>
            <a:off x="628650" y="1535933"/>
            <a:ext cx="7886700" cy="2967208"/>
          </a:xfrm>
        </p:spPr>
        <p:txBody>
          <a:bodyPr/>
          <a:lstStyle>
            <a:lvl1pPr>
              <a:defRPr>
                <a:solidFill>
                  <a:srgbClr val="253572"/>
                </a:solidFill>
              </a:defRPr>
            </a:lvl1pPr>
            <a:lvl2pPr>
              <a:defRPr>
                <a:solidFill>
                  <a:srgbClr val="253572"/>
                </a:solidFill>
              </a:defRPr>
            </a:lvl2pPr>
            <a:lvl3pPr>
              <a:defRPr>
                <a:solidFill>
                  <a:srgbClr val="253572"/>
                </a:solidFill>
              </a:defRPr>
            </a:lvl3pPr>
            <a:lvl4pPr>
              <a:defRPr>
                <a:solidFill>
                  <a:srgbClr val="253572"/>
                </a:solidFill>
              </a:defRPr>
            </a:lvl4pPr>
            <a:lvl5pPr>
              <a:defRPr>
                <a:solidFill>
                  <a:srgbClr val="25357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solidFill>
                  <a:srgbClr val="253572"/>
                </a:solidFill>
              </a:defRPr>
            </a:lvl1pPr>
          </a:lstStyle>
          <a:p>
            <a:fld id="{AA5FC005-ADED-E84C-AEAC-5E0686ED96DD}" type="datetimeFigureOut">
              <a:rPr lang="en-US" smtClean="0"/>
              <a:pPr/>
              <a:t>2/27/2025</a:t>
            </a:fld>
            <a:endParaRPr lang="en-US" dirty="0"/>
          </a:p>
        </p:txBody>
      </p:sp>
      <p:sp>
        <p:nvSpPr>
          <p:cNvPr id="5" name="Footer Placeholder 4"/>
          <p:cNvSpPr>
            <a:spLocks noGrp="1"/>
          </p:cNvSpPr>
          <p:nvPr>
            <p:ph type="ftr" sz="quarter" idx="11"/>
          </p:nvPr>
        </p:nvSpPr>
        <p:spPr/>
        <p:txBody>
          <a:bodyPr/>
          <a:lstStyle>
            <a:lvl1pPr>
              <a:defRPr>
                <a:solidFill>
                  <a:srgbClr val="25357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253572"/>
                </a:solidFill>
              </a:defRPr>
            </a:lvl1pPr>
          </a:lstStyle>
          <a:p>
            <a:fld id="{5F7EDB6D-8A5E-CB4B-9EA3-90C691A82D6F}" type="slidenum">
              <a:rPr lang="en-US" smtClean="0"/>
              <a:pPr/>
              <a:t>‹#›</a:t>
            </a:fld>
            <a:endParaRPr lang="en-US" dirty="0"/>
          </a:p>
        </p:txBody>
      </p:sp>
      <p:pic>
        <p:nvPicPr>
          <p:cNvPr id="10" name="Graphic 9">
            <a:extLst>
              <a:ext uri="{FF2B5EF4-FFF2-40B4-BE49-F238E27FC236}">
                <a16:creationId xmlns:a16="http://schemas.microsoft.com/office/drawing/2014/main" id="{5E8678B6-187A-D43D-45EF-1DCEFD440218}"/>
              </a:ext>
            </a:extLst>
          </p:cNvPr>
          <p:cNvPicPr>
            <a:picLocks noChangeAspect="1"/>
          </p:cNvPicPr>
          <p:nvPr userDrawn="1"/>
        </p:nvPicPr>
        <p:blipFill>
          <a:blip r:embed="rId2">
            <a:extLst>
              <a:ext uri="{96DAC541-7B7A-43D3-8B79-37D633B846F1}">
                <asvg:svgBlip xmlns:asvg="http://schemas.microsoft.com/office/drawing/2016/SVG/main" r:embed="rId3"/>
              </a:ext>
            </a:extLst>
          </a:blip>
          <a:srcRect l="11748" t="-43861" r="33977" b="36837"/>
          <a:stretch/>
        </p:blipFill>
        <p:spPr>
          <a:xfrm>
            <a:off x="5522976" y="-9484"/>
            <a:ext cx="3621024" cy="5152987"/>
          </a:xfrm>
          <a:prstGeom prst="rect">
            <a:avLst/>
          </a:prstGeom>
        </p:spPr>
      </p:pic>
      <p:pic>
        <p:nvPicPr>
          <p:cNvPr id="7" name="Graphic 6">
            <a:extLst>
              <a:ext uri="{FF2B5EF4-FFF2-40B4-BE49-F238E27FC236}">
                <a16:creationId xmlns:a16="http://schemas.microsoft.com/office/drawing/2014/main" id="{5C434304-767A-73A2-F4A4-D496DBA6BF60}"/>
              </a:ext>
            </a:extLst>
          </p:cNvPr>
          <p:cNvPicPr>
            <a:picLocks noChangeAspect="1"/>
          </p:cNvPicPr>
          <p:nvPr userDrawn="1"/>
        </p:nvPicPr>
        <p:blipFill>
          <a:blip r:embed="rId4">
            <a:extLst>
              <a:ext uri="{96DAC541-7B7A-43D3-8B79-37D633B846F1}">
                <asvg:svgBlip xmlns:asvg="http://schemas.microsoft.com/office/drawing/2016/SVG/main" r:embed="rId5"/>
              </a:ext>
            </a:extLst>
          </a:blip>
          <a:srcRect l="1787" r="1787"/>
          <a:stretch/>
        </p:blipFill>
        <p:spPr>
          <a:xfrm>
            <a:off x="-28352" y="-63796"/>
            <a:ext cx="3005756" cy="43947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rgbClr val="104A3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2B73DCD3-4A51-7ABE-8111-F22031B4BA09}"/>
              </a:ext>
            </a:extLst>
          </p:cNvPr>
          <p:cNvPicPr>
            <a:picLocks noChangeAspect="1"/>
          </p:cNvPicPr>
          <p:nvPr userDrawn="1"/>
        </p:nvPicPr>
        <p:blipFill>
          <a:blip r:embed="rId2">
            <a:extLst>
              <a:ext uri="{96DAC541-7B7A-43D3-8B79-37D633B846F1}">
                <asvg:svgBlip xmlns:asvg="http://schemas.microsoft.com/office/drawing/2016/SVG/main" r:embed="rId3"/>
              </a:ext>
            </a:extLst>
          </a:blip>
          <a:srcRect l="-9531" t="18013" r="41118" b="8931"/>
          <a:stretch/>
        </p:blipFill>
        <p:spPr>
          <a:xfrm>
            <a:off x="2821172" y="0"/>
            <a:ext cx="6322827" cy="5143500"/>
          </a:xfrm>
          <a:prstGeom prst="rect">
            <a:avLst/>
          </a:prstGeom>
        </p:spPr>
      </p:pic>
      <p:sp>
        <p:nvSpPr>
          <p:cNvPr id="8" name="Title 7"/>
          <p:cNvSpPr>
            <a:spLocks noGrp="1"/>
          </p:cNvSpPr>
          <p:nvPr>
            <p:ph type="title" hasCustomPrompt="1"/>
          </p:nvPr>
        </p:nvSpPr>
        <p:spPr>
          <a:xfrm>
            <a:off x="339519" y="2074666"/>
            <a:ext cx="5365750" cy="994172"/>
          </a:xfrm>
        </p:spPr>
        <p:txBody>
          <a:bodyPr>
            <a:normAutofit/>
          </a:bodyPr>
          <a:lstStyle>
            <a:lvl1pPr>
              <a:defRPr sz="3600" baseline="0">
                <a:solidFill>
                  <a:schemeClr val="bg1"/>
                </a:solidFill>
                <a:latin typeface="Varela" panose="02000000000000000000" pitchFamily="2" charset="0"/>
              </a:defRPr>
            </a:lvl1pPr>
          </a:lstStyle>
          <a:p>
            <a:r>
              <a:rPr lang="en-US" dirty="0"/>
              <a:t>Company Name</a:t>
            </a:r>
          </a:p>
        </p:txBody>
      </p:sp>
      <p:pic>
        <p:nvPicPr>
          <p:cNvPr id="3" name="Graphic 2">
            <a:extLst>
              <a:ext uri="{FF2B5EF4-FFF2-40B4-BE49-F238E27FC236}">
                <a16:creationId xmlns:a16="http://schemas.microsoft.com/office/drawing/2014/main" id="{DB40F1E2-883D-E720-6A06-B1D36DF7A180}"/>
              </a:ext>
            </a:extLst>
          </p:cNvPr>
          <p:cNvPicPr>
            <a:picLocks noChangeAspect="1"/>
          </p:cNvPicPr>
          <p:nvPr userDrawn="1"/>
        </p:nvPicPr>
        <p:blipFill>
          <a:blip r:embed="rId4">
            <a:extLst>
              <a:ext uri="{96DAC541-7B7A-43D3-8B79-37D633B846F1}">
                <asvg:svgBlip xmlns:asvg="http://schemas.microsoft.com/office/drawing/2016/SVG/main" r:embed="rId5"/>
              </a:ext>
            </a:extLst>
          </a:blip>
          <a:srcRect l="1787" r="1787"/>
          <a:stretch/>
        </p:blipFill>
        <p:spPr>
          <a:xfrm>
            <a:off x="-28352" y="-63796"/>
            <a:ext cx="3005756" cy="439479"/>
          </a:xfrm>
          <a:prstGeom prst="rect">
            <a:avLst/>
          </a:prstGeom>
        </p:spPr>
      </p:pic>
    </p:spTree>
    <p:extLst>
      <p:ext uri="{BB962C8B-B14F-4D97-AF65-F5344CB8AC3E}">
        <p14:creationId xmlns:p14="http://schemas.microsoft.com/office/powerpoint/2010/main" val="1466027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892655"/>
            <a:ext cx="7886700" cy="508739"/>
          </a:xfrm>
          <a:prstGeom prst="rect">
            <a:avLst/>
          </a:prstGeom>
        </p:spPr>
        <p:txBody>
          <a:bodyPr/>
          <a:lstStyle>
            <a:lvl1pPr>
              <a:defRPr sz="3600">
                <a:solidFill>
                  <a:srgbClr val="253572"/>
                </a:solidFill>
                <a:latin typeface="Varela" panose="02000000000000000000" pitchFamily="2" charset="0"/>
              </a:defRPr>
            </a:lvl1pPr>
          </a:lstStyle>
          <a:p>
            <a:r>
              <a:rPr lang="en-US" dirty="0"/>
              <a:t>Click to edit Master title style</a:t>
            </a:r>
          </a:p>
        </p:txBody>
      </p:sp>
      <p:sp>
        <p:nvSpPr>
          <p:cNvPr id="3" name="Content Placeholder 2"/>
          <p:cNvSpPr>
            <a:spLocks noGrp="1"/>
          </p:cNvSpPr>
          <p:nvPr>
            <p:ph idx="1" hasCustomPrompt="1"/>
          </p:nvPr>
        </p:nvSpPr>
        <p:spPr>
          <a:xfrm>
            <a:off x="628650" y="2221443"/>
            <a:ext cx="3851910" cy="2393992"/>
          </a:xfrm>
        </p:spPr>
        <p:txBody>
          <a:bodyPr>
            <a:normAutofit/>
          </a:bodyPr>
          <a:lstStyle>
            <a:lvl1pPr marL="0" indent="0">
              <a:buNone/>
              <a:defRPr sz="1600">
                <a:solidFill>
                  <a:srgbClr val="253572"/>
                </a:solidFill>
              </a:defRPr>
            </a:lvl1pPr>
            <a:lvl2pPr>
              <a:defRPr>
                <a:solidFill>
                  <a:srgbClr val="253572"/>
                </a:solidFill>
              </a:defRPr>
            </a:lvl2pPr>
            <a:lvl3pPr>
              <a:defRPr>
                <a:solidFill>
                  <a:srgbClr val="253572"/>
                </a:solidFill>
              </a:defRPr>
            </a:lvl3pPr>
            <a:lvl4pPr>
              <a:defRPr>
                <a:solidFill>
                  <a:srgbClr val="253572"/>
                </a:solidFill>
              </a:defRPr>
            </a:lvl4pPr>
            <a:lvl5pPr marL="1828709" indent="0" algn="l">
              <a:buNone/>
              <a:defRPr>
                <a:solidFill>
                  <a:srgbClr val="253572"/>
                </a:solidFill>
              </a:defRPr>
            </a:lvl5pPr>
          </a:lstStyle>
          <a:p>
            <a:pPr lvl="0"/>
            <a:r>
              <a:rPr lang="en-US" dirty="0"/>
              <a:t>Fifth level</a:t>
            </a:r>
          </a:p>
        </p:txBody>
      </p:sp>
      <p:sp>
        <p:nvSpPr>
          <p:cNvPr id="4" name="Date Placeholder 3"/>
          <p:cNvSpPr>
            <a:spLocks noGrp="1"/>
          </p:cNvSpPr>
          <p:nvPr>
            <p:ph type="dt" sz="half" idx="10"/>
          </p:nvPr>
        </p:nvSpPr>
        <p:spPr/>
        <p:txBody>
          <a:bodyPr/>
          <a:lstStyle>
            <a:lvl1pPr>
              <a:defRPr>
                <a:solidFill>
                  <a:srgbClr val="253572"/>
                </a:solidFill>
              </a:defRPr>
            </a:lvl1pPr>
          </a:lstStyle>
          <a:p>
            <a:fld id="{AA5FC005-ADED-E84C-AEAC-5E0686ED96DD}" type="datetimeFigureOut">
              <a:rPr lang="en-US" smtClean="0"/>
              <a:pPr/>
              <a:t>2/27/2025</a:t>
            </a:fld>
            <a:endParaRPr lang="en-US" dirty="0"/>
          </a:p>
        </p:txBody>
      </p:sp>
      <p:sp>
        <p:nvSpPr>
          <p:cNvPr id="5" name="Footer Placeholder 4"/>
          <p:cNvSpPr>
            <a:spLocks noGrp="1"/>
          </p:cNvSpPr>
          <p:nvPr>
            <p:ph type="ftr" sz="quarter" idx="11"/>
          </p:nvPr>
        </p:nvSpPr>
        <p:spPr/>
        <p:txBody>
          <a:bodyPr/>
          <a:lstStyle>
            <a:lvl1pPr>
              <a:defRPr>
                <a:solidFill>
                  <a:srgbClr val="25357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253572"/>
                </a:solidFill>
              </a:defRPr>
            </a:lvl1pPr>
          </a:lstStyle>
          <a:p>
            <a:fld id="{5F7EDB6D-8A5E-CB4B-9EA3-90C691A82D6F}" type="slidenum">
              <a:rPr lang="en-US" smtClean="0"/>
              <a:pPr/>
              <a:t>‹#›</a:t>
            </a:fld>
            <a:endParaRPr lang="en-US" dirty="0"/>
          </a:p>
        </p:txBody>
      </p:sp>
      <p:pic>
        <p:nvPicPr>
          <p:cNvPr id="10" name="Graphic 9">
            <a:extLst>
              <a:ext uri="{FF2B5EF4-FFF2-40B4-BE49-F238E27FC236}">
                <a16:creationId xmlns:a16="http://schemas.microsoft.com/office/drawing/2014/main" id="{5E8678B6-187A-D43D-45EF-1DCEFD440218}"/>
              </a:ext>
            </a:extLst>
          </p:cNvPr>
          <p:cNvPicPr>
            <a:picLocks noChangeAspect="1"/>
          </p:cNvPicPr>
          <p:nvPr userDrawn="1"/>
        </p:nvPicPr>
        <p:blipFill>
          <a:blip r:embed="rId2">
            <a:extLst>
              <a:ext uri="{96DAC541-7B7A-43D3-8B79-37D633B846F1}">
                <asvg:svgBlip xmlns:asvg="http://schemas.microsoft.com/office/drawing/2016/SVG/main" r:embed="rId3"/>
              </a:ext>
            </a:extLst>
          </a:blip>
          <a:srcRect l="11748" t="-43861" r="33977" b="36837"/>
          <a:stretch/>
        </p:blipFill>
        <p:spPr>
          <a:xfrm>
            <a:off x="5522976" y="-9484"/>
            <a:ext cx="3621024" cy="5152987"/>
          </a:xfrm>
          <a:prstGeom prst="rect">
            <a:avLst/>
          </a:prstGeom>
        </p:spPr>
      </p:pic>
      <p:sp>
        <p:nvSpPr>
          <p:cNvPr id="9" name="Text Placeholder 8">
            <a:extLst>
              <a:ext uri="{FF2B5EF4-FFF2-40B4-BE49-F238E27FC236}">
                <a16:creationId xmlns:a16="http://schemas.microsoft.com/office/drawing/2014/main" id="{1D957D86-2759-B75A-949C-D7EB1FB9A310}"/>
              </a:ext>
            </a:extLst>
          </p:cNvPr>
          <p:cNvSpPr>
            <a:spLocks noGrp="1"/>
          </p:cNvSpPr>
          <p:nvPr>
            <p:ph type="body" sz="quarter" idx="13"/>
          </p:nvPr>
        </p:nvSpPr>
        <p:spPr>
          <a:xfrm>
            <a:off x="628650" y="1531144"/>
            <a:ext cx="3851910" cy="560546"/>
          </a:xfrm>
        </p:spPr>
        <p:txBody>
          <a:bodyPr>
            <a:normAutofit/>
          </a:bodyPr>
          <a:lstStyle>
            <a:lvl1pPr marL="0" indent="0">
              <a:buNone/>
              <a:defRPr sz="2000"/>
            </a:lvl1pPr>
            <a:lvl2pPr marL="457178" indent="0">
              <a:buNone/>
              <a:defRPr sz="2400"/>
            </a:lvl2pPr>
            <a:lvl3pPr marL="914354" indent="0">
              <a:buNone/>
              <a:defRPr/>
            </a:lvl3pPr>
            <a:lvl4pPr marL="1371532" indent="0">
              <a:buNone/>
              <a:defRPr/>
            </a:lvl4pPr>
            <a:lvl5pPr marL="1828709" indent="0">
              <a:buNone/>
              <a:defRPr/>
            </a:lvl5pPr>
          </a:lstStyle>
          <a:p>
            <a:pPr lvl="0"/>
            <a:r>
              <a:rPr lang="en-GB" dirty="0"/>
              <a:t>Click to edit Master text styles</a:t>
            </a:r>
          </a:p>
          <a:p>
            <a:pPr lvl="1"/>
            <a:endParaRPr lang="en-US" dirty="0"/>
          </a:p>
        </p:txBody>
      </p:sp>
      <p:sp>
        <p:nvSpPr>
          <p:cNvPr id="17" name="Text Placeholder 8">
            <a:extLst>
              <a:ext uri="{FF2B5EF4-FFF2-40B4-BE49-F238E27FC236}">
                <a16:creationId xmlns:a16="http://schemas.microsoft.com/office/drawing/2014/main" id="{18C51859-FE0E-64FC-72C9-D2099849BB11}"/>
              </a:ext>
            </a:extLst>
          </p:cNvPr>
          <p:cNvSpPr>
            <a:spLocks noGrp="1"/>
          </p:cNvSpPr>
          <p:nvPr>
            <p:ph type="body" sz="quarter" idx="15"/>
          </p:nvPr>
        </p:nvSpPr>
        <p:spPr>
          <a:xfrm>
            <a:off x="4661154" y="1531144"/>
            <a:ext cx="3851910" cy="560546"/>
          </a:xfrm>
        </p:spPr>
        <p:txBody>
          <a:bodyPr>
            <a:normAutofit/>
          </a:bodyPr>
          <a:lstStyle>
            <a:lvl1pPr marL="0" indent="0">
              <a:buNone/>
              <a:defRPr sz="2000"/>
            </a:lvl1pPr>
            <a:lvl2pPr marL="457178" indent="0">
              <a:buNone/>
              <a:defRPr sz="2400"/>
            </a:lvl2pPr>
            <a:lvl3pPr marL="914354" indent="0">
              <a:buNone/>
              <a:defRPr/>
            </a:lvl3pPr>
            <a:lvl4pPr marL="1371532" indent="0">
              <a:buNone/>
              <a:defRPr/>
            </a:lvl4pPr>
            <a:lvl5pPr marL="1828709" indent="0">
              <a:buNone/>
              <a:defRPr/>
            </a:lvl5pPr>
          </a:lstStyle>
          <a:p>
            <a:pPr lvl="0"/>
            <a:r>
              <a:rPr lang="en-GB" dirty="0"/>
              <a:t>Click to edit Master text styles</a:t>
            </a:r>
          </a:p>
          <a:p>
            <a:pPr lvl="1"/>
            <a:endParaRPr lang="en-US" dirty="0"/>
          </a:p>
        </p:txBody>
      </p:sp>
      <p:sp>
        <p:nvSpPr>
          <p:cNvPr id="18" name="Content Placeholder 2">
            <a:extLst>
              <a:ext uri="{FF2B5EF4-FFF2-40B4-BE49-F238E27FC236}">
                <a16:creationId xmlns:a16="http://schemas.microsoft.com/office/drawing/2014/main" id="{65EB35A7-357D-DEE9-CD32-EAFF02644194}"/>
              </a:ext>
            </a:extLst>
          </p:cNvPr>
          <p:cNvSpPr>
            <a:spLocks noGrp="1"/>
          </p:cNvSpPr>
          <p:nvPr>
            <p:ph idx="16" hasCustomPrompt="1"/>
          </p:nvPr>
        </p:nvSpPr>
        <p:spPr>
          <a:xfrm>
            <a:off x="4661154" y="2221443"/>
            <a:ext cx="3851910" cy="2393992"/>
          </a:xfrm>
        </p:spPr>
        <p:txBody>
          <a:bodyPr>
            <a:normAutofit/>
          </a:bodyPr>
          <a:lstStyle>
            <a:lvl1pPr marL="0" indent="0">
              <a:buNone/>
              <a:defRPr sz="1600">
                <a:solidFill>
                  <a:srgbClr val="253572"/>
                </a:solidFill>
              </a:defRPr>
            </a:lvl1pPr>
            <a:lvl2pPr>
              <a:defRPr>
                <a:solidFill>
                  <a:srgbClr val="253572"/>
                </a:solidFill>
              </a:defRPr>
            </a:lvl2pPr>
            <a:lvl3pPr>
              <a:defRPr>
                <a:solidFill>
                  <a:srgbClr val="253572"/>
                </a:solidFill>
              </a:defRPr>
            </a:lvl3pPr>
            <a:lvl4pPr>
              <a:defRPr>
                <a:solidFill>
                  <a:srgbClr val="253572"/>
                </a:solidFill>
              </a:defRPr>
            </a:lvl4pPr>
            <a:lvl5pPr marL="1828709" indent="0" algn="l">
              <a:buNone/>
              <a:defRPr>
                <a:solidFill>
                  <a:srgbClr val="253572"/>
                </a:solidFill>
              </a:defRPr>
            </a:lvl5pPr>
          </a:lstStyle>
          <a:p>
            <a:pPr lvl="0"/>
            <a:r>
              <a:rPr lang="en-US" dirty="0"/>
              <a:t>Fifth level</a:t>
            </a:r>
          </a:p>
        </p:txBody>
      </p:sp>
      <p:pic>
        <p:nvPicPr>
          <p:cNvPr id="7" name="Graphic 6">
            <a:extLst>
              <a:ext uri="{FF2B5EF4-FFF2-40B4-BE49-F238E27FC236}">
                <a16:creationId xmlns:a16="http://schemas.microsoft.com/office/drawing/2014/main" id="{B77D61FB-C1F6-7DD6-72BE-6F1F034F5420}"/>
              </a:ext>
            </a:extLst>
          </p:cNvPr>
          <p:cNvPicPr>
            <a:picLocks noChangeAspect="1"/>
          </p:cNvPicPr>
          <p:nvPr userDrawn="1"/>
        </p:nvPicPr>
        <p:blipFill>
          <a:blip r:embed="rId4">
            <a:extLst>
              <a:ext uri="{96DAC541-7B7A-43D3-8B79-37D633B846F1}">
                <asvg:svgBlip xmlns:asvg="http://schemas.microsoft.com/office/drawing/2016/SVG/main" r:embed="rId5"/>
              </a:ext>
            </a:extLst>
          </a:blip>
          <a:srcRect l="1787" r="1787"/>
          <a:stretch/>
        </p:blipFill>
        <p:spPr>
          <a:xfrm>
            <a:off x="-28352" y="-63796"/>
            <a:ext cx="3005756" cy="439479"/>
          </a:xfrm>
          <a:prstGeom prst="rect">
            <a:avLst/>
          </a:prstGeom>
        </p:spPr>
      </p:pic>
    </p:spTree>
    <p:extLst>
      <p:ext uri="{BB962C8B-B14F-4D97-AF65-F5344CB8AC3E}">
        <p14:creationId xmlns:p14="http://schemas.microsoft.com/office/powerpoint/2010/main" val="97721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892654"/>
            <a:ext cx="3870198" cy="718979"/>
          </a:xfrm>
          <a:prstGeom prst="rect">
            <a:avLst/>
          </a:prstGeom>
        </p:spPr>
        <p:txBody>
          <a:bodyPr anchor="t">
            <a:normAutofit/>
          </a:bodyPr>
          <a:lstStyle>
            <a:lvl1pPr>
              <a:defRPr sz="2800">
                <a:solidFill>
                  <a:srgbClr val="253572"/>
                </a:solidFill>
                <a:latin typeface="Varela" panose="02000000000000000000" pitchFamily="2" charset="0"/>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rgbClr val="253572"/>
                </a:solidFill>
              </a:defRPr>
            </a:lvl1pPr>
          </a:lstStyle>
          <a:p>
            <a:fld id="{AA5FC005-ADED-E84C-AEAC-5E0686ED96DD}" type="datetimeFigureOut">
              <a:rPr lang="en-US" smtClean="0"/>
              <a:pPr/>
              <a:t>2/27/2025</a:t>
            </a:fld>
            <a:endParaRPr lang="en-US" dirty="0"/>
          </a:p>
        </p:txBody>
      </p:sp>
      <p:sp>
        <p:nvSpPr>
          <p:cNvPr id="5" name="Footer Placeholder 4"/>
          <p:cNvSpPr>
            <a:spLocks noGrp="1"/>
          </p:cNvSpPr>
          <p:nvPr>
            <p:ph type="ftr" sz="quarter" idx="11"/>
          </p:nvPr>
        </p:nvSpPr>
        <p:spPr/>
        <p:txBody>
          <a:bodyPr/>
          <a:lstStyle>
            <a:lvl1pPr>
              <a:defRPr>
                <a:solidFill>
                  <a:srgbClr val="25357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253572"/>
                </a:solidFill>
              </a:defRPr>
            </a:lvl1pPr>
          </a:lstStyle>
          <a:p>
            <a:fld id="{5F7EDB6D-8A5E-CB4B-9EA3-90C691A82D6F}" type="slidenum">
              <a:rPr lang="en-US" smtClean="0"/>
              <a:pPr/>
              <a:t>‹#›</a:t>
            </a:fld>
            <a:endParaRPr lang="en-US" dirty="0"/>
          </a:p>
        </p:txBody>
      </p:sp>
      <p:pic>
        <p:nvPicPr>
          <p:cNvPr id="10" name="Graphic 9">
            <a:extLst>
              <a:ext uri="{FF2B5EF4-FFF2-40B4-BE49-F238E27FC236}">
                <a16:creationId xmlns:a16="http://schemas.microsoft.com/office/drawing/2014/main" id="{5E8678B6-187A-D43D-45EF-1DCEFD440218}"/>
              </a:ext>
            </a:extLst>
          </p:cNvPr>
          <p:cNvPicPr>
            <a:picLocks noChangeAspect="1"/>
          </p:cNvPicPr>
          <p:nvPr userDrawn="1"/>
        </p:nvPicPr>
        <p:blipFill>
          <a:blip r:embed="rId2">
            <a:extLst>
              <a:ext uri="{96DAC541-7B7A-43D3-8B79-37D633B846F1}">
                <asvg:svgBlip xmlns:asvg="http://schemas.microsoft.com/office/drawing/2016/SVG/main" r:embed="rId3"/>
              </a:ext>
            </a:extLst>
          </a:blip>
          <a:srcRect l="11748" t="-43861" r="33977" b="36837"/>
          <a:stretch/>
        </p:blipFill>
        <p:spPr>
          <a:xfrm>
            <a:off x="5522976" y="-9484"/>
            <a:ext cx="3621024" cy="5152987"/>
          </a:xfrm>
          <a:prstGeom prst="rect">
            <a:avLst/>
          </a:prstGeom>
        </p:spPr>
      </p:pic>
      <p:sp>
        <p:nvSpPr>
          <p:cNvPr id="15" name="Picture Placeholder 14">
            <a:extLst>
              <a:ext uri="{FF2B5EF4-FFF2-40B4-BE49-F238E27FC236}">
                <a16:creationId xmlns:a16="http://schemas.microsoft.com/office/drawing/2014/main" id="{16021C43-32BA-612A-2E7E-EA53F5B238C2}"/>
              </a:ext>
            </a:extLst>
          </p:cNvPr>
          <p:cNvSpPr>
            <a:spLocks noGrp="1"/>
          </p:cNvSpPr>
          <p:nvPr>
            <p:ph type="pic" sz="quarter" idx="13"/>
          </p:nvPr>
        </p:nvSpPr>
        <p:spPr>
          <a:xfrm>
            <a:off x="4672020" y="892651"/>
            <a:ext cx="3843337" cy="3701654"/>
          </a:xfrm>
        </p:spPr>
        <p:txBody>
          <a:bodyPr/>
          <a:lstStyle/>
          <a:p>
            <a:endParaRPr lang="en-US"/>
          </a:p>
        </p:txBody>
      </p:sp>
      <p:pic>
        <p:nvPicPr>
          <p:cNvPr id="3" name="Graphic 2">
            <a:extLst>
              <a:ext uri="{FF2B5EF4-FFF2-40B4-BE49-F238E27FC236}">
                <a16:creationId xmlns:a16="http://schemas.microsoft.com/office/drawing/2014/main" id="{792EA364-E15E-BEFA-45EF-247D407ACE62}"/>
              </a:ext>
            </a:extLst>
          </p:cNvPr>
          <p:cNvPicPr>
            <a:picLocks noChangeAspect="1"/>
          </p:cNvPicPr>
          <p:nvPr userDrawn="1"/>
        </p:nvPicPr>
        <p:blipFill>
          <a:blip r:embed="rId4">
            <a:extLst>
              <a:ext uri="{96DAC541-7B7A-43D3-8B79-37D633B846F1}">
                <asvg:svgBlip xmlns:asvg="http://schemas.microsoft.com/office/drawing/2016/SVG/main" r:embed="rId5"/>
              </a:ext>
            </a:extLst>
          </a:blip>
          <a:srcRect l="1787" r="1787"/>
          <a:stretch/>
        </p:blipFill>
        <p:spPr>
          <a:xfrm>
            <a:off x="-28352" y="-63796"/>
            <a:ext cx="3005756" cy="439479"/>
          </a:xfrm>
          <a:prstGeom prst="rect">
            <a:avLst/>
          </a:prstGeom>
        </p:spPr>
      </p:pic>
      <p:sp>
        <p:nvSpPr>
          <p:cNvPr id="7" name="Content Placeholder 2">
            <a:extLst>
              <a:ext uri="{FF2B5EF4-FFF2-40B4-BE49-F238E27FC236}">
                <a16:creationId xmlns:a16="http://schemas.microsoft.com/office/drawing/2014/main" id="{51C7C57C-8961-DE9C-51C6-059C77CB89D3}"/>
              </a:ext>
            </a:extLst>
          </p:cNvPr>
          <p:cNvSpPr>
            <a:spLocks noGrp="1"/>
          </p:cNvSpPr>
          <p:nvPr>
            <p:ph idx="1" hasCustomPrompt="1"/>
          </p:nvPr>
        </p:nvSpPr>
        <p:spPr>
          <a:xfrm>
            <a:off x="628650" y="1821711"/>
            <a:ext cx="3851910" cy="2773147"/>
          </a:xfrm>
        </p:spPr>
        <p:txBody>
          <a:bodyPr>
            <a:normAutofit/>
          </a:bodyPr>
          <a:lstStyle>
            <a:lvl1pPr marL="0" indent="0">
              <a:buNone/>
              <a:defRPr sz="1600">
                <a:solidFill>
                  <a:srgbClr val="253572"/>
                </a:solidFill>
              </a:defRPr>
            </a:lvl1pPr>
            <a:lvl2pPr>
              <a:defRPr>
                <a:solidFill>
                  <a:srgbClr val="253572"/>
                </a:solidFill>
              </a:defRPr>
            </a:lvl2pPr>
            <a:lvl3pPr>
              <a:defRPr>
                <a:solidFill>
                  <a:srgbClr val="253572"/>
                </a:solidFill>
              </a:defRPr>
            </a:lvl3pPr>
            <a:lvl4pPr>
              <a:defRPr>
                <a:solidFill>
                  <a:srgbClr val="253572"/>
                </a:solidFill>
              </a:defRPr>
            </a:lvl4pPr>
            <a:lvl5pPr marL="1828709" indent="0" algn="l">
              <a:buNone/>
              <a:defRPr>
                <a:solidFill>
                  <a:srgbClr val="253572"/>
                </a:solidFill>
              </a:defRPr>
            </a:lvl5pPr>
          </a:lstStyle>
          <a:p>
            <a:pPr lvl="0"/>
            <a:r>
              <a:rPr lang="en-US" dirty="0"/>
              <a:t>Fifth level</a:t>
            </a:r>
          </a:p>
        </p:txBody>
      </p:sp>
    </p:spTree>
    <p:extLst>
      <p:ext uri="{BB962C8B-B14F-4D97-AF65-F5344CB8AC3E}">
        <p14:creationId xmlns:p14="http://schemas.microsoft.com/office/powerpoint/2010/main" val="1425391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892654"/>
            <a:ext cx="3870198" cy="718979"/>
          </a:xfrm>
          <a:prstGeom prst="rect">
            <a:avLst/>
          </a:prstGeom>
        </p:spPr>
        <p:txBody>
          <a:bodyPr anchor="t">
            <a:normAutofit/>
          </a:bodyPr>
          <a:lstStyle>
            <a:lvl1pPr>
              <a:defRPr sz="2800">
                <a:solidFill>
                  <a:srgbClr val="253572"/>
                </a:solidFill>
                <a:latin typeface="Varela" panose="02000000000000000000" pitchFamily="2" charset="0"/>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rgbClr val="253572"/>
                </a:solidFill>
              </a:defRPr>
            </a:lvl1pPr>
          </a:lstStyle>
          <a:p>
            <a:fld id="{AA5FC005-ADED-E84C-AEAC-5E0686ED96DD}" type="datetimeFigureOut">
              <a:rPr lang="en-US" smtClean="0"/>
              <a:pPr/>
              <a:t>2/27/2025</a:t>
            </a:fld>
            <a:endParaRPr lang="en-US" dirty="0"/>
          </a:p>
        </p:txBody>
      </p:sp>
      <p:sp>
        <p:nvSpPr>
          <p:cNvPr id="5" name="Footer Placeholder 4"/>
          <p:cNvSpPr>
            <a:spLocks noGrp="1"/>
          </p:cNvSpPr>
          <p:nvPr>
            <p:ph type="ftr" sz="quarter" idx="11"/>
          </p:nvPr>
        </p:nvSpPr>
        <p:spPr/>
        <p:txBody>
          <a:bodyPr/>
          <a:lstStyle>
            <a:lvl1pPr>
              <a:defRPr>
                <a:solidFill>
                  <a:srgbClr val="25357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253572"/>
                </a:solidFill>
              </a:defRPr>
            </a:lvl1pPr>
          </a:lstStyle>
          <a:p>
            <a:fld id="{5F7EDB6D-8A5E-CB4B-9EA3-90C691A82D6F}" type="slidenum">
              <a:rPr lang="en-US" smtClean="0"/>
              <a:pPr/>
              <a:t>‹#›</a:t>
            </a:fld>
            <a:endParaRPr lang="en-US" dirty="0"/>
          </a:p>
        </p:txBody>
      </p:sp>
      <p:pic>
        <p:nvPicPr>
          <p:cNvPr id="10" name="Graphic 9">
            <a:extLst>
              <a:ext uri="{FF2B5EF4-FFF2-40B4-BE49-F238E27FC236}">
                <a16:creationId xmlns:a16="http://schemas.microsoft.com/office/drawing/2014/main" id="{5E8678B6-187A-D43D-45EF-1DCEFD440218}"/>
              </a:ext>
            </a:extLst>
          </p:cNvPr>
          <p:cNvPicPr>
            <a:picLocks noChangeAspect="1"/>
          </p:cNvPicPr>
          <p:nvPr userDrawn="1"/>
        </p:nvPicPr>
        <p:blipFill>
          <a:blip r:embed="rId2">
            <a:extLst>
              <a:ext uri="{96DAC541-7B7A-43D3-8B79-37D633B846F1}">
                <asvg:svgBlip xmlns:asvg="http://schemas.microsoft.com/office/drawing/2016/SVG/main" r:embed="rId3"/>
              </a:ext>
            </a:extLst>
          </a:blip>
          <a:srcRect l="11748" t="-43861" r="33977" b="36837"/>
          <a:stretch/>
        </p:blipFill>
        <p:spPr>
          <a:xfrm>
            <a:off x="5522976" y="-9484"/>
            <a:ext cx="3621024" cy="5152987"/>
          </a:xfrm>
          <a:prstGeom prst="rect">
            <a:avLst/>
          </a:prstGeom>
        </p:spPr>
      </p:pic>
      <p:sp>
        <p:nvSpPr>
          <p:cNvPr id="12" name="Content Placeholder 2">
            <a:extLst>
              <a:ext uri="{FF2B5EF4-FFF2-40B4-BE49-F238E27FC236}">
                <a16:creationId xmlns:a16="http://schemas.microsoft.com/office/drawing/2014/main" id="{7B6EE3CF-12D8-28DB-7056-266D7A8DDE82}"/>
              </a:ext>
            </a:extLst>
          </p:cNvPr>
          <p:cNvSpPr>
            <a:spLocks noGrp="1"/>
          </p:cNvSpPr>
          <p:nvPr>
            <p:ph idx="1" hasCustomPrompt="1"/>
          </p:nvPr>
        </p:nvSpPr>
        <p:spPr>
          <a:xfrm>
            <a:off x="628650" y="1821711"/>
            <a:ext cx="3851910" cy="2773147"/>
          </a:xfrm>
        </p:spPr>
        <p:txBody>
          <a:bodyPr>
            <a:normAutofit/>
          </a:bodyPr>
          <a:lstStyle>
            <a:lvl1pPr marL="0" indent="0">
              <a:buNone/>
              <a:defRPr sz="1600">
                <a:solidFill>
                  <a:srgbClr val="253572"/>
                </a:solidFill>
              </a:defRPr>
            </a:lvl1pPr>
            <a:lvl2pPr>
              <a:defRPr>
                <a:solidFill>
                  <a:srgbClr val="253572"/>
                </a:solidFill>
              </a:defRPr>
            </a:lvl2pPr>
            <a:lvl3pPr>
              <a:defRPr>
                <a:solidFill>
                  <a:srgbClr val="253572"/>
                </a:solidFill>
              </a:defRPr>
            </a:lvl3pPr>
            <a:lvl4pPr>
              <a:defRPr>
                <a:solidFill>
                  <a:srgbClr val="253572"/>
                </a:solidFill>
              </a:defRPr>
            </a:lvl4pPr>
            <a:lvl5pPr marL="1828709" indent="0" algn="l">
              <a:buNone/>
              <a:defRPr>
                <a:solidFill>
                  <a:srgbClr val="253572"/>
                </a:solidFill>
              </a:defRPr>
            </a:lvl5pPr>
          </a:lstStyle>
          <a:p>
            <a:pPr lvl="0"/>
            <a:r>
              <a:rPr lang="en-US" dirty="0"/>
              <a:t>Fifth level</a:t>
            </a:r>
          </a:p>
        </p:txBody>
      </p:sp>
      <p:sp>
        <p:nvSpPr>
          <p:cNvPr id="7" name="Content Placeholder 6">
            <a:extLst>
              <a:ext uri="{FF2B5EF4-FFF2-40B4-BE49-F238E27FC236}">
                <a16:creationId xmlns:a16="http://schemas.microsoft.com/office/drawing/2014/main" id="{10E9DF7C-3A80-1E0E-43A3-6B5BB53AEEBF}"/>
              </a:ext>
            </a:extLst>
          </p:cNvPr>
          <p:cNvSpPr>
            <a:spLocks noGrp="1"/>
          </p:cNvSpPr>
          <p:nvPr>
            <p:ph sz="quarter" idx="13"/>
          </p:nvPr>
        </p:nvSpPr>
        <p:spPr>
          <a:xfrm>
            <a:off x="4645152" y="892970"/>
            <a:ext cx="3870198" cy="381119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3" name="Graphic 2">
            <a:extLst>
              <a:ext uri="{FF2B5EF4-FFF2-40B4-BE49-F238E27FC236}">
                <a16:creationId xmlns:a16="http://schemas.microsoft.com/office/drawing/2014/main" id="{412ABA18-CCEC-7F9E-1553-40B7772C4447}"/>
              </a:ext>
            </a:extLst>
          </p:cNvPr>
          <p:cNvPicPr>
            <a:picLocks noChangeAspect="1"/>
          </p:cNvPicPr>
          <p:nvPr userDrawn="1"/>
        </p:nvPicPr>
        <p:blipFill>
          <a:blip r:embed="rId4">
            <a:extLst>
              <a:ext uri="{96DAC541-7B7A-43D3-8B79-37D633B846F1}">
                <asvg:svgBlip xmlns:asvg="http://schemas.microsoft.com/office/drawing/2016/SVG/main" r:embed="rId5"/>
              </a:ext>
            </a:extLst>
          </a:blip>
          <a:srcRect l="1787" r="1787"/>
          <a:stretch/>
        </p:blipFill>
        <p:spPr>
          <a:xfrm>
            <a:off x="-28352" y="-63796"/>
            <a:ext cx="3005756" cy="439479"/>
          </a:xfrm>
          <a:prstGeom prst="rect">
            <a:avLst/>
          </a:prstGeom>
        </p:spPr>
      </p:pic>
    </p:spTree>
    <p:extLst>
      <p:ext uri="{BB962C8B-B14F-4D97-AF65-F5344CB8AC3E}">
        <p14:creationId xmlns:p14="http://schemas.microsoft.com/office/powerpoint/2010/main" val="29183581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rgbClr val="E2E2E6"/>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253572"/>
                </a:solidFill>
              </a:defRPr>
            </a:lvl1pPr>
          </a:lstStyle>
          <a:p>
            <a:fld id="{AA5FC005-ADED-E84C-AEAC-5E0686ED96DD}" type="datetimeFigureOut">
              <a:rPr lang="en-US" smtClean="0"/>
              <a:pPr/>
              <a:t>2/27/2025</a:t>
            </a:fld>
            <a:endParaRPr lang="en-US" dirty="0"/>
          </a:p>
        </p:txBody>
      </p:sp>
      <p:sp>
        <p:nvSpPr>
          <p:cNvPr id="5" name="Footer Placeholder 4"/>
          <p:cNvSpPr>
            <a:spLocks noGrp="1"/>
          </p:cNvSpPr>
          <p:nvPr>
            <p:ph type="ftr" sz="quarter" idx="11"/>
          </p:nvPr>
        </p:nvSpPr>
        <p:spPr/>
        <p:txBody>
          <a:bodyPr/>
          <a:lstStyle>
            <a:lvl1pPr>
              <a:defRPr>
                <a:solidFill>
                  <a:srgbClr val="25357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253572"/>
                </a:solidFill>
              </a:defRPr>
            </a:lvl1pPr>
          </a:lstStyle>
          <a:p>
            <a:fld id="{5F7EDB6D-8A5E-CB4B-9EA3-90C691A82D6F}" type="slidenum">
              <a:rPr lang="en-US" smtClean="0"/>
              <a:pPr/>
              <a:t>‹#›</a:t>
            </a:fld>
            <a:endParaRPr lang="en-US" dirty="0"/>
          </a:p>
        </p:txBody>
      </p:sp>
      <p:pic>
        <p:nvPicPr>
          <p:cNvPr id="10" name="Graphic 9">
            <a:extLst>
              <a:ext uri="{FF2B5EF4-FFF2-40B4-BE49-F238E27FC236}">
                <a16:creationId xmlns:a16="http://schemas.microsoft.com/office/drawing/2014/main" id="{5E8678B6-187A-D43D-45EF-1DCEFD440218}"/>
              </a:ext>
            </a:extLst>
          </p:cNvPr>
          <p:cNvPicPr>
            <a:picLocks noChangeAspect="1"/>
          </p:cNvPicPr>
          <p:nvPr userDrawn="1"/>
        </p:nvPicPr>
        <p:blipFill>
          <a:blip r:embed="rId2">
            <a:extLst>
              <a:ext uri="{96DAC541-7B7A-43D3-8B79-37D633B846F1}">
                <asvg:svgBlip xmlns:asvg="http://schemas.microsoft.com/office/drawing/2016/SVG/main" r:embed="rId3"/>
              </a:ext>
            </a:extLst>
          </a:blip>
          <a:srcRect l="11748" t="-43861" r="33977" b="36837"/>
          <a:stretch/>
        </p:blipFill>
        <p:spPr>
          <a:xfrm>
            <a:off x="5522976" y="-9484"/>
            <a:ext cx="3621024" cy="5152987"/>
          </a:xfrm>
          <a:prstGeom prst="rect">
            <a:avLst/>
          </a:prstGeom>
        </p:spPr>
      </p:pic>
      <p:sp>
        <p:nvSpPr>
          <p:cNvPr id="9" name="Media Placeholder 8">
            <a:extLst>
              <a:ext uri="{FF2B5EF4-FFF2-40B4-BE49-F238E27FC236}">
                <a16:creationId xmlns:a16="http://schemas.microsoft.com/office/drawing/2014/main" id="{FB306B95-6E23-A321-8000-4AA41A4214DC}"/>
              </a:ext>
            </a:extLst>
          </p:cNvPr>
          <p:cNvSpPr>
            <a:spLocks noGrp="1"/>
          </p:cNvSpPr>
          <p:nvPr>
            <p:ph type="media" sz="quarter" idx="13"/>
          </p:nvPr>
        </p:nvSpPr>
        <p:spPr>
          <a:xfrm>
            <a:off x="628650" y="1530668"/>
            <a:ext cx="7886700" cy="3064191"/>
          </a:xfrm>
        </p:spPr>
        <p:txBody>
          <a:bodyPr/>
          <a:lstStyle/>
          <a:p>
            <a:endParaRPr lang="en-US"/>
          </a:p>
        </p:txBody>
      </p:sp>
      <p:sp>
        <p:nvSpPr>
          <p:cNvPr id="11" name="Title 1">
            <a:extLst>
              <a:ext uri="{FF2B5EF4-FFF2-40B4-BE49-F238E27FC236}">
                <a16:creationId xmlns:a16="http://schemas.microsoft.com/office/drawing/2014/main" id="{58D69CA1-5644-DE0F-D6BF-93DF90F615A1}"/>
              </a:ext>
            </a:extLst>
          </p:cNvPr>
          <p:cNvSpPr>
            <a:spLocks noGrp="1"/>
          </p:cNvSpPr>
          <p:nvPr>
            <p:ph type="title"/>
          </p:nvPr>
        </p:nvSpPr>
        <p:spPr>
          <a:xfrm>
            <a:off x="628650" y="892655"/>
            <a:ext cx="7886700" cy="508739"/>
          </a:xfrm>
          <a:prstGeom prst="rect">
            <a:avLst/>
          </a:prstGeom>
        </p:spPr>
        <p:txBody>
          <a:bodyPr/>
          <a:lstStyle>
            <a:lvl1pPr>
              <a:defRPr sz="3600">
                <a:solidFill>
                  <a:srgbClr val="253572"/>
                </a:solidFill>
                <a:latin typeface="Varela" panose="02000000000000000000" pitchFamily="2" charset="0"/>
              </a:defRPr>
            </a:lvl1pPr>
          </a:lstStyle>
          <a:p>
            <a:r>
              <a:rPr lang="en-US" dirty="0"/>
              <a:t>Click to edit Master title style</a:t>
            </a:r>
          </a:p>
        </p:txBody>
      </p:sp>
      <p:pic>
        <p:nvPicPr>
          <p:cNvPr id="3" name="Graphic 2">
            <a:extLst>
              <a:ext uri="{FF2B5EF4-FFF2-40B4-BE49-F238E27FC236}">
                <a16:creationId xmlns:a16="http://schemas.microsoft.com/office/drawing/2014/main" id="{E1EE68EC-226E-8ACE-99C9-C61778A005C4}"/>
              </a:ext>
            </a:extLst>
          </p:cNvPr>
          <p:cNvPicPr>
            <a:picLocks noChangeAspect="1"/>
          </p:cNvPicPr>
          <p:nvPr userDrawn="1"/>
        </p:nvPicPr>
        <p:blipFill>
          <a:blip r:embed="rId4">
            <a:extLst>
              <a:ext uri="{96DAC541-7B7A-43D3-8B79-37D633B846F1}">
                <asvg:svgBlip xmlns:asvg="http://schemas.microsoft.com/office/drawing/2016/SVG/main" r:embed="rId5"/>
              </a:ext>
            </a:extLst>
          </a:blip>
          <a:srcRect l="1787" r="1787"/>
          <a:stretch/>
        </p:blipFill>
        <p:spPr>
          <a:xfrm>
            <a:off x="-28352" y="-63796"/>
            <a:ext cx="3005756" cy="439479"/>
          </a:xfrm>
          <a:prstGeom prst="rect">
            <a:avLst/>
          </a:prstGeom>
        </p:spPr>
      </p:pic>
    </p:spTree>
    <p:extLst>
      <p:ext uri="{BB962C8B-B14F-4D97-AF65-F5344CB8AC3E}">
        <p14:creationId xmlns:p14="http://schemas.microsoft.com/office/powerpoint/2010/main" val="4134526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253572"/>
                </a:solidFill>
              </a:defRPr>
            </a:lvl1pPr>
          </a:lstStyle>
          <a:p>
            <a:fld id="{AA5FC005-ADED-E84C-AEAC-5E0686ED96DD}" type="datetimeFigureOut">
              <a:rPr lang="en-US" smtClean="0"/>
              <a:pPr/>
              <a:t>2/27/2025</a:t>
            </a:fld>
            <a:endParaRPr lang="en-US" dirty="0"/>
          </a:p>
        </p:txBody>
      </p:sp>
      <p:sp>
        <p:nvSpPr>
          <p:cNvPr id="5" name="Footer Placeholder 4"/>
          <p:cNvSpPr>
            <a:spLocks noGrp="1"/>
          </p:cNvSpPr>
          <p:nvPr>
            <p:ph type="ftr" sz="quarter" idx="11"/>
          </p:nvPr>
        </p:nvSpPr>
        <p:spPr/>
        <p:txBody>
          <a:bodyPr/>
          <a:lstStyle>
            <a:lvl1pPr>
              <a:defRPr>
                <a:solidFill>
                  <a:srgbClr val="25357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253572"/>
                </a:solidFill>
              </a:defRPr>
            </a:lvl1pPr>
          </a:lstStyle>
          <a:p>
            <a:fld id="{5F7EDB6D-8A5E-CB4B-9EA3-90C691A82D6F}" type="slidenum">
              <a:rPr lang="en-US" smtClean="0"/>
              <a:pPr/>
              <a:t>‹#›</a:t>
            </a:fld>
            <a:endParaRPr lang="en-US" dirty="0"/>
          </a:p>
        </p:txBody>
      </p:sp>
      <p:pic>
        <p:nvPicPr>
          <p:cNvPr id="10" name="Graphic 9">
            <a:extLst>
              <a:ext uri="{FF2B5EF4-FFF2-40B4-BE49-F238E27FC236}">
                <a16:creationId xmlns:a16="http://schemas.microsoft.com/office/drawing/2014/main" id="{5E8678B6-187A-D43D-45EF-1DCEFD440218}"/>
              </a:ext>
            </a:extLst>
          </p:cNvPr>
          <p:cNvPicPr>
            <a:picLocks noChangeAspect="1"/>
          </p:cNvPicPr>
          <p:nvPr userDrawn="1"/>
        </p:nvPicPr>
        <p:blipFill>
          <a:blip r:embed="rId2">
            <a:extLst>
              <a:ext uri="{96DAC541-7B7A-43D3-8B79-37D633B846F1}">
                <asvg:svgBlip xmlns:asvg="http://schemas.microsoft.com/office/drawing/2016/SVG/main" r:embed="rId3"/>
              </a:ext>
            </a:extLst>
          </a:blip>
          <a:srcRect l="11748" t="-43861" r="33977" b="36837"/>
          <a:stretch/>
        </p:blipFill>
        <p:spPr>
          <a:xfrm>
            <a:off x="5522976" y="-9484"/>
            <a:ext cx="3621024" cy="5152987"/>
          </a:xfrm>
          <a:prstGeom prst="rect">
            <a:avLst/>
          </a:prstGeom>
        </p:spPr>
      </p:pic>
      <p:sp>
        <p:nvSpPr>
          <p:cNvPr id="3" name="Title 1">
            <a:extLst>
              <a:ext uri="{FF2B5EF4-FFF2-40B4-BE49-F238E27FC236}">
                <a16:creationId xmlns:a16="http://schemas.microsoft.com/office/drawing/2014/main" id="{8C77ADEA-A63F-30D7-C584-0A7307E2ABFE}"/>
              </a:ext>
            </a:extLst>
          </p:cNvPr>
          <p:cNvSpPr>
            <a:spLocks noGrp="1"/>
          </p:cNvSpPr>
          <p:nvPr>
            <p:ph type="title"/>
          </p:nvPr>
        </p:nvSpPr>
        <p:spPr>
          <a:xfrm>
            <a:off x="628650" y="892655"/>
            <a:ext cx="7886700" cy="508739"/>
          </a:xfrm>
          <a:prstGeom prst="rect">
            <a:avLst/>
          </a:prstGeom>
        </p:spPr>
        <p:txBody>
          <a:bodyPr/>
          <a:lstStyle>
            <a:lvl1pPr>
              <a:defRPr sz="3600">
                <a:solidFill>
                  <a:srgbClr val="253572"/>
                </a:solidFill>
                <a:latin typeface="Varela" panose="02000000000000000000" pitchFamily="2" charset="0"/>
              </a:defRPr>
            </a:lvl1pPr>
          </a:lstStyle>
          <a:p>
            <a:r>
              <a:rPr lang="en-US" dirty="0"/>
              <a:t>Click to edit Master title style</a:t>
            </a:r>
          </a:p>
        </p:txBody>
      </p:sp>
      <p:pic>
        <p:nvPicPr>
          <p:cNvPr id="2" name="Graphic 1">
            <a:extLst>
              <a:ext uri="{FF2B5EF4-FFF2-40B4-BE49-F238E27FC236}">
                <a16:creationId xmlns:a16="http://schemas.microsoft.com/office/drawing/2014/main" id="{83D52921-64EF-6E9D-D7B0-CECD660A0F7C}"/>
              </a:ext>
            </a:extLst>
          </p:cNvPr>
          <p:cNvPicPr>
            <a:picLocks noChangeAspect="1"/>
          </p:cNvPicPr>
          <p:nvPr userDrawn="1"/>
        </p:nvPicPr>
        <p:blipFill>
          <a:blip r:embed="rId4">
            <a:extLst>
              <a:ext uri="{96DAC541-7B7A-43D3-8B79-37D633B846F1}">
                <asvg:svgBlip xmlns:asvg="http://schemas.microsoft.com/office/drawing/2016/SVG/main" r:embed="rId5"/>
              </a:ext>
            </a:extLst>
          </a:blip>
          <a:srcRect l="1787" r="1787"/>
          <a:stretch/>
        </p:blipFill>
        <p:spPr>
          <a:xfrm>
            <a:off x="-28352" y="-63796"/>
            <a:ext cx="3005756" cy="439479"/>
          </a:xfrm>
          <a:prstGeom prst="rect">
            <a:avLst/>
          </a:prstGeom>
        </p:spPr>
      </p:pic>
    </p:spTree>
    <p:extLst>
      <p:ext uri="{BB962C8B-B14F-4D97-AF65-F5344CB8AC3E}">
        <p14:creationId xmlns:p14="http://schemas.microsoft.com/office/powerpoint/2010/main" val="24253629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25357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4775076"/>
            <a:ext cx="2057400" cy="273844"/>
          </a:xfrm>
        </p:spPr>
        <p:txBody>
          <a:bodyPr/>
          <a:lstStyle>
            <a:lvl1pPr>
              <a:defRPr>
                <a:solidFill>
                  <a:schemeClr val="bg1"/>
                </a:solidFill>
              </a:defRPr>
            </a:lvl1pPr>
          </a:lstStyle>
          <a:p>
            <a:fld id="{AA5FC005-ADED-E84C-AEAC-5E0686ED96DD}" type="datetimeFigureOut">
              <a:rPr lang="en-US" smtClean="0"/>
              <a:pPr/>
              <a:t>2/27/2025</a:t>
            </a:fld>
            <a:endParaRPr lang="en-US" dirty="0"/>
          </a:p>
        </p:txBody>
      </p:sp>
      <p:sp>
        <p:nvSpPr>
          <p:cNvPr id="5" name="Footer Placeholder 4"/>
          <p:cNvSpPr>
            <a:spLocks noGrp="1"/>
          </p:cNvSpPr>
          <p:nvPr>
            <p:ph type="ftr" sz="quarter" idx="11"/>
          </p:nvPr>
        </p:nvSpPr>
        <p:spPr>
          <a:xfrm>
            <a:off x="3028950" y="4775076"/>
            <a:ext cx="3086100" cy="273844"/>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F7EDB6D-8A5E-CB4B-9EA3-90C691A82D6F}" type="slidenum">
              <a:rPr lang="en-US" smtClean="0"/>
              <a:pPr/>
              <a:t>‹#›</a:t>
            </a:fld>
            <a:endParaRPr lang="en-US" dirty="0"/>
          </a:p>
        </p:txBody>
      </p:sp>
      <p:pic>
        <p:nvPicPr>
          <p:cNvPr id="10" name="Graphic 9">
            <a:extLst>
              <a:ext uri="{FF2B5EF4-FFF2-40B4-BE49-F238E27FC236}">
                <a16:creationId xmlns:a16="http://schemas.microsoft.com/office/drawing/2014/main" id="{5E8678B6-187A-D43D-45EF-1DCEFD440218}"/>
              </a:ext>
            </a:extLst>
          </p:cNvPr>
          <p:cNvPicPr>
            <a:picLocks noChangeAspect="1"/>
          </p:cNvPicPr>
          <p:nvPr userDrawn="1"/>
        </p:nvPicPr>
        <p:blipFill>
          <a:blip r:embed="rId2">
            <a:extLst>
              <a:ext uri="{96DAC541-7B7A-43D3-8B79-37D633B846F1}">
                <asvg:svgBlip xmlns:asvg="http://schemas.microsoft.com/office/drawing/2016/SVG/main" r:embed="rId3"/>
              </a:ext>
            </a:extLst>
          </a:blip>
          <a:srcRect l="11748" t="-43861" r="33977" b="36837"/>
          <a:stretch/>
        </p:blipFill>
        <p:spPr>
          <a:xfrm>
            <a:off x="5522976" y="-1672"/>
            <a:ext cx="3621024" cy="5152987"/>
          </a:xfrm>
          <a:prstGeom prst="rect">
            <a:avLst/>
          </a:prstGeom>
        </p:spPr>
      </p:pic>
      <p:sp>
        <p:nvSpPr>
          <p:cNvPr id="3" name="Title 1">
            <a:extLst>
              <a:ext uri="{FF2B5EF4-FFF2-40B4-BE49-F238E27FC236}">
                <a16:creationId xmlns:a16="http://schemas.microsoft.com/office/drawing/2014/main" id="{CA83547D-6D66-39BA-E305-BFD1943B66B8}"/>
              </a:ext>
            </a:extLst>
          </p:cNvPr>
          <p:cNvSpPr>
            <a:spLocks noGrp="1"/>
          </p:cNvSpPr>
          <p:nvPr>
            <p:ph type="title"/>
          </p:nvPr>
        </p:nvSpPr>
        <p:spPr>
          <a:xfrm>
            <a:off x="628650" y="892655"/>
            <a:ext cx="7886700" cy="508739"/>
          </a:xfrm>
          <a:prstGeom prst="rect">
            <a:avLst/>
          </a:prstGeom>
        </p:spPr>
        <p:txBody>
          <a:bodyPr/>
          <a:lstStyle>
            <a:lvl1pPr>
              <a:defRPr sz="3600">
                <a:solidFill>
                  <a:schemeClr val="bg1"/>
                </a:solidFill>
              </a:defRPr>
            </a:lvl1pPr>
          </a:lstStyle>
          <a:p>
            <a:r>
              <a:rPr lang="en-US" dirty="0"/>
              <a:t>Click to edit Master title style</a:t>
            </a:r>
          </a:p>
        </p:txBody>
      </p:sp>
      <p:pic>
        <p:nvPicPr>
          <p:cNvPr id="2" name="Graphic 1">
            <a:extLst>
              <a:ext uri="{FF2B5EF4-FFF2-40B4-BE49-F238E27FC236}">
                <a16:creationId xmlns:a16="http://schemas.microsoft.com/office/drawing/2014/main" id="{A92CA5BB-187F-56BC-A2ED-3BD4AB380BBA}"/>
              </a:ext>
            </a:extLst>
          </p:cNvPr>
          <p:cNvPicPr>
            <a:picLocks noChangeAspect="1"/>
          </p:cNvPicPr>
          <p:nvPr userDrawn="1"/>
        </p:nvPicPr>
        <p:blipFill>
          <a:blip r:embed="rId4">
            <a:extLst>
              <a:ext uri="{96DAC541-7B7A-43D3-8B79-37D633B846F1}">
                <asvg:svgBlip xmlns:asvg="http://schemas.microsoft.com/office/drawing/2016/SVG/main" r:embed="rId5"/>
              </a:ext>
            </a:extLst>
          </a:blip>
          <a:srcRect l="1787" r="1787"/>
          <a:stretch/>
        </p:blipFill>
        <p:spPr>
          <a:xfrm>
            <a:off x="-28352" y="-63796"/>
            <a:ext cx="3005756" cy="439479"/>
          </a:xfrm>
          <a:prstGeom prst="rect">
            <a:avLst/>
          </a:prstGeom>
        </p:spPr>
      </p:pic>
    </p:spTree>
    <p:extLst>
      <p:ext uri="{BB962C8B-B14F-4D97-AF65-F5344CB8AC3E}">
        <p14:creationId xmlns:p14="http://schemas.microsoft.com/office/powerpoint/2010/main" val="32758973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rgbClr val="104A3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4775076"/>
            <a:ext cx="2057400" cy="273844"/>
          </a:xfrm>
        </p:spPr>
        <p:txBody>
          <a:bodyPr/>
          <a:lstStyle>
            <a:lvl1pPr>
              <a:defRPr>
                <a:solidFill>
                  <a:schemeClr val="bg1"/>
                </a:solidFill>
              </a:defRPr>
            </a:lvl1pPr>
          </a:lstStyle>
          <a:p>
            <a:fld id="{AA5FC005-ADED-E84C-AEAC-5E0686ED96DD}" type="datetimeFigureOut">
              <a:rPr lang="en-US" smtClean="0"/>
              <a:pPr/>
              <a:t>2/27/2025</a:t>
            </a:fld>
            <a:endParaRPr lang="en-US" dirty="0"/>
          </a:p>
        </p:txBody>
      </p:sp>
      <p:sp>
        <p:nvSpPr>
          <p:cNvPr id="5" name="Footer Placeholder 4"/>
          <p:cNvSpPr>
            <a:spLocks noGrp="1"/>
          </p:cNvSpPr>
          <p:nvPr>
            <p:ph type="ftr" sz="quarter" idx="11"/>
          </p:nvPr>
        </p:nvSpPr>
        <p:spPr>
          <a:xfrm>
            <a:off x="3028950" y="4775076"/>
            <a:ext cx="3086100" cy="273844"/>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F7EDB6D-8A5E-CB4B-9EA3-90C691A82D6F}" type="slidenum">
              <a:rPr lang="en-US" smtClean="0"/>
              <a:pPr/>
              <a:t>‹#›</a:t>
            </a:fld>
            <a:endParaRPr lang="en-US" dirty="0"/>
          </a:p>
        </p:txBody>
      </p:sp>
      <p:pic>
        <p:nvPicPr>
          <p:cNvPr id="10" name="Graphic 9">
            <a:extLst>
              <a:ext uri="{FF2B5EF4-FFF2-40B4-BE49-F238E27FC236}">
                <a16:creationId xmlns:a16="http://schemas.microsoft.com/office/drawing/2014/main" id="{5E8678B6-187A-D43D-45EF-1DCEFD440218}"/>
              </a:ext>
            </a:extLst>
          </p:cNvPr>
          <p:cNvPicPr>
            <a:picLocks noChangeAspect="1"/>
          </p:cNvPicPr>
          <p:nvPr userDrawn="1"/>
        </p:nvPicPr>
        <p:blipFill>
          <a:blip r:embed="rId2">
            <a:extLst>
              <a:ext uri="{96DAC541-7B7A-43D3-8B79-37D633B846F1}">
                <asvg:svgBlip xmlns:asvg="http://schemas.microsoft.com/office/drawing/2016/SVG/main" r:embed="rId3"/>
              </a:ext>
            </a:extLst>
          </a:blip>
          <a:srcRect l="11748" t="-43861" r="33977" b="36837"/>
          <a:stretch/>
        </p:blipFill>
        <p:spPr>
          <a:xfrm>
            <a:off x="5522976" y="-1672"/>
            <a:ext cx="3621024" cy="5152987"/>
          </a:xfrm>
          <a:prstGeom prst="rect">
            <a:avLst/>
          </a:prstGeom>
        </p:spPr>
      </p:pic>
      <p:sp>
        <p:nvSpPr>
          <p:cNvPr id="3" name="Title 1">
            <a:extLst>
              <a:ext uri="{FF2B5EF4-FFF2-40B4-BE49-F238E27FC236}">
                <a16:creationId xmlns:a16="http://schemas.microsoft.com/office/drawing/2014/main" id="{CA83547D-6D66-39BA-E305-BFD1943B66B8}"/>
              </a:ext>
            </a:extLst>
          </p:cNvPr>
          <p:cNvSpPr>
            <a:spLocks noGrp="1"/>
          </p:cNvSpPr>
          <p:nvPr>
            <p:ph type="title"/>
          </p:nvPr>
        </p:nvSpPr>
        <p:spPr>
          <a:xfrm>
            <a:off x="628650" y="892655"/>
            <a:ext cx="7886700" cy="508739"/>
          </a:xfrm>
          <a:prstGeom prst="rect">
            <a:avLst/>
          </a:prstGeom>
        </p:spPr>
        <p:txBody>
          <a:bodyPr/>
          <a:lstStyle>
            <a:lvl1pPr>
              <a:defRPr sz="3600">
                <a:solidFill>
                  <a:schemeClr val="bg1"/>
                </a:solidFill>
              </a:defRPr>
            </a:lvl1pPr>
          </a:lstStyle>
          <a:p>
            <a:r>
              <a:rPr lang="en-US" dirty="0"/>
              <a:t>Click to edit Master title style</a:t>
            </a:r>
          </a:p>
        </p:txBody>
      </p:sp>
      <p:pic>
        <p:nvPicPr>
          <p:cNvPr id="2" name="Graphic 1">
            <a:extLst>
              <a:ext uri="{FF2B5EF4-FFF2-40B4-BE49-F238E27FC236}">
                <a16:creationId xmlns:a16="http://schemas.microsoft.com/office/drawing/2014/main" id="{B556790E-0DC3-9EE8-3940-9D90434E1353}"/>
              </a:ext>
            </a:extLst>
          </p:cNvPr>
          <p:cNvPicPr>
            <a:picLocks noChangeAspect="1"/>
          </p:cNvPicPr>
          <p:nvPr userDrawn="1"/>
        </p:nvPicPr>
        <p:blipFill>
          <a:blip r:embed="rId4">
            <a:extLst>
              <a:ext uri="{96DAC541-7B7A-43D3-8B79-37D633B846F1}">
                <asvg:svgBlip xmlns:asvg="http://schemas.microsoft.com/office/drawing/2016/SVG/main" r:embed="rId5"/>
              </a:ext>
            </a:extLst>
          </a:blip>
          <a:srcRect l="1787" r="1787"/>
          <a:stretch/>
        </p:blipFill>
        <p:spPr>
          <a:xfrm>
            <a:off x="-28352" y="-63796"/>
            <a:ext cx="3005756" cy="439479"/>
          </a:xfrm>
          <a:prstGeom prst="rect">
            <a:avLst/>
          </a:prstGeom>
        </p:spPr>
      </p:pic>
    </p:spTree>
    <p:extLst>
      <p:ext uri="{BB962C8B-B14F-4D97-AF65-F5344CB8AC3E}">
        <p14:creationId xmlns:p14="http://schemas.microsoft.com/office/powerpoint/2010/main" val="2689997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D16F28"/>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4775076"/>
            <a:ext cx="2057400" cy="273844"/>
          </a:xfrm>
        </p:spPr>
        <p:txBody>
          <a:bodyPr/>
          <a:lstStyle>
            <a:lvl1pPr>
              <a:defRPr>
                <a:solidFill>
                  <a:schemeClr val="bg1"/>
                </a:solidFill>
              </a:defRPr>
            </a:lvl1pPr>
          </a:lstStyle>
          <a:p>
            <a:fld id="{AA5FC005-ADED-E84C-AEAC-5E0686ED96DD}" type="datetimeFigureOut">
              <a:rPr lang="en-US" smtClean="0"/>
              <a:pPr/>
              <a:t>2/27/2025</a:t>
            </a:fld>
            <a:endParaRPr lang="en-US" dirty="0"/>
          </a:p>
        </p:txBody>
      </p:sp>
      <p:sp>
        <p:nvSpPr>
          <p:cNvPr id="5" name="Footer Placeholder 4"/>
          <p:cNvSpPr>
            <a:spLocks noGrp="1"/>
          </p:cNvSpPr>
          <p:nvPr>
            <p:ph type="ftr" sz="quarter" idx="11"/>
          </p:nvPr>
        </p:nvSpPr>
        <p:spPr>
          <a:xfrm>
            <a:off x="3028950" y="4775076"/>
            <a:ext cx="3086100" cy="273844"/>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F7EDB6D-8A5E-CB4B-9EA3-90C691A82D6F}" type="slidenum">
              <a:rPr lang="en-US" smtClean="0"/>
              <a:pPr/>
              <a:t>‹#›</a:t>
            </a:fld>
            <a:endParaRPr lang="en-US" dirty="0"/>
          </a:p>
        </p:txBody>
      </p:sp>
      <p:pic>
        <p:nvPicPr>
          <p:cNvPr id="10" name="Graphic 9">
            <a:extLst>
              <a:ext uri="{FF2B5EF4-FFF2-40B4-BE49-F238E27FC236}">
                <a16:creationId xmlns:a16="http://schemas.microsoft.com/office/drawing/2014/main" id="{5E8678B6-187A-D43D-45EF-1DCEFD440218}"/>
              </a:ext>
            </a:extLst>
          </p:cNvPr>
          <p:cNvPicPr>
            <a:picLocks noChangeAspect="1"/>
          </p:cNvPicPr>
          <p:nvPr userDrawn="1"/>
        </p:nvPicPr>
        <p:blipFill>
          <a:blip r:embed="rId2">
            <a:extLst>
              <a:ext uri="{96DAC541-7B7A-43D3-8B79-37D633B846F1}">
                <asvg:svgBlip xmlns:asvg="http://schemas.microsoft.com/office/drawing/2016/SVG/main" r:embed="rId3"/>
              </a:ext>
            </a:extLst>
          </a:blip>
          <a:srcRect l="11748" t="-43861" r="33977" b="36837"/>
          <a:stretch/>
        </p:blipFill>
        <p:spPr>
          <a:xfrm>
            <a:off x="5522976" y="-1672"/>
            <a:ext cx="3621024" cy="5152987"/>
          </a:xfrm>
          <a:prstGeom prst="rect">
            <a:avLst/>
          </a:prstGeom>
        </p:spPr>
      </p:pic>
      <p:sp>
        <p:nvSpPr>
          <p:cNvPr id="3" name="Title 1">
            <a:extLst>
              <a:ext uri="{FF2B5EF4-FFF2-40B4-BE49-F238E27FC236}">
                <a16:creationId xmlns:a16="http://schemas.microsoft.com/office/drawing/2014/main" id="{CA83547D-6D66-39BA-E305-BFD1943B66B8}"/>
              </a:ext>
            </a:extLst>
          </p:cNvPr>
          <p:cNvSpPr>
            <a:spLocks noGrp="1"/>
          </p:cNvSpPr>
          <p:nvPr>
            <p:ph type="title"/>
          </p:nvPr>
        </p:nvSpPr>
        <p:spPr>
          <a:xfrm>
            <a:off x="628650" y="892655"/>
            <a:ext cx="7886700" cy="508739"/>
          </a:xfrm>
          <a:prstGeom prst="rect">
            <a:avLst/>
          </a:prstGeom>
        </p:spPr>
        <p:txBody>
          <a:bodyPr/>
          <a:lstStyle>
            <a:lvl1pPr>
              <a:defRPr sz="3600">
                <a:solidFill>
                  <a:schemeClr val="bg1"/>
                </a:solidFill>
                <a:latin typeface="Varela" panose="02000000000000000000" pitchFamily="2" charset="0"/>
              </a:defRPr>
            </a:lvl1pPr>
          </a:lstStyle>
          <a:p>
            <a:r>
              <a:rPr lang="en-US" dirty="0"/>
              <a:t>Click to edit Master title style</a:t>
            </a:r>
          </a:p>
        </p:txBody>
      </p:sp>
      <p:pic>
        <p:nvPicPr>
          <p:cNvPr id="2" name="Graphic 1">
            <a:extLst>
              <a:ext uri="{FF2B5EF4-FFF2-40B4-BE49-F238E27FC236}">
                <a16:creationId xmlns:a16="http://schemas.microsoft.com/office/drawing/2014/main" id="{89F4586E-A116-3750-3BA4-D0C6447D9986}"/>
              </a:ext>
            </a:extLst>
          </p:cNvPr>
          <p:cNvPicPr>
            <a:picLocks noChangeAspect="1"/>
          </p:cNvPicPr>
          <p:nvPr userDrawn="1"/>
        </p:nvPicPr>
        <p:blipFill>
          <a:blip r:embed="rId4">
            <a:extLst>
              <a:ext uri="{96DAC541-7B7A-43D3-8B79-37D633B846F1}">
                <asvg:svgBlip xmlns:asvg="http://schemas.microsoft.com/office/drawing/2016/SVG/main" r:embed="rId5"/>
              </a:ext>
            </a:extLst>
          </a:blip>
          <a:srcRect l="1787" r="1787"/>
          <a:stretch/>
        </p:blipFill>
        <p:spPr>
          <a:xfrm>
            <a:off x="-28352" y="-63796"/>
            <a:ext cx="3005756" cy="439479"/>
          </a:xfrm>
          <a:prstGeom prst="rect">
            <a:avLst/>
          </a:prstGeom>
        </p:spPr>
      </p:pic>
    </p:spTree>
    <p:extLst>
      <p:ext uri="{BB962C8B-B14F-4D97-AF65-F5344CB8AC3E}">
        <p14:creationId xmlns:p14="http://schemas.microsoft.com/office/powerpoint/2010/main" val="1437246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rgbClr val="D16F28"/>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2B73DCD3-4A51-7ABE-8111-F22031B4BA09}"/>
              </a:ext>
            </a:extLst>
          </p:cNvPr>
          <p:cNvPicPr>
            <a:picLocks noChangeAspect="1"/>
          </p:cNvPicPr>
          <p:nvPr userDrawn="1"/>
        </p:nvPicPr>
        <p:blipFill>
          <a:blip r:embed="rId2">
            <a:extLst>
              <a:ext uri="{96DAC541-7B7A-43D3-8B79-37D633B846F1}">
                <asvg:svgBlip xmlns:asvg="http://schemas.microsoft.com/office/drawing/2016/SVG/main" r:embed="rId3"/>
              </a:ext>
            </a:extLst>
          </a:blip>
          <a:srcRect l="3177" r="3177"/>
          <a:stretch/>
        </p:blipFill>
        <p:spPr>
          <a:xfrm>
            <a:off x="2814084" y="-1700627"/>
            <a:ext cx="11538019" cy="7669850"/>
          </a:xfrm>
          <a:prstGeom prst="rect">
            <a:avLst/>
          </a:prstGeom>
        </p:spPr>
      </p:pic>
      <p:sp>
        <p:nvSpPr>
          <p:cNvPr id="8" name="Title 7"/>
          <p:cNvSpPr>
            <a:spLocks noGrp="1"/>
          </p:cNvSpPr>
          <p:nvPr>
            <p:ph type="title" hasCustomPrompt="1"/>
          </p:nvPr>
        </p:nvSpPr>
        <p:spPr>
          <a:xfrm>
            <a:off x="339519" y="2074666"/>
            <a:ext cx="5365750" cy="994172"/>
          </a:xfrm>
        </p:spPr>
        <p:txBody>
          <a:bodyPr>
            <a:normAutofit/>
          </a:bodyPr>
          <a:lstStyle>
            <a:lvl1pPr>
              <a:defRPr sz="3600" baseline="0">
                <a:solidFill>
                  <a:schemeClr val="bg1"/>
                </a:solidFill>
                <a:latin typeface="Varela" panose="02000000000000000000" pitchFamily="2" charset="0"/>
              </a:defRPr>
            </a:lvl1pPr>
          </a:lstStyle>
          <a:p>
            <a:r>
              <a:rPr lang="en-US" dirty="0"/>
              <a:t>Company name</a:t>
            </a:r>
          </a:p>
        </p:txBody>
      </p:sp>
      <p:pic>
        <p:nvPicPr>
          <p:cNvPr id="2" name="Graphic 1">
            <a:extLst>
              <a:ext uri="{FF2B5EF4-FFF2-40B4-BE49-F238E27FC236}">
                <a16:creationId xmlns:a16="http://schemas.microsoft.com/office/drawing/2014/main" id="{AE639C58-D727-0935-E6BF-F3D54B543E7F}"/>
              </a:ext>
            </a:extLst>
          </p:cNvPr>
          <p:cNvPicPr>
            <a:picLocks noChangeAspect="1"/>
          </p:cNvPicPr>
          <p:nvPr userDrawn="1"/>
        </p:nvPicPr>
        <p:blipFill>
          <a:blip r:embed="rId4">
            <a:extLst>
              <a:ext uri="{96DAC541-7B7A-43D3-8B79-37D633B846F1}">
                <asvg:svgBlip xmlns:asvg="http://schemas.microsoft.com/office/drawing/2016/SVG/main" r:embed="rId5"/>
              </a:ext>
            </a:extLst>
          </a:blip>
          <a:srcRect l="1787" r="1787"/>
          <a:stretch/>
        </p:blipFill>
        <p:spPr>
          <a:xfrm>
            <a:off x="-28352" y="-63796"/>
            <a:ext cx="3005756" cy="439479"/>
          </a:xfrm>
          <a:prstGeom prst="rect">
            <a:avLst/>
          </a:prstGeom>
        </p:spPr>
      </p:pic>
    </p:spTree>
    <p:extLst>
      <p:ext uri="{BB962C8B-B14F-4D97-AF65-F5344CB8AC3E}">
        <p14:creationId xmlns:p14="http://schemas.microsoft.com/office/powerpoint/2010/main" val="3031112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E2E2E6"/>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0EF621FC-5675-5AE1-834E-C2FC4A3A3ADD}"/>
              </a:ext>
            </a:extLst>
          </p:cNvPr>
          <p:cNvPicPr>
            <a:picLocks noChangeAspect="1"/>
          </p:cNvPicPr>
          <p:nvPr userDrawn="1"/>
        </p:nvPicPr>
        <p:blipFill>
          <a:blip r:embed="rId2">
            <a:extLst>
              <a:ext uri="{96DAC541-7B7A-43D3-8B79-37D633B846F1}">
                <asvg:svgBlip xmlns:asvg="http://schemas.microsoft.com/office/drawing/2016/SVG/main" r:embed="rId3"/>
              </a:ext>
            </a:extLst>
          </a:blip>
          <a:srcRect r="29286" b="31256"/>
          <a:stretch/>
        </p:blipFill>
        <p:spPr>
          <a:xfrm>
            <a:off x="5059323" y="2277765"/>
            <a:ext cx="4084679" cy="2865739"/>
          </a:xfrm>
          <a:prstGeom prst="rect">
            <a:avLst/>
          </a:prstGeom>
        </p:spPr>
      </p:pic>
      <p:pic>
        <p:nvPicPr>
          <p:cNvPr id="9" name="Graphic 8">
            <a:extLst>
              <a:ext uri="{FF2B5EF4-FFF2-40B4-BE49-F238E27FC236}">
                <a16:creationId xmlns:a16="http://schemas.microsoft.com/office/drawing/2014/main" id="{CEDDB5FE-44DC-3F67-7FEF-7ECF96223E61}"/>
              </a:ext>
            </a:extLst>
          </p:cNvPr>
          <p:cNvPicPr>
            <a:picLocks noChangeAspect="1"/>
          </p:cNvPicPr>
          <p:nvPr userDrawn="1"/>
        </p:nvPicPr>
        <p:blipFill>
          <a:blip r:embed="rId4">
            <a:extLst>
              <a:ext uri="{96DAC541-7B7A-43D3-8B79-37D633B846F1}">
                <asvg:svgBlip xmlns:asvg="http://schemas.microsoft.com/office/drawing/2016/SVG/main" r:embed="rId5"/>
              </a:ext>
            </a:extLst>
          </a:blip>
          <a:srcRect l="57894" t="23378"/>
          <a:stretch/>
        </p:blipFill>
        <p:spPr>
          <a:xfrm>
            <a:off x="0" y="0"/>
            <a:ext cx="3000888" cy="3941080"/>
          </a:xfrm>
          <a:prstGeom prst="rect">
            <a:avLst/>
          </a:prstGeom>
        </p:spPr>
      </p:pic>
      <p:sp>
        <p:nvSpPr>
          <p:cNvPr id="8" name="Title 7"/>
          <p:cNvSpPr>
            <a:spLocks noGrp="1"/>
          </p:cNvSpPr>
          <p:nvPr>
            <p:ph type="title"/>
          </p:nvPr>
        </p:nvSpPr>
        <p:spPr>
          <a:xfrm>
            <a:off x="295275" y="2069779"/>
            <a:ext cx="5365750" cy="994172"/>
          </a:xfrm>
        </p:spPr>
        <p:txBody>
          <a:bodyPr>
            <a:noAutofit/>
          </a:bodyPr>
          <a:lstStyle>
            <a:lvl1pPr>
              <a:defRPr sz="3600">
                <a:solidFill>
                  <a:srgbClr val="253572"/>
                </a:solidFill>
                <a:latin typeface="Varela" panose="02000000000000000000" pitchFamily="2" charset="0"/>
              </a:defRPr>
            </a:lvl1pPr>
          </a:lstStyle>
          <a:p>
            <a:r>
              <a:rPr lang="en-US" dirty="0"/>
              <a:t>Click to edit Master title style</a:t>
            </a:r>
          </a:p>
        </p:txBody>
      </p:sp>
      <p:pic>
        <p:nvPicPr>
          <p:cNvPr id="3" name="Graphic 2">
            <a:extLst>
              <a:ext uri="{FF2B5EF4-FFF2-40B4-BE49-F238E27FC236}">
                <a16:creationId xmlns:a16="http://schemas.microsoft.com/office/drawing/2014/main" id="{A1DE728F-B2EB-C872-2311-71E95CB8EE38}"/>
              </a:ext>
            </a:extLst>
          </p:cNvPr>
          <p:cNvPicPr>
            <a:picLocks noChangeAspect="1"/>
          </p:cNvPicPr>
          <p:nvPr userDrawn="1"/>
        </p:nvPicPr>
        <p:blipFill>
          <a:blip r:embed="rId6">
            <a:extLst>
              <a:ext uri="{96DAC541-7B7A-43D3-8B79-37D633B846F1}">
                <asvg:svgBlip xmlns:asvg="http://schemas.microsoft.com/office/drawing/2016/SVG/main" r:embed="rId7"/>
              </a:ext>
            </a:extLst>
          </a:blip>
          <a:srcRect l="1787" r="1787"/>
          <a:stretch/>
        </p:blipFill>
        <p:spPr>
          <a:xfrm>
            <a:off x="-28352" y="-63796"/>
            <a:ext cx="3005756" cy="43947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rgbClr val="FEF7E3"/>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0EF621FC-5675-5AE1-834E-C2FC4A3A3ADD}"/>
              </a:ext>
            </a:extLst>
          </p:cNvPr>
          <p:cNvPicPr>
            <a:picLocks noChangeAspect="1"/>
          </p:cNvPicPr>
          <p:nvPr userDrawn="1"/>
        </p:nvPicPr>
        <p:blipFill>
          <a:blip r:embed="rId2">
            <a:extLst>
              <a:ext uri="{96DAC541-7B7A-43D3-8B79-37D633B846F1}">
                <asvg:svgBlip xmlns:asvg="http://schemas.microsoft.com/office/drawing/2016/SVG/main" r:embed="rId3"/>
              </a:ext>
            </a:extLst>
          </a:blip>
          <a:srcRect l="-6673" t="-12635" r="46118" b="53768"/>
          <a:stretch/>
        </p:blipFill>
        <p:spPr>
          <a:xfrm rot="5400000">
            <a:off x="378738" y="1701255"/>
            <a:ext cx="3063509" cy="3820985"/>
          </a:xfrm>
          <a:prstGeom prst="rect">
            <a:avLst/>
          </a:prstGeom>
        </p:spPr>
      </p:pic>
      <p:pic>
        <p:nvPicPr>
          <p:cNvPr id="9" name="Graphic 8">
            <a:extLst>
              <a:ext uri="{FF2B5EF4-FFF2-40B4-BE49-F238E27FC236}">
                <a16:creationId xmlns:a16="http://schemas.microsoft.com/office/drawing/2014/main" id="{CEDDB5FE-44DC-3F67-7FEF-7ECF96223E61}"/>
              </a:ext>
            </a:extLst>
          </p:cNvPr>
          <p:cNvPicPr>
            <a:picLocks noChangeAspect="1"/>
          </p:cNvPicPr>
          <p:nvPr userDrawn="1"/>
        </p:nvPicPr>
        <p:blipFill>
          <a:blip r:embed="rId4">
            <a:extLst>
              <a:ext uri="{96DAC541-7B7A-43D3-8B79-37D633B846F1}">
                <asvg:svgBlip xmlns:asvg="http://schemas.microsoft.com/office/drawing/2016/SVG/main" r:embed="rId5"/>
              </a:ext>
            </a:extLst>
          </a:blip>
          <a:srcRect l="55827" t="-24601" r="-6273" b="24601"/>
          <a:stretch/>
        </p:blipFill>
        <p:spPr>
          <a:xfrm rot="10800000">
            <a:off x="6143112" y="3"/>
            <a:ext cx="3000888" cy="4293107"/>
          </a:xfrm>
          <a:prstGeom prst="rect">
            <a:avLst/>
          </a:prstGeom>
        </p:spPr>
      </p:pic>
      <p:sp>
        <p:nvSpPr>
          <p:cNvPr id="8" name="Title 7"/>
          <p:cNvSpPr>
            <a:spLocks noGrp="1"/>
          </p:cNvSpPr>
          <p:nvPr>
            <p:ph type="title"/>
          </p:nvPr>
        </p:nvSpPr>
        <p:spPr>
          <a:xfrm>
            <a:off x="295275" y="2069779"/>
            <a:ext cx="5365750" cy="994172"/>
          </a:xfrm>
        </p:spPr>
        <p:txBody>
          <a:bodyPr/>
          <a:lstStyle>
            <a:lvl1pPr>
              <a:defRPr sz="3600">
                <a:solidFill>
                  <a:srgbClr val="253572"/>
                </a:solidFill>
                <a:latin typeface="Varela" panose="02000000000000000000" pitchFamily="2" charset="0"/>
              </a:defRPr>
            </a:lvl1pPr>
          </a:lstStyle>
          <a:p>
            <a:r>
              <a:rPr lang="en-US" dirty="0"/>
              <a:t>Click to edit Master title style</a:t>
            </a:r>
          </a:p>
        </p:txBody>
      </p:sp>
      <p:pic>
        <p:nvPicPr>
          <p:cNvPr id="2" name="Graphic 1">
            <a:extLst>
              <a:ext uri="{FF2B5EF4-FFF2-40B4-BE49-F238E27FC236}">
                <a16:creationId xmlns:a16="http://schemas.microsoft.com/office/drawing/2014/main" id="{7C0C2416-503D-1165-B910-EB94101A02A4}"/>
              </a:ext>
            </a:extLst>
          </p:cNvPr>
          <p:cNvPicPr>
            <a:picLocks noChangeAspect="1"/>
          </p:cNvPicPr>
          <p:nvPr userDrawn="1"/>
        </p:nvPicPr>
        <p:blipFill>
          <a:blip r:embed="rId6">
            <a:extLst>
              <a:ext uri="{96DAC541-7B7A-43D3-8B79-37D633B846F1}">
                <asvg:svgBlip xmlns:asvg="http://schemas.microsoft.com/office/drawing/2016/SVG/main" r:embed="rId7"/>
              </a:ext>
            </a:extLst>
          </a:blip>
          <a:srcRect l="1787" r="1787"/>
          <a:stretch/>
        </p:blipFill>
        <p:spPr>
          <a:xfrm>
            <a:off x="-28352" y="-63796"/>
            <a:ext cx="3005756" cy="439479"/>
          </a:xfrm>
          <a:prstGeom prst="rect">
            <a:avLst/>
          </a:prstGeom>
        </p:spPr>
      </p:pic>
    </p:spTree>
    <p:extLst>
      <p:ext uri="{BB962C8B-B14F-4D97-AF65-F5344CB8AC3E}">
        <p14:creationId xmlns:p14="http://schemas.microsoft.com/office/powerpoint/2010/main" val="1020839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rgbClr val="F5E2D2"/>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EDDB5FE-44DC-3F67-7FEF-7ECF96223E6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5827" t="-24601" r="-6273" b="24601"/>
          <a:stretch/>
        </p:blipFill>
        <p:spPr>
          <a:xfrm rot="10800000">
            <a:off x="6143112" y="3"/>
            <a:ext cx="3000888" cy="4293107"/>
          </a:xfrm>
          <a:prstGeom prst="rect">
            <a:avLst/>
          </a:prstGeom>
        </p:spPr>
      </p:pic>
      <p:sp>
        <p:nvSpPr>
          <p:cNvPr id="8" name="Title 7"/>
          <p:cNvSpPr>
            <a:spLocks noGrp="1"/>
          </p:cNvSpPr>
          <p:nvPr>
            <p:ph type="title"/>
          </p:nvPr>
        </p:nvSpPr>
        <p:spPr>
          <a:xfrm>
            <a:off x="295275" y="2069779"/>
            <a:ext cx="5365750" cy="994172"/>
          </a:xfrm>
        </p:spPr>
        <p:txBody>
          <a:bodyPr>
            <a:noAutofit/>
          </a:bodyPr>
          <a:lstStyle>
            <a:lvl1pPr>
              <a:defRPr sz="3600">
                <a:solidFill>
                  <a:srgbClr val="253572"/>
                </a:solidFill>
                <a:latin typeface="Varela" panose="02000000000000000000" pitchFamily="2" charset="0"/>
              </a:defRPr>
            </a:lvl1pPr>
          </a:lstStyle>
          <a:p>
            <a:r>
              <a:rPr lang="en-US" dirty="0"/>
              <a:t>Click to edit Master title style</a:t>
            </a:r>
          </a:p>
        </p:txBody>
      </p:sp>
      <p:sp>
        <p:nvSpPr>
          <p:cNvPr id="7" name="TextBox 6">
            <a:extLst>
              <a:ext uri="{FF2B5EF4-FFF2-40B4-BE49-F238E27FC236}">
                <a16:creationId xmlns:a16="http://schemas.microsoft.com/office/drawing/2014/main" id="{326F73E7-6DA9-A149-5C75-908603B91623}"/>
              </a:ext>
            </a:extLst>
          </p:cNvPr>
          <p:cNvSpPr txBox="1"/>
          <p:nvPr userDrawn="1"/>
        </p:nvSpPr>
        <p:spPr>
          <a:xfrm>
            <a:off x="2340864" y="4231386"/>
            <a:ext cx="0" cy="0"/>
          </a:xfrm>
          <a:prstGeom prst="rect">
            <a:avLst/>
          </a:prstGeom>
        </p:spPr>
        <p:txBody>
          <a:bodyPr vert="horz" wrap="none" lIns="91440" tIns="45720" rIns="91440" bIns="45720" rtlCol="0" anchor="ctr">
            <a:normAutofit fontScale="25000" lnSpcReduction="20000"/>
          </a:bodyPr>
          <a:lstStyle/>
          <a:p>
            <a:pPr algn="l"/>
            <a:endParaRPr lang="en-US" sz="3000" dirty="0"/>
          </a:p>
        </p:txBody>
      </p:sp>
      <p:pic>
        <p:nvPicPr>
          <p:cNvPr id="11" name="Graphic 10">
            <a:extLst>
              <a:ext uri="{FF2B5EF4-FFF2-40B4-BE49-F238E27FC236}">
                <a16:creationId xmlns:a16="http://schemas.microsoft.com/office/drawing/2014/main" id="{9F6B1F44-E016-F2F0-E856-2AB00D44F3A4}"/>
              </a:ext>
            </a:extLst>
          </p:cNvPr>
          <p:cNvPicPr>
            <a:picLocks noChangeAspect="1"/>
          </p:cNvPicPr>
          <p:nvPr userDrawn="1"/>
        </p:nvPicPr>
        <p:blipFill>
          <a:blip r:embed="rId4">
            <a:extLst>
              <a:ext uri="{96DAC541-7B7A-43D3-8B79-37D633B846F1}">
                <asvg:svgBlip xmlns:asvg="http://schemas.microsoft.com/office/drawing/2016/SVG/main" r:embed="rId5"/>
              </a:ext>
            </a:extLst>
          </a:blip>
          <a:srcRect r="46326" b="41615"/>
          <a:stretch/>
        </p:blipFill>
        <p:spPr>
          <a:xfrm rot="5400000">
            <a:off x="567509" y="1707001"/>
            <a:ext cx="2868993" cy="4004006"/>
          </a:xfrm>
          <a:prstGeom prst="rect">
            <a:avLst/>
          </a:prstGeom>
        </p:spPr>
      </p:pic>
      <p:sp>
        <p:nvSpPr>
          <p:cNvPr id="12" name="TextBox 11">
            <a:extLst>
              <a:ext uri="{FF2B5EF4-FFF2-40B4-BE49-F238E27FC236}">
                <a16:creationId xmlns:a16="http://schemas.microsoft.com/office/drawing/2014/main" id="{3E755520-29CF-1921-340B-9C780D3D694A}"/>
              </a:ext>
            </a:extLst>
          </p:cNvPr>
          <p:cNvSpPr txBox="1"/>
          <p:nvPr userDrawn="1"/>
        </p:nvSpPr>
        <p:spPr>
          <a:xfrm>
            <a:off x="4928616" y="5849874"/>
            <a:ext cx="0" cy="0"/>
          </a:xfrm>
          <a:prstGeom prst="rect">
            <a:avLst/>
          </a:prstGeom>
        </p:spPr>
        <p:txBody>
          <a:bodyPr vert="horz" wrap="none" lIns="91440" tIns="45720" rIns="91440" bIns="45720" rtlCol="0" anchor="ctr">
            <a:normAutofit fontScale="25000" lnSpcReduction="20000"/>
          </a:bodyPr>
          <a:lstStyle/>
          <a:p>
            <a:pPr algn="l"/>
            <a:endParaRPr lang="en-US" sz="3000" dirty="0"/>
          </a:p>
        </p:txBody>
      </p:sp>
      <p:pic>
        <p:nvPicPr>
          <p:cNvPr id="2" name="Graphic 1">
            <a:extLst>
              <a:ext uri="{FF2B5EF4-FFF2-40B4-BE49-F238E27FC236}">
                <a16:creationId xmlns:a16="http://schemas.microsoft.com/office/drawing/2014/main" id="{403497A4-739C-D8E9-2960-EFD3ABBA6806}"/>
              </a:ext>
            </a:extLst>
          </p:cNvPr>
          <p:cNvPicPr>
            <a:picLocks noChangeAspect="1"/>
          </p:cNvPicPr>
          <p:nvPr userDrawn="1"/>
        </p:nvPicPr>
        <p:blipFill>
          <a:blip r:embed="rId6">
            <a:extLst>
              <a:ext uri="{96DAC541-7B7A-43D3-8B79-37D633B846F1}">
                <asvg:svgBlip xmlns:asvg="http://schemas.microsoft.com/office/drawing/2016/SVG/main" r:embed="rId7"/>
              </a:ext>
            </a:extLst>
          </a:blip>
          <a:srcRect l="1787" r="1787"/>
          <a:stretch/>
        </p:blipFill>
        <p:spPr>
          <a:xfrm>
            <a:off x="-28352" y="-63796"/>
            <a:ext cx="3005756" cy="439479"/>
          </a:xfrm>
          <a:prstGeom prst="rect">
            <a:avLst/>
          </a:prstGeom>
        </p:spPr>
      </p:pic>
    </p:spTree>
    <p:extLst>
      <p:ext uri="{BB962C8B-B14F-4D97-AF65-F5344CB8AC3E}">
        <p14:creationId xmlns:p14="http://schemas.microsoft.com/office/powerpoint/2010/main" val="4293628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253572"/>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279284" y="2004682"/>
            <a:ext cx="3131428" cy="1370023"/>
          </a:xfrm>
        </p:spPr>
        <p:txBody>
          <a:bodyPr>
            <a:normAutofit/>
          </a:bodyPr>
          <a:lstStyle>
            <a:lvl1pPr>
              <a:defRPr sz="3000">
                <a:solidFill>
                  <a:schemeClr val="bg1"/>
                </a:solidFill>
                <a:latin typeface="Varela" panose="02000000000000000000" pitchFamily="2" charset="0"/>
              </a:defRPr>
            </a:lvl1pPr>
          </a:lstStyle>
          <a:p>
            <a:r>
              <a:rPr lang="en-US" dirty="0"/>
              <a:t>Click to edit Master title style</a:t>
            </a:r>
          </a:p>
        </p:txBody>
      </p:sp>
      <p:pic>
        <p:nvPicPr>
          <p:cNvPr id="4" name="Graphic 3">
            <a:extLst>
              <a:ext uri="{FF2B5EF4-FFF2-40B4-BE49-F238E27FC236}">
                <a16:creationId xmlns:a16="http://schemas.microsoft.com/office/drawing/2014/main" id="{ED558134-837B-7F75-B858-676D0FA30B3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9886" y="0"/>
            <a:ext cx="7772400" cy="4499810"/>
          </a:xfrm>
          <a:prstGeom prst="rect">
            <a:avLst/>
          </a:prstGeom>
        </p:spPr>
      </p:pic>
      <p:pic>
        <p:nvPicPr>
          <p:cNvPr id="15" name="Graphic 14">
            <a:extLst>
              <a:ext uri="{FF2B5EF4-FFF2-40B4-BE49-F238E27FC236}">
                <a16:creationId xmlns:a16="http://schemas.microsoft.com/office/drawing/2014/main" id="{0C897419-8695-A906-4119-689139069F38}"/>
              </a:ext>
            </a:extLst>
          </p:cNvPr>
          <p:cNvPicPr>
            <a:picLocks noChangeAspect="1"/>
          </p:cNvPicPr>
          <p:nvPr userDrawn="1"/>
        </p:nvPicPr>
        <p:blipFill>
          <a:blip r:embed="rId4">
            <a:extLst>
              <a:ext uri="{96DAC541-7B7A-43D3-8B79-37D633B846F1}">
                <asvg:svgBlip xmlns:asvg="http://schemas.microsoft.com/office/drawing/2016/SVG/main" r:embed="rId5"/>
              </a:ext>
            </a:extLst>
          </a:blip>
          <a:srcRect l="-9531" t="18013" r="41118" b="8931"/>
          <a:stretch/>
        </p:blipFill>
        <p:spPr>
          <a:xfrm>
            <a:off x="2913320" y="0"/>
            <a:ext cx="6230679" cy="5143500"/>
          </a:xfrm>
          <a:prstGeom prst="rect">
            <a:avLst/>
          </a:prstGeom>
        </p:spPr>
      </p:pic>
      <p:pic>
        <p:nvPicPr>
          <p:cNvPr id="17" name="Picture 16">
            <a:extLst>
              <a:ext uri="{FF2B5EF4-FFF2-40B4-BE49-F238E27FC236}">
                <a16:creationId xmlns:a16="http://schemas.microsoft.com/office/drawing/2014/main" id="{E3715879-CAC4-2721-8658-272B16568A05}"/>
              </a:ext>
            </a:extLst>
          </p:cNvPr>
          <p:cNvPicPr>
            <a:picLocks noChangeAspect="1"/>
          </p:cNvPicPr>
          <p:nvPr userDrawn="1"/>
        </p:nvPicPr>
        <p:blipFill>
          <a:blip r:embed="rId6"/>
          <a:srcRect t="10570" r="24120"/>
          <a:stretch/>
        </p:blipFill>
        <p:spPr>
          <a:xfrm>
            <a:off x="3954326" y="0"/>
            <a:ext cx="5216448" cy="4636008"/>
          </a:xfrm>
          <a:prstGeom prst="rect">
            <a:avLst/>
          </a:prstGeom>
        </p:spPr>
      </p:pic>
      <p:sp>
        <p:nvSpPr>
          <p:cNvPr id="18" name="TextBox 17">
            <a:extLst>
              <a:ext uri="{FF2B5EF4-FFF2-40B4-BE49-F238E27FC236}">
                <a16:creationId xmlns:a16="http://schemas.microsoft.com/office/drawing/2014/main" id="{FB264323-C59F-072F-41DA-B044CC0AFFED}"/>
              </a:ext>
            </a:extLst>
          </p:cNvPr>
          <p:cNvSpPr txBox="1"/>
          <p:nvPr userDrawn="1"/>
        </p:nvSpPr>
        <p:spPr>
          <a:xfrm>
            <a:off x="13121640" y="1021842"/>
            <a:ext cx="0" cy="0"/>
          </a:xfrm>
          <a:prstGeom prst="rect">
            <a:avLst/>
          </a:prstGeom>
        </p:spPr>
        <p:txBody>
          <a:bodyPr vert="horz" wrap="none" lIns="91440" tIns="45720" rIns="91440" bIns="45720" rtlCol="0" anchor="ctr">
            <a:normAutofit fontScale="25000" lnSpcReduction="20000"/>
          </a:bodyPr>
          <a:lstStyle/>
          <a:p>
            <a:pPr algn="l"/>
            <a:endParaRPr lang="en-US" sz="3000" dirty="0"/>
          </a:p>
        </p:txBody>
      </p:sp>
      <p:sp>
        <p:nvSpPr>
          <p:cNvPr id="19" name="TextBox 18">
            <a:extLst>
              <a:ext uri="{FF2B5EF4-FFF2-40B4-BE49-F238E27FC236}">
                <a16:creationId xmlns:a16="http://schemas.microsoft.com/office/drawing/2014/main" id="{2EF8A1CA-E325-501A-1808-B3F683922D73}"/>
              </a:ext>
            </a:extLst>
          </p:cNvPr>
          <p:cNvSpPr txBox="1"/>
          <p:nvPr userDrawn="1"/>
        </p:nvSpPr>
        <p:spPr>
          <a:xfrm>
            <a:off x="12015216" y="795528"/>
            <a:ext cx="0" cy="0"/>
          </a:xfrm>
          <a:prstGeom prst="rect">
            <a:avLst/>
          </a:prstGeom>
        </p:spPr>
        <p:txBody>
          <a:bodyPr vert="horz" wrap="none" lIns="91440" tIns="45720" rIns="91440" bIns="45720" rtlCol="0" anchor="ctr">
            <a:normAutofit fontScale="25000" lnSpcReduction="20000"/>
          </a:bodyPr>
          <a:lstStyle/>
          <a:p>
            <a:pPr algn="l"/>
            <a:endParaRPr lang="en-US" sz="3000" dirty="0"/>
          </a:p>
        </p:txBody>
      </p:sp>
      <p:sp>
        <p:nvSpPr>
          <p:cNvPr id="20" name="TextBox 19">
            <a:extLst>
              <a:ext uri="{FF2B5EF4-FFF2-40B4-BE49-F238E27FC236}">
                <a16:creationId xmlns:a16="http://schemas.microsoft.com/office/drawing/2014/main" id="{E98B46D6-2C55-818F-0B0A-0E6C7A466E6F}"/>
              </a:ext>
            </a:extLst>
          </p:cNvPr>
          <p:cNvSpPr txBox="1"/>
          <p:nvPr userDrawn="1"/>
        </p:nvSpPr>
        <p:spPr>
          <a:xfrm>
            <a:off x="10433304" y="2441448"/>
            <a:ext cx="0" cy="0"/>
          </a:xfrm>
          <a:prstGeom prst="rect">
            <a:avLst/>
          </a:prstGeom>
        </p:spPr>
        <p:txBody>
          <a:bodyPr vert="horz" wrap="none" lIns="91440" tIns="45720" rIns="91440" bIns="45720" rtlCol="0" anchor="ctr">
            <a:normAutofit fontScale="25000" lnSpcReduction="20000"/>
          </a:bodyPr>
          <a:lstStyle/>
          <a:p>
            <a:pPr algn="l"/>
            <a:endParaRPr lang="en-US" sz="3000" dirty="0"/>
          </a:p>
        </p:txBody>
      </p:sp>
      <p:pic>
        <p:nvPicPr>
          <p:cNvPr id="3" name="Graphic 2">
            <a:extLst>
              <a:ext uri="{FF2B5EF4-FFF2-40B4-BE49-F238E27FC236}">
                <a16:creationId xmlns:a16="http://schemas.microsoft.com/office/drawing/2014/main" id="{22C15058-03C3-A383-525A-4847C78A0F55}"/>
              </a:ext>
            </a:extLst>
          </p:cNvPr>
          <p:cNvPicPr>
            <a:picLocks noChangeAspect="1"/>
          </p:cNvPicPr>
          <p:nvPr userDrawn="1"/>
        </p:nvPicPr>
        <p:blipFill>
          <a:blip r:embed="rId7">
            <a:extLst>
              <a:ext uri="{96DAC541-7B7A-43D3-8B79-37D633B846F1}">
                <asvg:svgBlip xmlns:asvg="http://schemas.microsoft.com/office/drawing/2016/SVG/main" r:embed="rId8"/>
              </a:ext>
            </a:extLst>
          </a:blip>
          <a:srcRect t="1798" b="1798"/>
          <a:stretch/>
        </p:blipFill>
        <p:spPr>
          <a:xfrm>
            <a:off x="-106326" y="-63795"/>
            <a:ext cx="2134292" cy="943373"/>
          </a:xfrm>
          <a:prstGeom prst="rect">
            <a:avLst/>
          </a:prstGeom>
        </p:spPr>
      </p:pic>
    </p:spTree>
    <p:extLst>
      <p:ext uri="{BB962C8B-B14F-4D97-AF65-F5344CB8AC3E}">
        <p14:creationId xmlns:p14="http://schemas.microsoft.com/office/powerpoint/2010/main" val="4081558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rgbClr val="104A3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D558134-837B-7F75-B858-676D0FA30B3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9886" y="0"/>
            <a:ext cx="7772400" cy="4499810"/>
          </a:xfrm>
          <a:prstGeom prst="rect">
            <a:avLst/>
          </a:prstGeom>
        </p:spPr>
      </p:pic>
      <p:sp>
        <p:nvSpPr>
          <p:cNvPr id="18" name="TextBox 17">
            <a:extLst>
              <a:ext uri="{FF2B5EF4-FFF2-40B4-BE49-F238E27FC236}">
                <a16:creationId xmlns:a16="http://schemas.microsoft.com/office/drawing/2014/main" id="{FB264323-C59F-072F-41DA-B044CC0AFFED}"/>
              </a:ext>
            </a:extLst>
          </p:cNvPr>
          <p:cNvSpPr txBox="1"/>
          <p:nvPr userDrawn="1"/>
        </p:nvSpPr>
        <p:spPr>
          <a:xfrm>
            <a:off x="13121640" y="1021842"/>
            <a:ext cx="0" cy="0"/>
          </a:xfrm>
          <a:prstGeom prst="rect">
            <a:avLst/>
          </a:prstGeom>
        </p:spPr>
        <p:txBody>
          <a:bodyPr vert="horz" wrap="none" lIns="91440" tIns="45720" rIns="91440" bIns="45720" rtlCol="0" anchor="ctr">
            <a:normAutofit fontScale="25000" lnSpcReduction="20000"/>
          </a:bodyPr>
          <a:lstStyle/>
          <a:p>
            <a:pPr algn="l"/>
            <a:endParaRPr lang="en-US" sz="3000" dirty="0"/>
          </a:p>
        </p:txBody>
      </p:sp>
      <p:sp>
        <p:nvSpPr>
          <p:cNvPr id="19" name="TextBox 18">
            <a:extLst>
              <a:ext uri="{FF2B5EF4-FFF2-40B4-BE49-F238E27FC236}">
                <a16:creationId xmlns:a16="http://schemas.microsoft.com/office/drawing/2014/main" id="{2EF8A1CA-E325-501A-1808-B3F683922D73}"/>
              </a:ext>
            </a:extLst>
          </p:cNvPr>
          <p:cNvSpPr txBox="1"/>
          <p:nvPr userDrawn="1"/>
        </p:nvSpPr>
        <p:spPr>
          <a:xfrm>
            <a:off x="12015216" y="795528"/>
            <a:ext cx="0" cy="0"/>
          </a:xfrm>
          <a:prstGeom prst="rect">
            <a:avLst/>
          </a:prstGeom>
        </p:spPr>
        <p:txBody>
          <a:bodyPr vert="horz" wrap="none" lIns="91440" tIns="45720" rIns="91440" bIns="45720" rtlCol="0" anchor="ctr">
            <a:normAutofit fontScale="25000" lnSpcReduction="20000"/>
          </a:bodyPr>
          <a:lstStyle/>
          <a:p>
            <a:pPr algn="l"/>
            <a:endParaRPr lang="en-US" sz="3000" dirty="0"/>
          </a:p>
        </p:txBody>
      </p:sp>
      <p:sp>
        <p:nvSpPr>
          <p:cNvPr id="20" name="TextBox 19">
            <a:extLst>
              <a:ext uri="{FF2B5EF4-FFF2-40B4-BE49-F238E27FC236}">
                <a16:creationId xmlns:a16="http://schemas.microsoft.com/office/drawing/2014/main" id="{E98B46D6-2C55-818F-0B0A-0E6C7A466E6F}"/>
              </a:ext>
            </a:extLst>
          </p:cNvPr>
          <p:cNvSpPr txBox="1"/>
          <p:nvPr userDrawn="1"/>
        </p:nvSpPr>
        <p:spPr>
          <a:xfrm>
            <a:off x="10433304" y="2441448"/>
            <a:ext cx="0" cy="0"/>
          </a:xfrm>
          <a:prstGeom prst="rect">
            <a:avLst/>
          </a:prstGeom>
        </p:spPr>
        <p:txBody>
          <a:bodyPr vert="horz" wrap="none" lIns="91440" tIns="45720" rIns="91440" bIns="45720" rtlCol="0" anchor="ctr">
            <a:normAutofit fontScale="25000" lnSpcReduction="20000"/>
          </a:bodyPr>
          <a:lstStyle/>
          <a:p>
            <a:pPr algn="l"/>
            <a:endParaRPr lang="en-US" sz="3000" dirty="0"/>
          </a:p>
        </p:txBody>
      </p:sp>
      <p:pic>
        <p:nvPicPr>
          <p:cNvPr id="2" name="Graphic 1">
            <a:extLst>
              <a:ext uri="{FF2B5EF4-FFF2-40B4-BE49-F238E27FC236}">
                <a16:creationId xmlns:a16="http://schemas.microsoft.com/office/drawing/2014/main" id="{6ED89FEA-644F-04F4-CD3C-2D9A5C585A16}"/>
              </a:ext>
            </a:extLst>
          </p:cNvPr>
          <p:cNvPicPr>
            <a:picLocks noChangeAspect="1"/>
          </p:cNvPicPr>
          <p:nvPr userDrawn="1"/>
        </p:nvPicPr>
        <p:blipFill>
          <a:blip r:embed="rId4">
            <a:extLst>
              <a:ext uri="{96DAC541-7B7A-43D3-8B79-37D633B846F1}">
                <asvg:svgBlip xmlns:asvg="http://schemas.microsoft.com/office/drawing/2016/SVG/main" r:embed="rId5"/>
              </a:ext>
            </a:extLst>
          </a:blip>
          <a:srcRect t="1798" b="1798"/>
          <a:stretch/>
        </p:blipFill>
        <p:spPr>
          <a:xfrm>
            <a:off x="-106326" y="-63795"/>
            <a:ext cx="2134292" cy="943373"/>
          </a:xfrm>
          <a:prstGeom prst="rect">
            <a:avLst/>
          </a:prstGeom>
        </p:spPr>
      </p:pic>
      <p:sp>
        <p:nvSpPr>
          <p:cNvPr id="5" name="Title 7">
            <a:extLst>
              <a:ext uri="{FF2B5EF4-FFF2-40B4-BE49-F238E27FC236}">
                <a16:creationId xmlns:a16="http://schemas.microsoft.com/office/drawing/2014/main" id="{C0B02EE6-9428-CAB0-D377-5FFD86D98EBF}"/>
              </a:ext>
            </a:extLst>
          </p:cNvPr>
          <p:cNvSpPr>
            <a:spLocks noGrp="1"/>
          </p:cNvSpPr>
          <p:nvPr>
            <p:ph type="title"/>
          </p:nvPr>
        </p:nvSpPr>
        <p:spPr>
          <a:xfrm>
            <a:off x="279284" y="2004682"/>
            <a:ext cx="3131428" cy="1370023"/>
          </a:xfrm>
        </p:spPr>
        <p:txBody>
          <a:bodyPr>
            <a:noAutofit/>
          </a:bodyPr>
          <a:lstStyle>
            <a:lvl1pPr>
              <a:defRPr sz="3000">
                <a:solidFill>
                  <a:schemeClr val="bg1"/>
                </a:solidFill>
                <a:latin typeface="Varela" panose="02000000000000000000" pitchFamily="2" charset="0"/>
              </a:defRPr>
            </a:lvl1pPr>
          </a:lstStyle>
          <a:p>
            <a:r>
              <a:rPr lang="en-US" dirty="0"/>
              <a:t>Click to edit Master title style</a:t>
            </a:r>
          </a:p>
        </p:txBody>
      </p:sp>
      <p:pic>
        <p:nvPicPr>
          <p:cNvPr id="6" name="Graphic 5">
            <a:extLst>
              <a:ext uri="{FF2B5EF4-FFF2-40B4-BE49-F238E27FC236}">
                <a16:creationId xmlns:a16="http://schemas.microsoft.com/office/drawing/2014/main" id="{68149F60-BD31-5280-7BA1-72778141457A}"/>
              </a:ext>
            </a:extLst>
          </p:cNvPr>
          <p:cNvPicPr>
            <a:picLocks noChangeAspect="1"/>
          </p:cNvPicPr>
          <p:nvPr userDrawn="1"/>
        </p:nvPicPr>
        <p:blipFill>
          <a:blip r:embed="rId6">
            <a:extLst>
              <a:ext uri="{96DAC541-7B7A-43D3-8B79-37D633B846F1}">
                <asvg:svgBlip xmlns:asvg="http://schemas.microsoft.com/office/drawing/2016/SVG/main" r:embed="rId7"/>
              </a:ext>
            </a:extLst>
          </a:blip>
          <a:srcRect l="-9531" t="18013" r="41118" b="8931"/>
          <a:stretch/>
        </p:blipFill>
        <p:spPr>
          <a:xfrm>
            <a:off x="2913320" y="0"/>
            <a:ext cx="6230679" cy="5143500"/>
          </a:xfrm>
          <a:prstGeom prst="rect">
            <a:avLst/>
          </a:prstGeom>
        </p:spPr>
      </p:pic>
      <p:pic>
        <p:nvPicPr>
          <p:cNvPr id="7" name="Picture 6">
            <a:extLst>
              <a:ext uri="{FF2B5EF4-FFF2-40B4-BE49-F238E27FC236}">
                <a16:creationId xmlns:a16="http://schemas.microsoft.com/office/drawing/2014/main" id="{7446FA27-CAC2-3CB8-2534-0B70FFC4E6B8}"/>
              </a:ext>
            </a:extLst>
          </p:cNvPr>
          <p:cNvPicPr>
            <a:picLocks noChangeAspect="1"/>
          </p:cNvPicPr>
          <p:nvPr userDrawn="1"/>
        </p:nvPicPr>
        <p:blipFill>
          <a:blip r:embed="rId8"/>
          <a:srcRect t="10570" r="24120"/>
          <a:stretch/>
        </p:blipFill>
        <p:spPr>
          <a:xfrm>
            <a:off x="3954326" y="0"/>
            <a:ext cx="5216448" cy="4636008"/>
          </a:xfrm>
          <a:prstGeom prst="rect">
            <a:avLst/>
          </a:prstGeom>
        </p:spPr>
      </p:pic>
    </p:spTree>
    <p:extLst>
      <p:ext uri="{BB962C8B-B14F-4D97-AF65-F5344CB8AC3E}">
        <p14:creationId xmlns:p14="http://schemas.microsoft.com/office/powerpoint/2010/main" val="368752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rgbClr val="D16F28"/>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D558134-837B-7F75-B858-676D0FA30B3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9886" y="0"/>
            <a:ext cx="7772400" cy="4499810"/>
          </a:xfrm>
          <a:prstGeom prst="rect">
            <a:avLst/>
          </a:prstGeom>
        </p:spPr>
      </p:pic>
      <p:pic>
        <p:nvPicPr>
          <p:cNvPr id="15" name="Graphic 14">
            <a:extLst>
              <a:ext uri="{FF2B5EF4-FFF2-40B4-BE49-F238E27FC236}">
                <a16:creationId xmlns:a16="http://schemas.microsoft.com/office/drawing/2014/main" id="{0C897419-8695-A906-4119-689139069F38}"/>
              </a:ext>
            </a:extLst>
          </p:cNvPr>
          <p:cNvPicPr>
            <a:picLocks noChangeAspect="1"/>
          </p:cNvPicPr>
          <p:nvPr userDrawn="1"/>
        </p:nvPicPr>
        <p:blipFill>
          <a:blip r:embed="rId4">
            <a:extLst>
              <a:ext uri="{96DAC541-7B7A-43D3-8B79-37D633B846F1}">
                <asvg:svgBlip xmlns:asvg="http://schemas.microsoft.com/office/drawing/2016/SVG/main" r:embed="rId5"/>
              </a:ext>
            </a:extLst>
          </a:blip>
          <a:srcRect l="-9531" t="18013" r="41118" b="8931"/>
          <a:stretch/>
        </p:blipFill>
        <p:spPr>
          <a:xfrm>
            <a:off x="2736112" y="0"/>
            <a:ext cx="6407888" cy="5143500"/>
          </a:xfrm>
          <a:prstGeom prst="rect">
            <a:avLst/>
          </a:prstGeom>
        </p:spPr>
      </p:pic>
      <p:sp>
        <p:nvSpPr>
          <p:cNvPr id="18" name="TextBox 17">
            <a:extLst>
              <a:ext uri="{FF2B5EF4-FFF2-40B4-BE49-F238E27FC236}">
                <a16:creationId xmlns:a16="http://schemas.microsoft.com/office/drawing/2014/main" id="{FB264323-C59F-072F-41DA-B044CC0AFFED}"/>
              </a:ext>
            </a:extLst>
          </p:cNvPr>
          <p:cNvSpPr txBox="1"/>
          <p:nvPr userDrawn="1"/>
        </p:nvSpPr>
        <p:spPr>
          <a:xfrm>
            <a:off x="13121640" y="1021842"/>
            <a:ext cx="0" cy="0"/>
          </a:xfrm>
          <a:prstGeom prst="rect">
            <a:avLst/>
          </a:prstGeom>
        </p:spPr>
        <p:txBody>
          <a:bodyPr vert="horz" wrap="none" lIns="91440" tIns="45720" rIns="91440" bIns="45720" rtlCol="0" anchor="ctr">
            <a:normAutofit fontScale="25000" lnSpcReduction="20000"/>
          </a:bodyPr>
          <a:lstStyle/>
          <a:p>
            <a:pPr algn="l"/>
            <a:endParaRPr lang="en-US" sz="3000" dirty="0"/>
          </a:p>
        </p:txBody>
      </p:sp>
      <p:sp>
        <p:nvSpPr>
          <p:cNvPr id="19" name="TextBox 18">
            <a:extLst>
              <a:ext uri="{FF2B5EF4-FFF2-40B4-BE49-F238E27FC236}">
                <a16:creationId xmlns:a16="http://schemas.microsoft.com/office/drawing/2014/main" id="{2EF8A1CA-E325-501A-1808-B3F683922D73}"/>
              </a:ext>
            </a:extLst>
          </p:cNvPr>
          <p:cNvSpPr txBox="1"/>
          <p:nvPr userDrawn="1"/>
        </p:nvSpPr>
        <p:spPr>
          <a:xfrm>
            <a:off x="12015216" y="795528"/>
            <a:ext cx="0" cy="0"/>
          </a:xfrm>
          <a:prstGeom prst="rect">
            <a:avLst/>
          </a:prstGeom>
        </p:spPr>
        <p:txBody>
          <a:bodyPr vert="horz" wrap="none" lIns="91440" tIns="45720" rIns="91440" bIns="45720" rtlCol="0" anchor="ctr">
            <a:normAutofit fontScale="25000" lnSpcReduction="20000"/>
          </a:bodyPr>
          <a:lstStyle/>
          <a:p>
            <a:pPr algn="l"/>
            <a:endParaRPr lang="en-US" sz="3000" dirty="0"/>
          </a:p>
        </p:txBody>
      </p:sp>
      <p:sp>
        <p:nvSpPr>
          <p:cNvPr id="20" name="TextBox 19">
            <a:extLst>
              <a:ext uri="{FF2B5EF4-FFF2-40B4-BE49-F238E27FC236}">
                <a16:creationId xmlns:a16="http://schemas.microsoft.com/office/drawing/2014/main" id="{E98B46D6-2C55-818F-0B0A-0E6C7A466E6F}"/>
              </a:ext>
            </a:extLst>
          </p:cNvPr>
          <p:cNvSpPr txBox="1"/>
          <p:nvPr userDrawn="1"/>
        </p:nvSpPr>
        <p:spPr>
          <a:xfrm>
            <a:off x="10433304" y="2441448"/>
            <a:ext cx="0" cy="0"/>
          </a:xfrm>
          <a:prstGeom prst="rect">
            <a:avLst/>
          </a:prstGeom>
        </p:spPr>
        <p:txBody>
          <a:bodyPr vert="horz" wrap="none" lIns="91440" tIns="45720" rIns="91440" bIns="45720" rtlCol="0" anchor="ctr">
            <a:normAutofit fontScale="25000" lnSpcReduction="20000"/>
          </a:bodyPr>
          <a:lstStyle/>
          <a:p>
            <a:pPr algn="l"/>
            <a:endParaRPr lang="en-US" sz="3000" dirty="0"/>
          </a:p>
        </p:txBody>
      </p:sp>
      <p:pic>
        <p:nvPicPr>
          <p:cNvPr id="2" name="Graphic 1">
            <a:extLst>
              <a:ext uri="{FF2B5EF4-FFF2-40B4-BE49-F238E27FC236}">
                <a16:creationId xmlns:a16="http://schemas.microsoft.com/office/drawing/2014/main" id="{134977E3-347F-DC5B-19DF-B50AD75BE45B}"/>
              </a:ext>
            </a:extLst>
          </p:cNvPr>
          <p:cNvPicPr>
            <a:picLocks noChangeAspect="1"/>
          </p:cNvPicPr>
          <p:nvPr userDrawn="1"/>
        </p:nvPicPr>
        <p:blipFill>
          <a:blip r:embed="rId6">
            <a:extLst>
              <a:ext uri="{96DAC541-7B7A-43D3-8B79-37D633B846F1}">
                <asvg:svgBlip xmlns:asvg="http://schemas.microsoft.com/office/drawing/2016/SVG/main" r:embed="rId7"/>
              </a:ext>
            </a:extLst>
          </a:blip>
          <a:srcRect t="1798" b="1798"/>
          <a:stretch/>
        </p:blipFill>
        <p:spPr>
          <a:xfrm>
            <a:off x="-106326" y="-63795"/>
            <a:ext cx="2134292" cy="943373"/>
          </a:xfrm>
          <a:prstGeom prst="rect">
            <a:avLst/>
          </a:prstGeom>
        </p:spPr>
      </p:pic>
      <p:sp>
        <p:nvSpPr>
          <p:cNvPr id="5" name="Title 7">
            <a:extLst>
              <a:ext uri="{FF2B5EF4-FFF2-40B4-BE49-F238E27FC236}">
                <a16:creationId xmlns:a16="http://schemas.microsoft.com/office/drawing/2014/main" id="{877EC9BB-74F1-D683-C61A-2D7FB56E661C}"/>
              </a:ext>
            </a:extLst>
          </p:cNvPr>
          <p:cNvSpPr>
            <a:spLocks noGrp="1"/>
          </p:cNvSpPr>
          <p:nvPr>
            <p:ph type="title"/>
          </p:nvPr>
        </p:nvSpPr>
        <p:spPr>
          <a:xfrm>
            <a:off x="279284" y="2004682"/>
            <a:ext cx="3131428" cy="1370023"/>
          </a:xfrm>
        </p:spPr>
        <p:txBody>
          <a:bodyPr>
            <a:normAutofit/>
          </a:bodyPr>
          <a:lstStyle>
            <a:lvl1pPr>
              <a:defRPr sz="3200">
                <a:solidFill>
                  <a:schemeClr val="bg1"/>
                </a:solidFill>
              </a:defRPr>
            </a:lvl1pPr>
          </a:lstStyle>
          <a:p>
            <a:r>
              <a:rPr lang="en-US" dirty="0"/>
              <a:t>Click to edit Master title style</a:t>
            </a:r>
          </a:p>
        </p:txBody>
      </p:sp>
      <p:pic>
        <p:nvPicPr>
          <p:cNvPr id="7" name="Picture 6">
            <a:extLst>
              <a:ext uri="{FF2B5EF4-FFF2-40B4-BE49-F238E27FC236}">
                <a16:creationId xmlns:a16="http://schemas.microsoft.com/office/drawing/2014/main" id="{61753FB5-C6AF-62CC-1161-922A84443592}"/>
              </a:ext>
            </a:extLst>
          </p:cNvPr>
          <p:cNvPicPr>
            <a:picLocks noChangeAspect="1"/>
          </p:cNvPicPr>
          <p:nvPr userDrawn="1"/>
        </p:nvPicPr>
        <p:blipFill>
          <a:blip r:embed="rId8"/>
          <a:srcRect t="10570" r="24120"/>
          <a:stretch/>
        </p:blipFill>
        <p:spPr>
          <a:xfrm>
            <a:off x="3954326" y="0"/>
            <a:ext cx="5216448" cy="4636008"/>
          </a:xfrm>
          <a:prstGeom prst="rect">
            <a:avLst/>
          </a:prstGeom>
        </p:spPr>
      </p:pic>
    </p:spTree>
    <p:extLst>
      <p:ext uri="{BB962C8B-B14F-4D97-AF65-F5344CB8AC3E}">
        <p14:creationId xmlns:p14="http://schemas.microsoft.com/office/powerpoint/2010/main" val="3116268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268016"/>
            <a:ext cx="7886700" cy="33647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latin typeface="Poppins" pitchFamily="2" charset="77"/>
                <a:cs typeface="Poppins" pitchFamily="2" charset="77"/>
              </a:defRPr>
            </a:lvl1pPr>
          </a:lstStyle>
          <a:p>
            <a:endParaRPr lang="en-US" dirty="0"/>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7EDB6D-8A5E-CB4B-9EA3-90C691A82D6F}" type="slidenum">
              <a:rPr lang="en-US" smtClean="0"/>
              <a:t>‹#›</a:t>
            </a:fld>
            <a:endParaRPr lang="en-US" dirty="0"/>
          </a:p>
        </p:txBody>
      </p:sp>
      <p:sp>
        <p:nvSpPr>
          <p:cNvPr id="7" name="Title Placeholder 6"/>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905889802"/>
      </p:ext>
    </p:extLst>
  </p:cSld>
  <p:clrMap bg1="lt1" tx1="dk1" bg2="lt2" tx2="dk2" accent1="accent1" accent2="accent2" accent3="accent3" accent4="accent4" accent5="accent5" accent6="accent6" hlink="hlink" folHlink="folHlink"/>
  <p:sldLayoutIdLst>
    <p:sldLayoutId id="2147483673" r:id="rId1"/>
    <p:sldLayoutId id="2147483697" r:id="rId2"/>
    <p:sldLayoutId id="2147483713" r:id="rId3"/>
    <p:sldLayoutId id="2147483695" r:id="rId4"/>
    <p:sldLayoutId id="2147483698" r:id="rId5"/>
    <p:sldLayoutId id="2147483703" r:id="rId6"/>
    <p:sldLayoutId id="2147483699" r:id="rId7"/>
    <p:sldLayoutId id="2147483701" r:id="rId8"/>
    <p:sldLayoutId id="2147483714" r:id="rId9"/>
    <p:sldLayoutId id="2147483700" r:id="rId10"/>
    <p:sldLayoutId id="2147483702" r:id="rId11"/>
    <p:sldLayoutId id="2147483715" r:id="rId12"/>
    <p:sldLayoutId id="2147483704" r:id="rId13"/>
    <p:sldLayoutId id="2147483718" r:id="rId14"/>
    <p:sldLayoutId id="2147483719" r:id="rId15"/>
    <p:sldLayoutId id="2147483720" r:id="rId16"/>
    <p:sldLayoutId id="2147483721" r:id="rId17"/>
    <p:sldLayoutId id="2147483722" r:id="rId18"/>
    <p:sldLayoutId id="2147483662" r:id="rId19"/>
    <p:sldLayoutId id="2147483707" r:id="rId20"/>
    <p:sldLayoutId id="2147483708" r:id="rId21"/>
    <p:sldLayoutId id="2147483712" r:id="rId22"/>
    <p:sldLayoutId id="2147483711" r:id="rId23"/>
    <p:sldLayoutId id="2147483709" r:id="rId24"/>
    <p:sldLayoutId id="2147483710" r:id="rId25"/>
    <p:sldLayoutId id="2147483716" r:id="rId26"/>
    <p:sldLayoutId id="2147483717" r:id="rId27"/>
  </p:sldLayoutIdLst>
  <p:txStyles>
    <p:titleStyle>
      <a:lvl1pPr algn="l" defTabSz="914354" rtl="0" eaLnBrk="1" latinLnBrk="0" hangingPunct="1">
        <a:lnSpc>
          <a:spcPct val="90000"/>
        </a:lnSpc>
        <a:spcBef>
          <a:spcPct val="0"/>
        </a:spcBef>
        <a:buNone/>
        <a:defRPr sz="4000" b="0" i="0" kern="1200">
          <a:solidFill>
            <a:srgbClr val="253572"/>
          </a:solidFill>
          <a:latin typeface="Gotham Rounded Light" pitchFamily="2" charset="77"/>
          <a:ea typeface="Gotham Rounded Light" pitchFamily="2" charset="77"/>
          <a:cs typeface="Gotham Rounded Light" pitchFamily="2" charset="77"/>
        </a:defRPr>
      </a:lvl1pPr>
    </p:titleStyle>
    <p:bodyStyle>
      <a:lvl1pPr marL="457178" indent="-457178" algn="l" defTabSz="914354" rtl="0" eaLnBrk="1" latinLnBrk="0" hangingPunct="1">
        <a:lnSpc>
          <a:spcPct val="90000"/>
        </a:lnSpc>
        <a:spcBef>
          <a:spcPts val="1000"/>
        </a:spcBef>
        <a:buFont typeface="Arial" panose="020B0604020202020204" pitchFamily="34" charset="0"/>
        <a:buChar char="•"/>
        <a:defRPr sz="2400" kern="1200">
          <a:solidFill>
            <a:srgbClr val="253572"/>
          </a:solidFill>
          <a:latin typeface="Poppins" pitchFamily="2" charset="77"/>
          <a:ea typeface="+mn-ea"/>
          <a:cs typeface="Poppins" pitchFamily="2" charset="77"/>
        </a:defRPr>
      </a:lvl1pPr>
      <a:lvl2pPr marL="800060" indent="-342882" algn="l" defTabSz="914354" rtl="0" eaLnBrk="1" latinLnBrk="0" hangingPunct="1">
        <a:lnSpc>
          <a:spcPct val="90000"/>
        </a:lnSpc>
        <a:spcBef>
          <a:spcPts val="500"/>
        </a:spcBef>
        <a:buFont typeface="Arial" panose="020B0604020202020204" pitchFamily="34" charset="0"/>
        <a:buChar char="•"/>
        <a:defRPr sz="2000" kern="1200">
          <a:solidFill>
            <a:srgbClr val="253572"/>
          </a:solidFill>
          <a:latin typeface="Poppins" pitchFamily="2" charset="77"/>
          <a:ea typeface="+mn-ea"/>
          <a:cs typeface="Poppins" pitchFamily="2" charset="77"/>
        </a:defRPr>
      </a:lvl2pPr>
      <a:lvl3pPr marL="1257238" indent="-342882" algn="l" defTabSz="914354" rtl="0" eaLnBrk="1" latinLnBrk="0" hangingPunct="1">
        <a:lnSpc>
          <a:spcPct val="90000"/>
        </a:lnSpc>
        <a:spcBef>
          <a:spcPts val="500"/>
        </a:spcBef>
        <a:buFont typeface="Arial" panose="020B0604020202020204" pitchFamily="34" charset="0"/>
        <a:buChar char="•"/>
        <a:defRPr sz="1800" kern="1200">
          <a:solidFill>
            <a:srgbClr val="253572"/>
          </a:solidFill>
          <a:latin typeface="Poppins" pitchFamily="2" charset="77"/>
          <a:ea typeface="+mn-ea"/>
          <a:cs typeface="Poppins" pitchFamily="2" charset="77"/>
        </a:defRPr>
      </a:lvl3pPr>
      <a:lvl4pPr marL="1657268" indent="-285737" algn="l" defTabSz="914354" rtl="0" eaLnBrk="1" latinLnBrk="0" hangingPunct="1">
        <a:lnSpc>
          <a:spcPct val="90000"/>
        </a:lnSpc>
        <a:spcBef>
          <a:spcPts val="500"/>
        </a:spcBef>
        <a:buFont typeface="Arial" panose="020B0604020202020204" pitchFamily="34" charset="0"/>
        <a:buChar char="•"/>
        <a:defRPr sz="1600" kern="1200">
          <a:solidFill>
            <a:srgbClr val="253572"/>
          </a:solidFill>
          <a:latin typeface="Poppins" pitchFamily="2" charset="77"/>
          <a:ea typeface="+mn-ea"/>
          <a:cs typeface="Poppins" pitchFamily="2" charset="77"/>
        </a:defRPr>
      </a:lvl4pPr>
      <a:lvl5pPr marL="2114446" indent="-285737" algn="l" defTabSz="914354" rtl="0" eaLnBrk="1" latinLnBrk="0" hangingPunct="1">
        <a:lnSpc>
          <a:spcPct val="90000"/>
        </a:lnSpc>
        <a:spcBef>
          <a:spcPts val="500"/>
        </a:spcBef>
        <a:buFont typeface="Arial" panose="020B0604020202020204" pitchFamily="34" charset="0"/>
        <a:buChar char="•"/>
        <a:defRPr sz="1200" kern="1200">
          <a:solidFill>
            <a:srgbClr val="253572"/>
          </a:solidFill>
          <a:latin typeface="Poppins" pitchFamily="2" charset="77"/>
          <a:ea typeface="+mn-ea"/>
          <a:cs typeface="Poppins" pitchFamily="2" charset="77"/>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EBC1B-810C-26D0-E8EF-98FB3F6FBFB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9EC5286-3747-827F-1E20-8FFB46C4B2DC}"/>
              </a:ext>
            </a:extLst>
          </p:cNvPr>
          <p:cNvSpPr>
            <a:spLocks noGrp="1"/>
          </p:cNvSpPr>
          <p:nvPr>
            <p:ph type="title"/>
          </p:nvPr>
        </p:nvSpPr>
        <p:spPr/>
        <p:txBody>
          <a:bodyPr>
            <a:normAutofit fontScale="90000"/>
          </a:bodyPr>
          <a:lstStyle/>
          <a:p>
            <a:r>
              <a:rPr lang="en-GB" dirty="0"/>
              <a:t>Employee Ownership Trusts: Update and Refresh</a:t>
            </a:r>
            <a:br>
              <a:rPr lang="en-GB" dirty="0"/>
            </a:br>
            <a:r>
              <a:rPr lang="en-GB" sz="2000" dirty="0"/>
              <a:t>March 2025</a:t>
            </a:r>
          </a:p>
        </p:txBody>
      </p:sp>
    </p:spTree>
    <p:extLst>
      <p:ext uri="{BB962C8B-B14F-4D97-AF65-F5344CB8AC3E}">
        <p14:creationId xmlns:p14="http://schemas.microsoft.com/office/powerpoint/2010/main" val="2362367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A3582-91C2-9FEB-95C4-4B5040B44C8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7BAB2E6-EFE3-A7AA-6A09-2FF8072EE230}"/>
              </a:ext>
            </a:extLst>
          </p:cNvPr>
          <p:cNvSpPr>
            <a:spLocks noGrp="1"/>
          </p:cNvSpPr>
          <p:nvPr>
            <p:ph type="title"/>
          </p:nvPr>
        </p:nvSpPr>
        <p:spPr/>
        <p:txBody>
          <a:bodyPr>
            <a:normAutofit fontScale="90000"/>
          </a:bodyPr>
          <a:lstStyle/>
          <a:p>
            <a:r>
              <a:rPr lang="en-US" dirty="0"/>
              <a:t>Why not an EOT?</a:t>
            </a:r>
            <a:endParaRPr lang="en-GB" dirty="0"/>
          </a:p>
        </p:txBody>
      </p:sp>
      <p:sp>
        <p:nvSpPr>
          <p:cNvPr id="4" name="Content Placeholder 3">
            <a:extLst>
              <a:ext uri="{FF2B5EF4-FFF2-40B4-BE49-F238E27FC236}">
                <a16:creationId xmlns:a16="http://schemas.microsoft.com/office/drawing/2014/main" id="{CDC64BA6-2C9C-BBFC-9FA0-1AD102751835}"/>
              </a:ext>
            </a:extLst>
          </p:cNvPr>
          <p:cNvSpPr>
            <a:spLocks noGrp="1"/>
          </p:cNvSpPr>
          <p:nvPr>
            <p:ph idx="1"/>
          </p:nvPr>
        </p:nvSpPr>
        <p:spPr>
          <a:xfrm>
            <a:off x="628650" y="1535932"/>
            <a:ext cx="7886700" cy="3144351"/>
          </a:xfrm>
        </p:spPr>
        <p:txBody>
          <a:bodyPr>
            <a:normAutofit fontScale="77500" lnSpcReduction="20000"/>
          </a:bodyPr>
          <a:lstStyle/>
          <a:p>
            <a:pPr marL="306705" indent="-294005">
              <a:lnSpc>
                <a:spcPct val="120000"/>
              </a:lnSpc>
              <a:spcBef>
                <a:spcPts val="1200"/>
              </a:spcBef>
              <a:buFont typeface="Wingdings"/>
              <a:buChar char=""/>
              <a:tabLst>
                <a:tab pos="306705" algn="l"/>
                <a:tab pos="307340" algn="l"/>
              </a:tabLst>
            </a:pPr>
            <a:r>
              <a:rPr lang="en-US" sz="1600" b="1" spc="5" dirty="0">
                <a:solidFill>
                  <a:srgbClr val="44536A"/>
                </a:solidFill>
                <a:latin typeface="Arial"/>
                <a:cs typeface="Arial"/>
              </a:rPr>
              <a:t>A future Trade Sale is less likely</a:t>
            </a:r>
            <a:r>
              <a:rPr lang="en-US" sz="1600" spc="5" dirty="0">
                <a:solidFill>
                  <a:srgbClr val="44536A"/>
                </a:solidFill>
                <a:latin typeface="Arial"/>
                <a:cs typeface="Arial"/>
              </a:rPr>
              <a:t>: The EOT (and the employees) pay a lot of tax on an onward sale, so while a sale may happen, it is less likely. This is not a good model for a business whose Plan A is a trade exit. Most EOT sales are either at very high multiples or distressed disposals.</a:t>
            </a:r>
            <a:endParaRPr lang="en-US" sz="1600" dirty="0">
              <a:latin typeface="Arial"/>
              <a:cs typeface="Arial"/>
            </a:endParaRPr>
          </a:p>
          <a:p>
            <a:pPr marL="306705" indent="-294005">
              <a:lnSpc>
                <a:spcPct val="120000"/>
              </a:lnSpc>
              <a:spcBef>
                <a:spcPts val="1200"/>
              </a:spcBef>
              <a:buFont typeface="Wingdings"/>
              <a:buChar char=""/>
              <a:tabLst>
                <a:tab pos="306705" algn="l"/>
                <a:tab pos="307340" algn="l"/>
              </a:tabLst>
            </a:pPr>
            <a:r>
              <a:rPr lang="en-US" sz="1600" b="1" spc="5" dirty="0">
                <a:solidFill>
                  <a:srgbClr val="44536A"/>
                </a:solidFill>
                <a:latin typeface="Arial"/>
                <a:cs typeface="Arial"/>
              </a:rPr>
              <a:t>Less attractive for Equity Investors</a:t>
            </a:r>
            <a:r>
              <a:rPr lang="en-US" sz="1600" spc="5" dirty="0">
                <a:solidFill>
                  <a:srgbClr val="44536A"/>
                </a:solidFill>
                <a:latin typeface="Arial"/>
                <a:cs typeface="Arial"/>
              </a:rPr>
              <a:t>: As on onward sale is less likely, the business is less likely to attract investors looking to make a return on an exit.</a:t>
            </a:r>
          </a:p>
          <a:p>
            <a:pPr marL="306705" indent="-294005">
              <a:lnSpc>
                <a:spcPct val="120000"/>
              </a:lnSpc>
              <a:spcBef>
                <a:spcPts val="1200"/>
              </a:spcBef>
              <a:buFont typeface="Wingdings"/>
              <a:buChar char=""/>
              <a:tabLst>
                <a:tab pos="306705" algn="l"/>
                <a:tab pos="307340" algn="l"/>
              </a:tabLst>
            </a:pPr>
            <a:r>
              <a:rPr lang="en-US" sz="1600" b="1" dirty="0">
                <a:solidFill>
                  <a:srgbClr val="44536A"/>
                </a:solidFill>
                <a:latin typeface="Arial"/>
                <a:cs typeface="Arial"/>
              </a:rPr>
              <a:t>Does not automatically address leadership succession</a:t>
            </a:r>
            <a:r>
              <a:rPr lang="en-US" sz="1600" dirty="0">
                <a:solidFill>
                  <a:srgbClr val="44536A"/>
                </a:solidFill>
                <a:latin typeface="Arial"/>
                <a:cs typeface="Arial"/>
              </a:rPr>
              <a:t>: For a business to prosper it needs to address leadership succession. This is an issue for all businesses, but it remains the company’s “problem” with an EOT structure unlike a trade sale where it sometimes becomes the buyer’s problem.</a:t>
            </a:r>
            <a:endParaRPr lang="en-US" sz="1600" dirty="0">
              <a:latin typeface="Arial"/>
              <a:cs typeface="Arial"/>
            </a:endParaRPr>
          </a:p>
          <a:p>
            <a:pPr marL="306705" indent="-294005">
              <a:lnSpc>
                <a:spcPct val="120000"/>
              </a:lnSpc>
              <a:spcBef>
                <a:spcPts val="1200"/>
              </a:spcBef>
              <a:buFont typeface="Wingdings"/>
              <a:buChar char=""/>
              <a:tabLst>
                <a:tab pos="306705" algn="l"/>
                <a:tab pos="307340" algn="l"/>
              </a:tabLst>
            </a:pPr>
            <a:r>
              <a:rPr lang="en-US" sz="1600" b="1" spc="5" dirty="0">
                <a:solidFill>
                  <a:srgbClr val="44536A"/>
                </a:solidFill>
                <a:latin typeface="Arial"/>
                <a:cs typeface="Arial"/>
              </a:rPr>
              <a:t>Personal Guarantees</a:t>
            </a:r>
            <a:r>
              <a:rPr lang="en-US" sz="1600" spc="5" dirty="0">
                <a:solidFill>
                  <a:srgbClr val="44536A"/>
                </a:solidFill>
                <a:latin typeface="Arial"/>
                <a:cs typeface="Arial"/>
              </a:rPr>
              <a:t>: Where the company wants to borrow money and this is contingent on someone offering a personal guarantee, this is less likely to be offered by someone is such a collective ownership model.</a:t>
            </a:r>
          </a:p>
          <a:p>
            <a:pPr marL="306705" indent="-294005">
              <a:lnSpc>
                <a:spcPct val="120000"/>
              </a:lnSpc>
              <a:spcBef>
                <a:spcPts val="1200"/>
              </a:spcBef>
              <a:buFont typeface="Wingdings"/>
              <a:buChar char=""/>
              <a:tabLst>
                <a:tab pos="306705" algn="l"/>
                <a:tab pos="307340" algn="l"/>
              </a:tabLst>
            </a:pPr>
            <a:r>
              <a:rPr lang="en-US" sz="1600" b="1" spc="5" dirty="0">
                <a:solidFill>
                  <a:srgbClr val="44536A"/>
                </a:solidFill>
                <a:latin typeface="Arial"/>
                <a:cs typeface="Arial"/>
              </a:rPr>
              <a:t>Tax Tail Wagging the Dog</a:t>
            </a:r>
            <a:r>
              <a:rPr lang="en-US" sz="1600" spc="5" dirty="0">
                <a:solidFill>
                  <a:srgbClr val="44536A"/>
                </a:solidFill>
                <a:latin typeface="Arial"/>
                <a:cs typeface="Arial"/>
              </a:rPr>
              <a:t>: Some business owners have pursued EOTs for the short-term benefit of the CGT relief without properly considering whether the EOT is the best model for the business going forwards.</a:t>
            </a:r>
            <a:endParaRPr lang="en-GB" sz="1600" dirty="0"/>
          </a:p>
        </p:txBody>
      </p:sp>
    </p:spTree>
    <p:extLst>
      <p:ext uri="{BB962C8B-B14F-4D97-AF65-F5344CB8AC3E}">
        <p14:creationId xmlns:p14="http://schemas.microsoft.com/office/powerpoint/2010/main" val="3585929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5B4BA9-26D1-86D5-2041-1BD726E042F0}"/>
              </a:ext>
            </a:extLst>
          </p:cNvPr>
          <p:cNvSpPr>
            <a:spLocks noGrp="1"/>
          </p:cNvSpPr>
          <p:nvPr>
            <p:ph type="title"/>
          </p:nvPr>
        </p:nvSpPr>
        <p:spPr/>
        <p:txBody>
          <a:bodyPr>
            <a:normAutofit fontScale="90000"/>
          </a:bodyPr>
          <a:lstStyle/>
          <a:p>
            <a:r>
              <a:rPr lang="en-GB" dirty="0"/>
              <a:t>Employee Ownership Trust: Recent developments</a:t>
            </a:r>
          </a:p>
        </p:txBody>
      </p:sp>
    </p:spTree>
    <p:extLst>
      <p:ext uri="{BB962C8B-B14F-4D97-AF65-F5344CB8AC3E}">
        <p14:creationId xmlns:p14="http://schemas.microsoft.com/office/powerpoint/2010/main" val="1878530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832E7-32F5-E1C1-0D58-9C5185EA2AA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DA1B158-0E0A-17D9-CFF3-4BC7344159C6}"/>
              </a:ext>
            </a:extLst>
          </p:cNvPr>
          <p:cNvSpPr>
            <a:spLocks noGrp="1"/>
          </p:cNvSpPr>
          <p:nvPr>
            <p:ph type="title"/>
          </p:nvPr>
        </p:nvSpPr>
        <p:spPr/>
        <p:txBody>
          <a:bodyPr>
            <a:normAutofit fontScale="90000"/>
          </a:bodyPr>
          <a:lstStyle/>
          <a:p>
            <a:r>
              <a:rPr lang="en-US" dirty="0"/>
              <a:t>2024 updates</a:t>
            </a:r>
            <a:endParaRPr lang="en-GB" dirty="0"/>
          </a:p>
        </p:txBody>
      </p:sp>
      <p:sp>
        <p:nvSpPr>
          <p:cNvPr id="4" name="Content Placeholder 3">
            <a:extLst>
              <a:ext uri="{FF2B5EF4-FFF2-40B4-BE49-F238E27FC236}">
                <a16:creationId xmlns:a16="http://schemas.microsoft.com/office/drawing/2014/main" id="{0D8CEA77-2FFD-0FB6-3B2B-F668AD934619}"/>
              </a:ext>
            </a:extLst>
          </p:cNvPr>
          <p:cNvSpPr>
            <a:spLocks noGrp="1"/>
          </p:cNvSpPr>
          <p:nvPr>
            <p:ph idx="1"/>
          </p:nvPr>
        </p:nvSpPr>
        <p:spPr>
          <a:xfrm>
            <a:off x="628650" y="1535932"/>
            <a:ext cx="7886700" cy="3144351"/>
          </a:xfrm>
        </p:spPr>
        <p:txBody>
          <a:bodyPr>
            <a:normAutofit/>
          </a:bodyPr>
          <a:lstStyle/>
          <a:p>
            <a:pPr>
              <a:lnSpc>
                <a:spcPct val="120000"/>
              </a:lnSpc>
            </a:pPr>
            <a:r>
              <a:rPr lang="en-GB" sz="1600" dirty="0">
                <a:latin typeface="+mn-lt"/>
              </a:rPr>
              <a:t>Ten years since EOTs launched – originally the intention had been to review them after five years in, but this had been postponed.</a:t>
            </a:r>
          </a:p>
          <a:p>
            <a:pPr>
              <a:lnSpc>
                <a:spcPct val="120000"/>
              </a:lnSpc>
            </a:pPr>
            <a:r>
              <a:rPr lang="en-GB" sz="1600" dirty="0">
                <a:latin typeface="+mn-lt"/>
              </a:rPr>
              <a:t>Consultation on proposed changes in 2023 – largely informed by recommendations submitted by the EO sector a few years prior to this.</a:t>
            </a:r>
          </a:p>
          <a:p>
            <a:pPr>
              <a:lnSpc>
                <a:spcPct val="120000"/>
              </a:lnSpc>
            </a:pPr>
            <a:r>
              <a:rPr lang="en-GB" sz="1600" dirty="0">
                <a:latin typeface="+mn-lt"/>
              </a:rPr>
              <a:t>Budget in October 2024 announced first changes to the EOT rules since 2014. The legislation is still in draft but should be in final form shortly (will be in the Finance Act 2025) and applies to all transitions from 30</a:t>
            </a:r>
            <a:r>
              <a:rPr lang="en-GB" sz="1600" baseline="30000" dirty="0">
                <a:latin typeface="+mn-lt"/>
              </a:rPr>
              <a:t>th</a:t>
            </a:r>
            <a:r>
              <a:rPr lang="en-GB" sz="1600" dirty="0">
                <a:latin typeface="+mn-lt"/>
              </a:rPr>
              <a:t> October 2024. </a:t>
            </a:r>
          </a:p>
          <a:p>
            <a:pPr>
              <a:lnSpc>
                <a:spcPct val="120000"/>
              </a:lnSpc>
            </a:pPr>
            <a:r>
              <a:rPr lang="en-GB" sz="1600" dirty="0">
                <a:latin typeface="+mn-lt"/>
              </a:rPr>
              <a:t>Many of the changes codified what was already best practice but there are some details / wrinkles in the changes that need to be noted.</a:t>
            </a:r>
          </a:p>
          <a:p>
            <a:pPr marL="0" indent="0">
              <a:buNone/>
            </a:pPr>
            <a:endParaRPr lang="en-GB" sz="1600" dirty="0"/>
          </a:p>
        </p:txBody>
      </p:sp>
    </p:spTree>
    <p:extLst>
      <p:ext uri="{BB962C8B-B14F-4D97-AF65-F5344CB8AC3E}">
        <p14:creationId xmlns:p14="http://schemas.microsoft.com/office/powerpoint/2010/main" val="1398809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D315D-53AB-7C54-A1B3-48CFDC710AF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A393C68-E5A4-6E52-135E-92F1FC474F88}"/>
              </a:ext>
            </a:extLst>
          </p:cNvPr>
          <p:cNvSpPr>
            <a:spLocks noGrp="1"/>
          </p:cNvSpPr>
          <p:nvPr>
            <p:ph type="title"/>
          </p:nvPr>
        </p:nvSpPr>
        <p:spPr/>
        <p:txBody>
          <a:bodyPr>
            <a:normAutofit fontScale="90000"/>
          </a:bodyPr>
          <a:lstStyle/>
          <a:p>
            <a:r>
              <a:rPr lang="en-US" dirty="0"/>
              <a:t>2024 updates – the changes</a:t>
            </a:r>
            <a:endParaRPr lang="en-GB" dirty="0"/>
          </a:p>
        </p:txBody>
      </p:sp>
      <p:sp>
        <p:nvSpPr>
          <p:cNvPr id="4" name="Content Placeholder 3">
            <a:extLst>
              <a:ext uri="{FF2B5EF4-FFF2-40B4-BE49-F238E27FC236}">
                <a16:creationId xmlns:a16="http://schemas.microsoft.com/office/drawing/2014/main" id="{64D86543-F0B1-4E64-775B-BCEB0E75D269}"/>
              </a:ext>
            </a:extLst>
          </p:cNvPr>
          <p:cNvSpPr>
            <a:spLocks noGrp="1"/>
          </p:cNvSpPr>
          <p:nvPr>
            <p:ph idx="1"/>
          </p:nvPr>
        </p:nvSpPr>
        <p:spPr>
          <a:xfrm>
            <a:off x="628650" y="1535932"/>
            <a:ext cx="7886700" cy="3264668"/>
          </a:xfrm>
        </p:spPr>
        <p:txBody>
          <a:bodyPr>
            <a:normAutofit fontScale="92500" lnSpcReduction="10000"/>
          </a:bodyPr>
          <a:lstStyle/>
          <a:p>
            <a:pPr>
              <a:lnSpc>
                <a:spcPct val="120000"/>
              </a:lnSpc>
            </a:pPr>
            <a:r>
              <a:rPr lang="en-GB" sz="1600" u="sng" dirty="0">
                <a:latin typeface="+mn-lt"/>
              </a:rPr>
              <a:t>Independence Requirement</a:t>
            </a:r>
            <a:r>
              <a:rPr lang="en-GB" sz="1600" dirty="0">
                <a:latin typeface="+mn-lt"/>
              </a:rPr>
              <a:t>: </a:t>
            </a:r>
          </a:p>
          <a:p>
            <a:pPr lvl="1">
              <a:lnSpc>
                <a:spcPct val="120000"/>
              </a:lnSpc>
              <a:buFont typeface="Wingdings" panose="05000000000000000000" pitchFamily="2" charset="2"/>
              <a:buChar char="Ø"/>
            </a:pPr>
            <a:r>
              <a:rPr lang="en-GB" sz="1600" dirty="0">
                <a:latin typeface="+mn-lt"/>
              </a:rPr>
              <a:t>Excluded Participators cannot be 50% or more of the trustees, have control of the EOT or have the right to appoint or remove trustees.</a:t>
            </a:r>
          </a:p>
          <a:p>
            <a:pPr lvl="1">
              <a:lnSpc>
                <a:spcPct val="120000"/>
              </a:lnSpc>
              <a:buFont typeface="Wingdings" panose="05000000000000000000" pitchFamily="2" charset="2"/>
              <a:buChar char="Ø"/>
            </a:pPr>
            <a:r>
              <a:rPr lang="en-GB" sz="1600" dirty="0">
                <a:latin typeface="+mn-lt"/>
              </a:rPr>
              <a:t>Excluded Participators = any individual holding or having a right to acquire 5% or more of </a:t>
            </a:r>
            <a:r>
              <a:rPr lang="en-GB" sz="1600" u="sng" dirty="0">
                <a:latin typeface="+mn-lt"/>
              </a:rPr>
              <a:t>any class</a:t>
            </a:r>
            <a:r>
              <a:rPr lang="en-GB" sz="1600" dirty="0">
                <a:latin typeface="+mn-lt"/>
              </a:rPr>
              <a:t> of share; parties connected to such an individual; and companies where 50% or more of the directors are Excluded Participators.</a:t>
            </a:r>
          </a:p>
          <a:p>
            <a:pPr lvl="1">
              <a:lnSpc>
                <a:spcPct val="120000"/>
              </a:lnSpc>
              <a:buFont typeface="Wingdings" panose="05000000000000000000" pitchFamily="2" charset="2"/>
              <a:buChar char="Ø"/>
            </a:pPr>
            <a:r>
              <a:rPr lang="en-GB" sz="1600" dirty="0">
                <a:latin typeface="+mn-lt"/>
              </a:rPr>
              <a:t>Means former material shareholders can’t have the right to appoint trustees.</a:t>
            </a:r>
          </a:p>
          <a:p>
            <a:pPr lvl="1">
              <a:lnSpc>
                <a:spcPct val="120000"/>
              </a:lnSpc>
              <a:buFont typeface="Wingdings" panose="05000000000000000000" pitchFamily="2" charset="2"/>
              <a:buChar char="Ø"/>
            </a:pPr>
            <a:r>
              <a:rPr lang="en-GB" sz="1600" dirty="0">
                <a:latin typeface="+mn-lt"/>
              </a:rPr>
              <a:t>Means companies where 50%+ of the directors are current or former material shareholders can’t have the right to appoint trustees.</a:t>
            </a:r>
          </a:p>
          <a:p>
            <a:pPr lvl="1">
              <a:lnSpc>
                <a:spcPct val="120000"/>
              </a:lnSpc>
              <a:buFont typeface="Wingdings" panose="05000000000000000000" pitchFamily="2" charset="2"/>
              <a:buChar char="Ø"/>
            </a:pPr>
            <a:r>
              <a:rPr lang="en-GB" sz="1600" dirty="0">
                <a:latin typeface="+mn-lt"/>
              </a:rPr>
              <a:t>Note that excluded participators can be on the trust so long as they make up less than 50% of the trustees and do not have the right to be on the trust.</a:t>
            </a:r>
          </a:p>
          <a:p>
            <a:pPr marL="0" indent="0">
              <a:buNone/>
            </a:pPr>
            <a:endParaRPr lang="en-GB" sz="1600" dirty="0"/>
          </a:p>
        </p:txBody>
      </p:sp>
    </p:spTree>
    <p:extLst>
      <p:ext uri="{BB962C8B-B14F-4D97-AF65-F5344CB8AC3E}">
        <p14:creationId xmlns:p14="http://schemas.microsoft.com/office/powerpoint/2010/main" val="1067605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4BA55-2DF1-D82F-3CE7-46368170B56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5584B5-B79D-7F14-DF68-1C3CE84DBAA9}"/>
              </a:ext>
            </a:extLst>
          </p:cNvPr>
          <p:cNvSpPr>
            <a:spLocks noGrp="1"/>
          </p:cNvSpPr>
          <p:nvPr>
            <p:ph type="title"/>
          </p:nvPr>
        </p:nvSpPr>
        <p:spPr/>
        <p:txBody>
          <a:bodyPr>
            <a:normAutofit fontScale="90000"/>
          </a:bodyPr>
          <a:lstStyle/>
          <a:p>
            <a:r>
              <a:rPr lang="en-US" dirty="0"/>
              <a:t>2024 updates – the changes</a:t>
            </a:r>
            <a:endParaRPr lang="en-GB" dirty="0"/>
          </a:p>
        </p:txBody>
      </p:sp>
      <p:sp>
        <p:nvSpPr>
          <p:cNvPr id="4" name="Content Placeholder 3">
            <a:extLst>
              <a:ext uri="{FF2B5EF4-FFF2-40B4-BE49-F238E27FC236}">
                <a16:creationId xmlns:a16="http://schemas.microsoft.com/office/drawing/2014/main" id="{CCEA100B-A1BC-F28A-BE9E-BC2858CDE255}"/>
              </a:ext>
            </a:extLst>
          </p:cNvPr>
          <p:cNvSpPr>
            <a:spLocks noGrp="1"/>
          </p:cNvSpPr>
          <p:nvPr>
            <p:ph idx="1"/>
          </p:nvPr>
        </p:nvSpPr>
        <p:spPr>
          <a:xfrm>
            <a:off x="628650" y="1535932"/>
            <a:ext cx="7886700" cy="3264668"/>
          </a:xfrm>
        </p:spPr>
        <p:txBody>
          <a:bodyPr>
            <a:normAutofit/>
          </a:bodyPr>
          <a:lstStyle/>
          <a:p>
            <a:pPr>
              <a:lnSpc>
                <a:spcPct val="120000"/>
              </a:lnSpc>
            </a:pPr>
            <a:r>
              <a:rPr lang="en-GB" sz="1600" u="sng" dirty="0">
                <a:latin typeface="+mn-lt"/>
              </a:rPr>
              <a:t>Consideration Requirement</a:t>
            </a:r>
            <a:r>
              <a:rPr lang="en-GB" sz="1600" dirty="0">
                <a:latin typeface="+mn-lt"/>
              </a:rPr>
              <a:t>: </a:t>
            </a:r>
          </a:p>
          <a:p>
            <a:pPr lvl="1">
              <a:lnSpc>
                <a:spcPct val="120000"/>
              </a:lnSpc>
              <a:buFont typeface="Wingdings" panose="05000000000000000000" pitchFamily="2" charset="2"/>
              <a:buChar char="Ø"/>
            </a:pPr>
            <a:r>
              <a:rPr lang="en-GB" sz="1600" dirty="0">
                <a:latin typeface="+mn-lt"/>
              </a:rPr>
              <a:t>The trustees must have taken all reasonable steps to secure that:</a:t>
            </a:r>
          </a:p>
          <a:p>
            <a:pPr lvl="2">
              <a:lnSpc>
                <a:spcPct val="120000"/>
              </a:lnSpc>
              <a:buFont typeface="Courier New" panose="02070309020205020404" pitchFamily="49" charset="0"/>
              <a:buChar char="o"/>
            </a:pPr>
            <a:r>
              <a:rPr lang="en-GB" sz="1400" dirty="0">
                <a:latin typeface="+mn-lt"/>
              </a:rPr>
              <a:t>The consideration for the disposal does not exceed the market value of the ordinary share capital at the time of the disposal.</a:t>
            </a:r>
          </a:p>
          <a:p>
            <a:pPr lvl="2">
              <a:lnSpc>
                <a:spcPct val="120000"/>
              </a:lnSpc>
              <a:buFont typeface="Courier New" panose="02070309020205020404" pitchFamily="49" charset="0"/>
              <a:buChar char="o"/>
            </a:pPr>
            <a:r>
              <a:rPr lang="en-GB" sz="1400" dirty="0">
                <a:latin typeface="+mn-lt"/>
              </a:rPr>
              <a:t>Any rate of interest does not exceed a reasonable commercial rate.</a:t>
            </a:r>
          </a:p>
          <a:p>
            <a:pPr lvl="1">
              <a:lnSpc>
                <a:spcPct val="120000"/>
              </a:lnSpc>
              <a:buFont typeface="Wingdings" panose="05000000000000000000" pitchFamily="2" charset="2"/>
              <a:buChar char="Ø"/>
            </a:pPr>
            <a:r>
              <a:rPr lang="en-GB" sz="1600" dirty="0">
                <a:latin typeface="+mn-lt"/>
              </a:rPr>
              <a:t>Best practice is that the valuation is prepared by someone acting for the trustees.</a:t>
            </a:r>
          </a:p>
          <a:p>
            <a:pPr lvl="1">
              <a:lnSpc>
                <a:spcPct val="120000"/>
              </a:lnSpc>
              <a:buFont typeface="Wingdings" panose="05000000000000000000" pitchFamily="2" charset="2"/>
              <a:buChar char="Ø"/>
            </a:pPr>
            <a:r>
              <a:rPr lang="en-GB" sz="1600" dirty="0">
                <a:latin typeface="+mn-lt"/>
              </a:rPr>
              <a:t>Also good to record steps taken by trustees to review the valuation (e.g. we nearly always have a training session for trustee directors that includes a clear explanation / discussion of the valuation and any interest rate).</a:t>
            </a:r>
          </a:p>
          <a:p>
            <a:pPr marL="0" indent="0">
              <a:buNone/>
            </a:pPr>
            <a:endParaRPr lang="en-GB" sz="1600" dirty="0"/>
          </a:p>
        </p:txBody>
      </p:sp>
    </p:spTree>
    <p:extLst>
      <p:ext uri="{BB962C8B-B14F-4D97-AF65-F5344CB8AC3E}">
        <p14:creationId xmlns:p14="http://schemas.microsoft.com/office/powerpoint/2010/main" val="2774152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5B23B-16A1-C23A-C956-66012054AD8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B6CA46A-8E39-D542-BCCC-EAE3E4031DE7}"/>
              </a:ext>
            </a:extLst>
          </p:cNvPr>
          <p:cNvSpPr>
            <a:spLocks noGrp="1"/>
          </p:cNvSpPr>
          <p:nvPr>
            <p:ph type="title"/>
          </p:nvPr>
        </p:nvSpPr>
        <p:spPr/>
        <p:txBody>
          <a:bodyPr>
            <a:normAutofit fontScale="90000"/>
          </a:bodyPr>
          <a:lstStyle/>
          <a:p>
            <a:r>
              <a:rPr lang="en-US" dirty="0"/>
              <a:t>2024 updates – the changes</a:t>
            </a:r>
            <a:endParaRPr lang="en-GB" dirty="0"/>
          </a:p>
        </p:txBody>
      </p:sp>
      <p:sp>
        <p:nvSpPr>
          <p:cNvPr id="4" name="Content Placeholder 3">
            <a:extLst>
              <a:ext uri="{FF2B5EF4-FFF2-40B4-BE49-F238E27FC236}">
                <a16:creationId xmlns:a16="http://schemas.microsoft.com/office/drawing/2014/main" id="{D08B94D4-72C2-0D59-30DE-0CF824FB0880}"/>
              </a:ext>
            </a:extLst>
          </p:cNvPr>
          <p:cNvSpPr>
            <a:spLocks noGrp="1"/>
          </p:cNvSpPr>
          <p:nvPr>
            <p:ph idx="1"/>
          </p:nvPr>
        </p:nvSpPr>
        <p:spPr>
          <a:xfrm>
            <a:off x="628650" y="1535932"/>
            <a:ext cx="7886700" cy="3324826"/>
          </a:xfrm>
        </p:spPr>
        <p:txBody>
          <a:bodyPr>
            <a:normAutofit lnSpcReduction="10000"/>
          </a:bodyPr>
          <a:lstStyle/>
          <a:p>
            <a:pPr>
              <a:lnSpc>
                <a:spcPct val="120000"/>
              </a:lnSpc>
            </a:pPr>
            <a:r>
              <a:rPr lang="en-GB" sz="1600" u="sng" dirty="0">
                <a:latin typeface="+mn-lt"/>
              </a:rPr>
              <a:t>Period for Disqualifying Events</a:t>
            </a:r>
            <a:r>
              <a:rPr lang="en-GB" sz="1600" dirty="0">
                <a:latin typeface="+mn-lt"/>
              </a:rPr>
              <a:t>: </a:t>
            </a:r>
          </a:p>
          <a:p>
            <a:pPr lvl="1">
              <a:lnSpc>
                <a:spcPct val="120000"/>
              </a:lnSpc>
              <a:buFont typeface="Wingdings" panose="05000000000000000000" pitchFamily="2" charset="2"/>
              <a:buChar char="Ø"/>
            </a:pPr>
            <a:r>
              <a:rPr lang="en-GB" sz="1600" dirty="0">
                <a:latin typeface="+mn-lt"/>
              </a:rPr>
              <a:t>Previously, if there was a disqualifying event in the tax year of the disposal or the subsequent tax year, the CGT relief was lost.</a:t>
            </a:r>
          </a:p>
          <a:p>
            <a:pPr lvl="1">
              <a:lnSpc>
                <a:spcPct val="120000"/>
              </a:lnSpc>
              <a:buFont typeface="Wingdings" panose="05000000000000000000" pitchFamily="2" charset="2"/>
              <a:buChar char="Ø"/>
            </a:pPr>
            <a:r>
              <a:rPr lang="en-GB" sz="1600" dirty="0">
                <a:latin typeface="+mn-lt"/>
              </a:rPr>
              <a:t>Now, if there is a disqualifying event in the tax year of the disposal or the subsequent </a:t>
            </a:r>
            <a:r>
              <a:rPr lang="en-GB" sz="1600" u="sng" dirty="0">
                <a:latin typeface="+mn-lt"/>
              </a:rPr>
              <a:t>four</a:t>
            </a:r>
            <a:r>
              <a:rPr lang="en-GB" sz="1600" dirty="0">
                <a:latin typeface="+mn-lt"/>
              </a:rPr>
              <a:t> tax years, the CGT relief is lost.</a:t>
            </a:r>
          </a:p>
          <a:p>
            <a:pPr lvl="1">
              <a:lnSpc>
                <a:spcPct val="120000"/>
              </a:lnSpc>
              <a:buFont typeface="Wingdings" panose="05000000000000000000" pitchFamily="2" charset="2"/>
              <a:buChar char="Ø"/>
            </a:pPr>
            <a:r>
              <a:rPr lang="en-GB" sz="1600" dirty="0">
                <a:latin typeface="+mn-lt"/>
              </a:rPr>
              <a:t>The most common (although still rare) Disqualifying Events would be the EOT ceasing to be the holder of a majority of the shares (e.g. through a sale) or the company ceasing to be a trading company (e.g. through insolvency).</a:t>
            </a:r>
          </a:p>
          <a:p>
            <a:pPr lvl="1">
              <a:lnSpc>
                <a:spcPct val="120000"/>
              </a:lnSpc>
              <a:buFont typeface="Wingdings" panose="05000000000000000000" pitchFamily="2" charset="2"/>
              <a:buChar char="Ø"/>
            </a:pPr>
            <a:r>
              <a:rPr lang="en-GB" sz="1600" dirty="0">
                <a:latin typeface="+mn-lt"/>
              </a:rPr>
              <a:t>Sellers will often ask for a tax indemnity for such risks – which can be fair so long as the Disqualifying Event is not caused by the Sellers themselves.</a:t>
            </a:r>
          </a:p>
          <a:p>
            <a:pPr marL="0" indent="0">
              <a:buNone/>
            </a:pPr>
            <a:endParaRPr lang="en-GB" sz="1600" dirty="0"/>
          </a:p>
        </p:txBody>
      </p:sp>
    </p:spTree>
    <p:extLst>
      <p:ext uri="{BB962C8B-B14F-4D97-AF65-F5344CB8AC3E}">
        <p14:creationId xmlns:p14="http://schemas.microsoft.com/office/powerpoint/2010/main" val="37353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E0D79-2014-BB09-1DC3-ABFFED7BF49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B12449E-D9D2-CAEA-4B90-3C2FA51D159B}"/>
              </a:ext>
            </a:extLst>
          </p:cNvPr>
          <p:cNvSpPr>
            <a:spLocks noGrp="1"/>
          </p:cNvSpPr>
          <p:nvPr>
            <p:ph type="title"/>
          </p:nvPr>
        </p:nvSpPr>
        <p:spPr/>
        <p:txBody>
          <a:bodyPr>
            <a:normAutofit fontScale="90000"/>
          </a:bodyPr>
          <a:lstStyle/>
          <a:p>
            <a:r>
              <a:rPr lang="en-US" dirty="0"/>
              <a:t>2024 updates – the changes</a:t>
            </a:r>
            <a:endParaRPr lang="en-GB" dirty="0"/>
          </a:p>
        </p:txBody>
      </p:sp>
      <p:sp>
        <p:nvSpPr>
          <p:cNvPr id="4" name="Content Placeholder 3">
            <a:extLst>
              <a:ext uri="{FF2B5EF4-FFF2-40B4-BE49-F238E27FC236}">
                <a16:creationId xmlns:a16="http://schemas.microsoft.com/office/drawing/2014/main" id="{BE9252F8-6DF9-FC70-45CF-A3F52CAED85E}"/>
              </a:ext>
            </a:extLst>
          </p:cNvPr>
          <p:cNvSpPr>
            <a:spLocks noGrp="1"/>
          </p:cNvSpPr>
          <p:nvPr>
            <p:ph idx="1"/>
          </p:nvPr>
        </p:nvSpPr>
        <p:spPr>
          <a:xfrm>
            <a:off x="628650" y="1535932"/>
            <a:ext cx="7886700" cy="3324826"/>
          </a:xfrm>
        </p:spPr>
        <p:txBody>
          <a:bodyPr>
            <a:normAutofit/>
          </a:bodyPr>
          <a:lstStyle/>
          <a:p>
            <a:pPr>
              <a:lnSpc>
                <a:spcPct val="120000"/>
              </a:lnSpc>
            </a:pPr>
            <a:r>
              <a:rPr lang="en-GB" sz="1600" u="sng" dirty="0">
                <a:latin typeface="+mn-lt"/>
              </a:rPr>
              <a:t>Bonuses free from income tax</a:t>
            </a:r>
            <a:r>
              <a:rPr lang="en-GB" sz="1600" dirty="0">
                <a:latin typeface="+mn-lt"/>
              </a:rPr>
              <a:t>: </a:t>
            </a:r>
          </a:p>
          <a:p>
            <a:pPr lvl="1">
              <a:lnSpc>
                <a:spcPct val="120000"/>
              </a:lnSpc>
              <a:buFont typeface="Wingdings" panose="05000000000000000000" pitchFamily="2" charset="2"/>
              <a:buChar char="Ø"/>
            </a:pPr>
            <a:r>
              <a:rPr lang="en-GB" sz="1600" dirty="0">
                <a:latin typeface="+mn-lt"/>
              </a:rPr>
              <a:t>Can exclude directors from the bonus without infringing the participation requirement.</a:t>
            </a:r>
          </a:p>
          <a:p>
            <a:pPr lvl="1">
              <a:lnSpc>
                <a:spcPct val="120000"/>
              </a:lnSpc>
              <a:buFont typeface="Wingdings" panose="05000000000000000000" pitchFamily="2" charset="2"/>
              <a:buChar char="Ø"/>
            </a:pPr>
            <a:r>
              <a:rPr lang="en-GB" sz="1600" dirty="0">
                <a:latin typeface="+mn-lt"/>
              </a:rPr>
              <a:t>Not many clients are making use of this though…</a:t>
            </a:r>
          </a:p>
          <a:p>
            <a:pPr marL="0" indent="0">
              <a:buNone/>
            </a:pPr>
            <a:endParaRPr lang="en-GB" sz="1600" dirty="0"/>
          </a:p>
        </p:txBody>
      </p:sp>
    </p:spTree>
    <p:extLst>
      <p:ext uri="{BB962C8B-B14F-4D97-AF65-F5344CB8AC3E}">
        <p14:creationId xmlns:p14="http://schemas.microsoft.com/office/powerpoint/2010/main" val="2947408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92D81-4D73-B59D-514A-284E6BCC7CD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E12B336-F0C0-D99F-4ACB-4B1F8EEBFC59}"/>
              </a:ext>
            </a:extLst>
          </p:cNvPr>
          <p:cNvSpPr>
            <a:spLocks noGrp="1"/>
          </p:cNvSpPr>
          <p:nvPr>
            <p:ph type="title"/>
          </p:nvPr>
        </p:nvSpPr>
        <p:spPr/>
        <p:txBody>
          <a:bodyPr>
            <a:normAutofit fontScale="90000"/>
          </a:bodyPr>
          <a:lstStyle/>
          <a:p>
            <a:r>
              <a:rPr lang="en-US" dirty="0"/>
              <a:t>2024 updates – the changes</a:t>
            </a:r>
            <a:endParaRPr lang="en-GB" dirty="0"/>
          </a:p>
        </p:txBody>
      </p:sp>
      <p:sp>
        <p:nvSpPr>
          <p:cNvPr id="4" name="Content Placeholder 3">
            <a:extLst>
              <a:ext uri="{FF2B5EF4-FFF2-40B4-BE49-F238E27FC236}">
                <a16:creationId xmlns:a16="http://schemas.microsoft.com/office/drawing/2014/main" id="{2810A308-6D77-167C-D466-D4CBA61BB5B8}"/>
              </a:ext>
            </a:extLst>
          </p:cNvPr>
          <p:cNvSpPr>
            <a:spLocks noGrp="1"/>
          </p:cNvSpPr>
          <p:nvPr>
            <p:ph idx="1"/>
          </p:nvPr>
        </p:nvSpPr>
        <p:spPr>
          <a:xfrm>
            <a:off x="628650" y="1535932"/>
            <a:ext cx="7886700" cy="3324826"/>
          </a:xfrm>
        </p:spPr>
        <p:txBody>
          <a:bodyPr>
            <a:normAutofit/>
          </a:bodyPr>
          <a:lstStyle/>
          <a:p>
            <a:pPr>
              <a:lnSpc>
                <a:spcPct val="120000"/>
              </a:lnSpc>
            </a:pPr>
            <a:r>
              <a:rPr lang="en-GB" sz="1600" u="sng" dirty="0">
                <a:latin typeface="+mn-lt"/>
              </a:rPr>
              <a:t>No offshore trusts</a:t>
            </a:r>
          </a:p>
          <a:p>
            <a:pPr>
              <a:lnSpc>
                <a:spcPct val="120000"/>
              </a:lnSpc>
            </a:pPr>
            <a:r>
              <a:rPr lang="en-GB" sz="1600" u="sng" dirty="0">
                <a:latin typeface="+mn-lt"/>
              </a:rPr>
              <a:t>Distributions to trustee of EOTs that are potentially chargeable to income tax as a result of Chapter 4 of Income Tax (Trading and Other Income) Act 2005</a:t>
            </a:r>
            <a:r>
              <a:rPr lang="en-GB" sz="1600" dirty="0">
                <a:latin typeface="+mn-lt"/>
              </a:rPr>
              <a:t>: </a:t>
            </a:r>
          </a:p>
          <a:p>
            <a:pPr lvl="1">
              <a:lnSpc>
                <a:spcPct val="120000"/>
              </a:lnSpc>
              <a:buFont typeface="Wingdings" panose="05000000000000000000" pitchFamily="2" charset="2"/>
              <a:buChar char="Ø"/>
            </a:pPr>
            <a:r>
              <a:rPr lang="en-GB" sz="1600" dirty="0">
                <a:latin typeface="+mn-lt"/>
              </a:rPr>
              <a:t>Can offset the cost of payments for consideration, interest, stamp duty and other costs against such liability. </a:t>
            </a:r>
          </a:p>
          <a:p>
            <a:pPr lvl="1">
              <a:lnSpc>
                <a:spcPct val="120000"/>
              </a:lnSpc>
              <a:buFont typeface="Wingdings" panose="05000000000000000000" pitchFamily="2" charset="2"/>
              <a:buChar char="Ø"/>
            </a:pPr>
            <a:r>
              <a:rPr lang="en-GB" sz="1600" dirty="0">
                <a:latin typeface="+mn-lt"/>
              </a:rPr>
              <a:t>Designed to head off non-statutory clearance applications on this point.</a:t>
            </a:r>
          </a:p>
          <a:p>
            <a:pPr lvl="1">
              <a:lnSpc>
                <a:spcPct val="120000"/>
              </a:lnSpc>
              <a:buFont typeface="Wingdings" panose="05000000000000000000" pitchFamily="2" charset="2"/>
              <a:buChar char="Ø"/>
            </a:pPr>
            <a:r>
              <a:rPr lang="en-GB" sz="1600" dirty="0">
                <a:latin typeface="+mn-lt"/>
              </a:rPr>
              <a:t>But does raise the question of whether such distributions to EBTs and similar entities are subject to income tax…</a:t>
            </a:r>
          </a:p>
          <a:p>
            <a:pPr marL="0" indent="0">
              <a:buNone/>
            </a:pPr>
            <a:endParaRPr lang="en-GB" sz="1600" dirty="0"/>
          </a:p>
        </p:txBody>
      </p:sp>
    </p:spTree>
    <p:extLst>
      <p:ext uri="{BB962C8B-B14F-4D97-AF65-F5344CB8AC3E}">
        <p14:creationId xmlns:p14="http://schemas.microsoft.com/office/powerpoint/2010/main" val="336740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8F356-EB35-9723-6122-3B0DC912344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5C39D31-5073-3DCE-DC92-21950172B0C6}"/>
              </a:ext>
            </a:extLst>
          </p:cNvPr>
          <p:cNvSpPr>
            <a:spLocks noGrp="1"/>
          </p:cNvSpPr>
          <p:nvPr>
            <p:ph type="title"/>
          </p:nvPr>
        </p:nvSpPr>
        <p:spPr/>
        <p:txBody>
          <a:bodyPr>
            <a:normAutofit fontScale="90000"/>
          </a:bodyPr>
          <a:lstStyle/>
          <a:p>
            <a:r>
              <a:rPr lang="en-US" dirty="0"/>
              <a:t>2024 updates – the changes</a:t>
            </a:r>
            <a:endParaRPr lang="en-GB" dirty="0"/>
          </a:p>
        </p:txBody>
      </p:sp>
      <p:sp>
        <p:nvSpPr>
          <p:cNvPr id="4" name="Content Placeholder 3">
            <a:extLst>
              <a:ext uri="{FF2B5EF4-FFF2-40B4-BE49-F238E27FC236}">
                <a16:creationId xmlns:a16="http://schemas.microsoft.com/office/drawing/2014/main" id="{C2BAD99A-8A20-1353-D3AE-F675E7B0FBD4}"/>
              </a:ext>
            </a:extLst>
          </p:cNvPr>
          <p:cNvSpPr>
            <a:spLocks noGrp="1"/>
          </p:cNvSpPr>
          <p:nvPr>
            <p:ph idx="1"/>
          </p:nvPr>
        </p:nvSpPr>
        <p:spPr>
          <a:xfrm>
            <a:off x="628650" y="1535932"/>
            <a:ext cx="7886700" cy="3324826"/>
          </a:xfrm>
        </p:spPr>
        <p:txBody>
          <a:bodyPr>
            <a:normAutofit/>
          </a:bodyPr>
          <a:lstStyle/>
          <a:p>
            <a:pPr>
              <a:lnSpc>
                <a:spcPct val="120000"/>
              </a:lnSpc>
            </a:pPr>
            <a:r>
              <a:rPr lang="en-GB" sz="1600" u="sng" dirty="0">
                <a:latin typeface="+mn-lt"/>
              </a:rPr>
              <a:t>Capital Gains Tax Rates up</a:t>
            </a:r>
            <a:r>
              <a:rPr lang="en-GB" sz="1600" dirty="0">
                <a:latin typeface="+mn-lt"/>
              </a:rPr>
              <a:t>: Increases attractiveness of EOTs (but should be wary of the tax tail wagging the dog).</a:t>
            </a:r>
            <a:endParaRPr lang="en-GB" sz="1600" u="sng" dirty="0">
              <a:latin typeface="+mn-lt"/>
            </a:endParaRPr>
          </a:p>
          <a:p>
            <a:pPr>
              <a:lnSpc>
                <a:spcPct val="120000"/>
              </a:lnSpc>
            </a:pPr>
            <a:r>
              <a:rPr lang="en-GB" sz="1600" u="sng" dirty="0">
                <a:latin typeface="+mn-lt"/>
              </a:rPr>
              <a:t>Inheritance Tax / Business Property Relief changes</a:t>
            </a:r>
            <a:r>
              <a:rPr lang="en-GB" sz="1600" dirty="0">
                <a:latin typeface="+mn-lt"/>
              </a:rPr>
              <a:t>: Makes keeping the shares less attractive from an IHT perspective.</a:t>
            </a:r>
          </a:p>
          <a:p>
            <a:pPr>
              <a:lnSpc>
                <a:spcPct val="120000"/>
              </a:lnSpc>
            </a:pPr>
            <a:endParaRPr lang="en-GB" sz="1600" u="sng" dirty="0">
              <a:latin typeface="+mn-lt"/>
            </a:endParaRPr>
          </a:p>
          <a:p>
            <a:pPr marL="0" indent="0">
              <a:buNone/>
            </a:pPr>
            <a:endParaRPr lang="en-GB" sz="1600" dirty="0"/>
          </a:p>
        </p:txBody>
      </p:sp>
    </p:spTree>
    <p:extLst>
      <p:ext uri="{BB962C8B-B14F-4D97-AF65-F5344CB8AC3E}">
        <p14:creationId xmlns:p14="http://schemas.microsoft.com/office/powerpoint/2010/main" val="3747073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8D872-41AE-33A1-C243-CFB3C2C839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418EF24-F768-A5ED-5705-F90295523D07}"/>
              </a:ext>
            </a:extLst>
          </p:cNvPr>
          <p:cNvSpPr>
            <a:spLocks noGrp="1"/>
          </p:cNvSpPr>
          <p:nvPr>
            <p:ph type="title"/>
          </p:nvPr>
        </p:nvSpPr>
        <p:spPr/>
        <p:txBody>
          <a:bodyPr>
            <a:normAutofit fontScale="90000"/>
          </a:bodyPr>
          <a:lstStyle/>
          <a:p>
            <a:r>
              <a:rPr lang="en-US" dirty="0"/>
              <a:t>Policy / Political winds</a:t>
            </a:r>
            <a:endParaRPr lang="en-GB" dirty="0"/>
          </a:p>
        </p:txBody>
      </p:sp>
      <p:sp>
        <p:nvSpPr>
          <p:cNvPr id="4" name="Content Placeholder 3">
            <a:extLst>
              <a:ext uri="{FF2B5EF4-FFF2-40B4-BE49-F238E27FC236}">
                <a16:creationId xmlns:a16="http://schemas.microsoft.com/office/drawing/2014/main" id="{B2A0F7F1-FE10-141F-8FC1-CC65C66A19E3}"/>
              </a:ext>
            </a:extLst>
          </p:cNvPr>
          <p:cNvSpPr>
            <a:spLocks noGrp="1"/>
          </p:cNvSpPr>
          <p:nvPr>
            <p:ph idx="1"/>
          </p:nvPr>
        </p:nvSpPr>
        <p:spPr>
          <a:xfrm>
            <a:off x="628650" y="1535932"/>
            <a:ext cx="7886700" cy="3324826"/>
          </a:xfrm>
        </p:spPr>
        <p:txBody>
          <a:bodyPr>
            <a:normAutofit/>
          </a:bodyPr>
          <a:lstStyle/>
          <a:p>
            <a:pPr>
              <a:lnSpc>
                <a:spcPct val="120000"/>
              </a:lnSpc>
            </a:pPr>
            <a:r>
              <a:rPr lang="en-GB" sz="1600" u="sng" dirty="0">
                <a:latin typeface="+mn-lt"/>
              </a:rPr>
              <a:t>Increased levels of HMRC review</a:t>
            </a:r>
            <a:r>
              <a:rPr lang="en-GB" sz="1600" dirty="0">
                <a:latin typeface="+mn-lt"/>
              </a:rPr>
              <a:t>: Particular focus on the robustness of the valuation.</a:t>
            </a:r>
            <a:endParaRPr lang="en-GB" sz="1600" u="sng" dirty="0">
              <a:latin typeface="+mn-lt"/>
            </a:endParaRPr>
          </a:p>
          <a:p>
            <a:pPr>
              <a:lnSpc>
                <a:spcPct val="120000"/>
              </a:lnSpc>
            </a:pPr>
            <a:r>
              <a:rPr lang="en-GB" sz="1600" u="sng" dirty="0">
                <a:latin typeface="+mn-lt"/>
              </a:rPr>
              <a:t>Broad support for Employee Ownership across political spectrum</a:t>
            </a:r>
            <a:r>
              <a:rPr lang="en-GB" sz="1600" dirty="0">
                <a:latin typeface="+mn-lt"/>
              </a:rPr>
              <a:t>: </a:t>
            </a:r>
          </a:p>
          <a:p>
            <a:pPr lvl="1">
              <a:lnSpc>
                <a:spcPct val="120000"/>
              </a:lnSpc>
              <a:buFont typeface="Wingdings" panose="05000000000000000000" pitchFamily="2" charset="2"/>
              <a:buChar char="Ø"/>
            </a:pPr>
            <a:r>
              <a:rPr lang="en-GB" sz="1400" dirty="0">
                <a:latin typeface="+mn-lt"/>
              </a:rPr>
              <a:t>Is EO capitalist or socialist? It is what you make of it.</a:t>
            </a:r>
          </a:p>
          <a:p>
            <a:pPr lvl="1">
              <a:lnSpc>
                <a:spcPct val="120000"/>
              </a:lnSpc>
              <a:buFont typeface="Wingdings" panose="05000000000000000000" pitchFamily="2" charset="2"/>
              <a:buChar char="Ø"/>
            </a:pPr>
            <a:r>
              <a:rPr lang="en-GB" sz="1400" dirty="0">
                <a:latin typeface="+mn-lt"/>
              </a:rPr>
              <a:t>43 Labour MPs are Labour and Co-operative Party MPs broadly supportive of collective / co-operative ownership structures.</a:t>
            </a:r>
          </a:p>
          <a:p>
            <a:pPr lvl="1">
              <a:lnSpc>
                <a:spcPct val="120000"/>
              </a:lnSpc>
              <a:buFont typeface="Wingdings" panose="05000000000000000000" pitchFamily="2" charset="2"/>
              <a:buChar char="Ø"/>
            </a:pPr>
            <a:r>
              <a:rPr lang="en-GB" sz="1400" dirty="0">
                <a:latin typeface="+mn-lt"/>
              </a:rPr>
              <a:t>But generally live in a world of benevolent neglect and having just reviewed the legislation around EOTs, it may be a while before we see further changes (but we live in interesting times…).</a:t>
            </a:r>
          </a:p>
          <a:p>
            <a:pPr>
              <a:lnSpc>
                <a:spcPct val="120000"/>
              </a:lnSpc>
            </a:pPr>
            <a:endParaRPr lang="en-GB" sz="1600" u="sng" dirty="0">
              <a:latin typeface="+mn-lt"/>
            </a:endParaRPr>
          </a:p>
          <a:p>
            <a:pPr marL="0" indent="0">
              <a:buNone/>
            </a:pPr>
            <a:endParaRPr lang="en-GB" sz="1600" dirty="0"/>
          </a:p>
        </p:txBody>
      </p:sp>
    </p:spTree>
    <p:extLst>
      <p:ext uri="{BB962C8B-B14F-4D97-AF65-F5344CB8AC3E}">
        <p14:creationId xmlns:p14="http://schemas.microsoft.com/office/powerpoint/2010/main" val="3541860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364538-2571-C437-B944-98A3686210A5}"/>
              </a:ext>
            </a:extLst>
          </p:cNvPr>
          <p:cNvSpPr>
            <a:spLocks noGrp="1"/>
          </p:cNvSpPr>
          <p:nvPr>
            <p:ph type="title"/>
          </p:nvPr>
        </p:nvSpPr>
        <p:spPr/>
        <p:txBody>
          <a:bodyPr/>
          <a:lstStyle/>
          <a:p>
            <a:r>
              <a:rPr lang="en-GB" dirty="0"/>
              <a:t>Aims and objectives </a:t>
            </a:r>
          </a:p>
        </p:txBody>
      </p:sp>
      <p:sp>
        <p:nvSpPr>
          <p:cNvPr id="4" name="Content Placeholder 3">
            <a:extLst>
              <a:ext uri="{FF2B5EF4-FFF2-40B4-BE49-F238E27FC236}">
                <a16:creationId xmlns:a16="http://schemas.microsoft.com/office/drawing/2014/main" id="{F4A77820-5C05-8001-6A88-C9A464C9594B}"/>
              </a:ext>
            </a:extLst>
          </p:cNvPr>
          <p:cNvSpPr>
            <a:spLocks noGrp="1"/>
          </p:cNvSpPr>
          <p:nvPr>
            <p:ph idx="1"/>
          </p:nvPr>
        </p:nvSpPr>
        <p:spPr/>
        <p:txBody>
          <a:bodyPr>
            <a:normAutofit/>
          </a:bodyPr>
          <a:lstStyle/>
          <a:p>
            <a:pPr lvl="1">
              <a:lnSpc>
                <a:spcPct val="120000"/>
              </a:lnSpc>
              <a:spcAft>
                <a:spcPts val="115"/>
              </a:spcAft>
            </a:pPr>
            <a:r>
              <a:rPr lang="en-GB" sz="1600" dirty="0">
                <a:latin typeface="+mn-lt"/>
              </a:rPr>
              <a:t>Refresh on Employee Ownership Trusts</a:t>
            </a:r>
          </a:p>
          <a:p>
            <a:pPr lvl="1">
              <a:lnSpc>
                <a:spcPct val="120000"/>
              </a:lnSpc>
              <a:spcAft>
                <a:spcPts val="115"/>
              </a:spcAft>
            </a:pPr>
            <a:r>
              <a:rPr lang="en-GB" sz="1600" dirty="0">
                <a:latin typeface="+mn-lt"/>
              </a:rPr>
              <a:t>Update on recent developments and best practice</a:t>
            </a:r>
          </a:p>
          <a:p>
            <a:pPr lvl="1">
              <a:lnSpc>
                <a:spcPct val="120000"/>
              </a:lnSpc>
              <a:spcAft>
                <a:spcPts val="115"/>
              </a:spcAft>
            </a:pPr>
            <a:endParaRPr lang="en-GB" sz="1600" dirty="0"/>
          </a:p>
          <a:p>
            <a:endParaRPr lang="en-GB" dirty="0"/>
          </a:p>
        </p:txBody>
      </p:sp>
    </p:spTree>
    <p:extLst>
      <p:ext uri="{BB962C8B-B14F-4D97-AF65-F5344CB8AC3E}">
        <p14:creationId xmlns:p14="http://schemas.microsoft.com/office/powerpoint/2010/main" val="862217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CFB56-55BE-7346-9F75-334843F8BFB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CE5DF5B-8CD0-DAF8-4DEC-6085BC144573}"/>
              </a:ext>
            </a:extLst>
          </p:cNvPr>
          <p:cNvSpPr>
            <a:spLocks noGrp="1"/>
          </p:cNvSpPr>
          <p:nvPr>
            <p:ph type="title"/>
          </p:nvPr>
        </p:nvSpPr>
        <p:spPr/>
        <p:txBody>
          <a:bodyPr>
            <a:normAutofit fontScale="90000"/>
          </a:bodyPr>
          <a:lstStyle/>
          <a:p>
            <a:r>
              <a:rPr lang="en-US" dirty="0"/>
              <a:t>Policy / Political winds</a:t>
            </a:r>
            <a:endParaRPr lang="en-GB" dirty="0"/>
          </a:p>
        </p:txBody>
      </p:sp>
      <p:sp>
        <p:nvSpPr>
          <p:cNvPr id="4" name="Content Placeholder 3">
            <a:extLst>
              <a:ext uri="{FF2B5EF4-FFF2-40B4-BE49-F238E27FC236}">
                <a16:creationId xmlns:a16="http://schemas.microsoft.com/office/drawing/2014/main" id="{C7BFD91A-ED09-3045-D7BA-113F0AD58FB1}"/>
              </a:ext>
            </a:extLst>
          </p:cNvPr>
          <p:cNvSpPr>
            <a:spLocks noGrp="1"/>
          </p:cNvSpPr>
          <p:nvPr>
            <p:ph idx="1"/>
          </p:nvPr>
        </p:nvSpPr>
        <p:spPr>
          <a:xfrm>
            <a:off x="628650" y="1535932"/>
            <a:ext cx="7886700" cy="3324826"/>
          </a:xfrm>
        </p:spPr>
        <p:txBody>
          <a:bodyPr>
            <a:normAutofit/>
          </a:bodyPr>
          <a:lstStyle/>
          <a:p>
            <a:pPr>
              <a:lnSpc>
                <a:spcPct val="120000"/>
              </a:lnSpc>
            </a:pPr>
            <a:r>
              <a:rPr lang="en-GB" sz="1600" u="sng" dirty="0">
                <a:latin typeface="+mn-lt"/>
              </a:rPr>
              <a:t>EO Sector healthier than ever</a:t>
            </a:r>
            <a:r>
              <a:rPr lang="en-GB" sz="1600" dirty="0">
                <a:latin typeface="+mn-lt"/>
              </a:rPr>
              <a:t>:  </a:t>
            </a:r>
          </a:p>
          <a:p>
            <a:pPr lvl="1">
              <a:lnSpc>
                <a:spcPct val="120000"/>
              </a:lnSpc>
              <a:buFont typeface="Wingdings" panose="05000000000000000000" pitchFamily="2" charset="2"/>
              <a:buChar char="Ø"/>
            </a:pPr>
            <a:r>
              <a:rPr lang="en-GB" sz="1400" dirty="0">
                <a:latin typeface="+mn-lt"/>
              </a:rPr>
              <a:t>Record number of EO businesses and members of Employee Ownership Association.</a:t>
            </a:r>
          </a:p>
          <a:p>
            <a:pPr lvl="1">
              <a:lnSpc>
                <a:spcPct val="120000"/>
              </a:lnSpc>
              <a:buFont typeface="Wingdings" panose="05000000000000000000" pitchFamily="2" charset="2"/>
              <a:buChar char="Ø"/>
            </a:pPr>
            <a:r>
              <a:rPr lang="en-GB" sz="1400" dirty="0">
                <a:latin typeface="+mn-lt"/>
              </a:rPr>
              <a:t>Exporting the model overseas (e.g. Canada; Australia)</a:t>
            </a:r>
            <a:endParaRPr lang="en-GB" sz="1400" u="sng" dirty="0">
              <a:latin typeface="+mn-lt"/>
            </a:endParaRPr>
          </a:p>
          <a:p>
            <a:pPr>
              <a:lnSpc>
                <a:spcPct val="120000"/>
              </a:lnSpc>
            </a:pPr>
            <a:r>
              <a:rPr lang="en-GB" sz="1600" u="sng" dirty="0">
                <a:latin typeface="+mn-lt"/>
              </a:rPr>
              <a:t>Risks of abuse</a:t>
            </a:r>
            <a:r>
              <a:rPr lang="en-GB" sz="1600" dirty="0">
                <a:latin typeface="+mn-lt"/>
              </a:rPr>
              <a:t>: </a:t>
            </a:r>
          </a:p>
          <a:p>
            <a:pPr lvl="1">
              <a:lnSpc>
                <a:spcPct val="120000"/>
              </a:lnSpc>
              <a:buFont typeface="Wingdings" panose="05000000000000000000" pitchFamily="2" charset="2"/>
              <a:buChar char="Ø"/>
            </a:pPr>
            <a:r>
              <a:rPr lang="en-GB" sz="1400" dirty="0">
                <a:latin typeface="+mn-lt"/>
              </a:rPr>
              <a:t>Anecdotal evidence of the model being used for unintended purposes. </a:t>
            </a:r>
          </a:p>
          <a:p>
            <a:pPr lvl="1">
              <a:lnSpc>
                <a:spcPct val="120000"/>
              </a:lnSpc>
              <a:buFont typeface="Wingdings" panose="05000000000000000000" pitchFamily="2" charset="2"/>
              <a:buChar char="Ø"/>
            </a:pPr>
            <a:r>
              <a:rPr lang="en-GB" sz="1400" dirty="0">
                <a:latin typeface="+mn-lt"/>
              </a:rPr>
              <a:t>If there is abuse, the rules will be tightened / removed.</a:t>
            </a:r>
          </a:p>
          <a:p>
            <a:pPr>
              <a:lnSpc>
                <a:spcPct val="120000"/>
              </a:lnSpc>
            </a:pPr>
            <a:endParaRPr lang="en-GB" sz="1600" u="sng" dirty="0">
              <a:latin typeface="+mn-lt"/>
            </a:endParaRPr>
          </a:p>
          <a:p>
            <a:pPr marL="0" indent="0">
              <a:buNone/>
            </a:pPr>
            <a:endParaRPr lang="en-GB" sz="1600" dirty="0"/>
          </a:p>
        </p:txBody>
      </p:sp>
    </p:spTree>
    <p:extLst>
      <p:ext uri="{BB962C8B-B14F-4D97-AF65-F5344CB8AC3E}">
        <p14:creationId xmlns:p14="http://schemas.microsoft.com/office/powerpoint/2010/main" val="389135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E0EAF2-4D4A-F449-5ACC-C65694B9514E}"/>
              </a:ext>
            </a:extLst>
          </p:cNvPr>
          <p:cNvSpPr>
            <a:spLocks noGrp="1"/>
          </p:cNvSpPr>
          <p:nvPr>
            <p:ph type="title"/>
          </p:nvPr>
        </p:nvSpPr>
        <p:spPr/>
        <p:txBody>
          <a:bodyPr/>
          <a:lstStyle/>
          <a:p>
            <a:r>
              <a:rPr lang="en-US" dirty="0"/>
              <a:t>Thank you – Questions?</a:t>
            </a:r>
          </a:p>
        </p:txBody>
      </p:sp>
    </p:spTree>
    <p:extLst>
      <p:ext uri="{BB962C8B-B14F-4D97-AF65-F5344CB8AC3E}">
        <p14:creationId xmlns:p14="http://schemas.microsoft.com/office/powerpoint/2010/main" val="2943788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CBE1ED-711D-9889-2C40-979716655838}"/>
              </a:ext>
            </a:extLst>
          </p:cNvPr>
          <p:cNvSpPr>
            <a:spLocks noGrp="1"/>
          </p:cNvSpPr>
          <p:nvPr>
            <p:ph type="title"/>
          </p:nvPr>
        </p:nvSpPr>
        <p:spPr/>
        <p:txBody>
          <a:bodyPr>
            <a:normAutofit fontScale="90000"/>
          </a:bodyPr>
          <a:lstStyle/>
          <a:p>
            <a:r>
              <a:rPr lang="en-GB" dirty="0"/>
              <a:t>Baxendale Employee Ownership</a:t>
            </a:r>
          </a:p>
        </p:txBody>
      </p:sp>
      <p:sp>
        <p:nvSpPr>
          <p:cNvPr id="5" name="Content Placeholder 4">
            <a:extLst>
              <a:ext uri="{FF2B5EF4-FFF2-40B4-BE49-F238E27FC236}">
                <a16:creationId xmlns:a16="http://schemas.microsoft.com/office/drawing/2014/main" id="{E84A3C60-4B28-C630-2D17-198A5C10FE77}"/>
              </a:ext>
            </a:extLst>
          </p:cNvPr>
          <p:cNvSpPr>
            <a:spLocks noGrp="1"/>
          </p:cNvSpPr>
          <p:nvPr>
            <p:ph idx="1"/>
          </p:nvPr>
        </p:nvSpPr>
        <p:spPr>
          <a:xfrm>
            <a:off x="628650" y="1535932"/>
            <a:ext cx="7886700" cy="3264667"/>
          </a:xfrm>
        </p:spPr>
        <p:txBody>
          <a:bodyPr>
            <a:normAutofit fontScale="62500" lnSpcReduction="20000"/>
          </a:bodyPr>
          <a:lstStyle/>
          <a:p>
            <a:pPr marL="355600" indent="-342900">
              <a:lnSpc>
                <a:spcPct val="150000"/>
              </a:lnSpc>
              <a:spcBef>
                <a:spcPts val="114"/>
              </a:spcBef>
              <a:tabLst>
                <a:tab pos="306705" algn="l"/>
                <a:tab pos="307340" algn="l"/>
              </a:tabLst>
            </a:pPr>
            <a:r>
              <a:rPr lang="en-GB" sz="2600" dirty="0">
                <a:latin typeface="+mn-lt"/>
                <a:ea typeface="Calibri" panose="020F0502020204030204" pitchFamily="34" charset="0"/>
                <a:cs typeface="Arial" panose="020B0604020202020204" pitchFamily="34" charset="0"/>
              </a:rPr>
              <a:t>Over 20 years’ experience of helping businesses and their owners navigate successful transitions in ownership and leadership of their organisations</a:t>
            </a:r>
            <a:endParaRPr lang="en-GB" sz="2600" dirty="0">
              <a:latin typeface="+mn-lt"/>
              <a:cs typeface="Times New Roman"/>
            </a:endParaRPr>
          </a:p>
          <a:p>
            <a:pPr marL="355600" indent="-342900">
              <a:lnSpc>
                <a:spcPct val="150000"/>
              </a:lnSpc>
              <a:spcBef>
                <a:spcPts val="1475"/>
              </a:spcBef>
              <a:tabLst>
                <a:tab pos="306705" algn="l"/>
                <a:tab pos="307340" algn="l"/>
              </a:tabLst>
            </a:pPr>
            <a:r>
              <a:rPr lang="en-GB" sz="2600" dirty="0">
                <a:latin typeface="+mn-lt"/>
                <a:cs typeface="Arial"/>
              </a:rPr>
              <a:t>Helping create sustainable business structures: employee </a:t>
            </a:r>
            <a:r>
              <a:rPr lang="en-GB" sz="2600" spc="5" dirty="0">
                <a:latin typeface="+mn-lt"/>
                <a:cs typeface="Arial"/>
              </a:rPr>
              <a:t>ownership</a:t>
            </a:r>
            <a:r>
              <a:rPr lang="en-GB" sz="2600" spc="-75" dirty="0">
                <a:latin typeface="+mn-lt"/>
                <a:cs typeface="Arial"/>
              </a:rPr>
              <a:t> </a:t>
            </a:r>
            <a:r>
              <a:rPr lang="en-GB" sz="2600" dirty="0">
                <a:latin typeface="+mn-lt"/>
                <a:cs typeface="Arial"/>
              </a:rPr>
              <a:t>specialists</a:t>
            </a:r>
          </a:p>
          <a:p>
            <a:pPr marL="355600" indent="-342900">
              <a:lnSpc>
                <a:spcPct val="150000"/>
              </a:lnSpc>
              <a:spcBef>
                <a:spcPts val="1475"/>
              </a:spcBef>
              <a:tabLst>
                <a:tab pos="306705" algn="l"/>
                <a:tab pos="307340" algn="l"/>
              </a:tabLst>
            </a:pPr>
            <a:r>
              <a:rPr lang="en-GB" sz="2600" dirty="0">
                <a:latin typeface="+mn-lt"/>
              </a:rPr>
              <a:t>Have transitioned hundreds of businesses into employee ownership structures</a:t>
            </a:r>
            <a:endParaRPr lang="en-GB" sz="2600" dirty="0">
              <a:latin typeface="+mn-lt"/>
              <a:cs typeface="Arial"/>
            </a:endParaRPr>
          </a:p>
          <a:p>
            <a:pPr marL="355600" marR="271780" indent="-342900">
              <a:lnSpc>
                <a:spcPct val="150000"/>
              </a:lnSpc>
              <a:spcBef>
                <a:spcPts val="1700"/>
              </a:spcBef>
              <a:tabLst>
                <a:tab pos="306705" algn="l"/>
                <a:tab pos="307340" algn="l"/>
              </a:tabLst>
            </a:pPr>
            <a:r>
              <a:rPr lang="en-GB" sz="2600" dirty="0">
                <a:latin typeface="+mn-lt"/>
                <a:cs typeface="Arial"/>
              </a:rPr>
              <a:t>We are employee owned </a:t>
            </a:r>
            <a:r>
              <a:rPr lang="en-GB" sz="2600" dirty="0">
                <a:latin typeface="+mn-lt"/>
              </a:rPr>
              <a:t>ourselves and have been for over 40 years</a:t>
            </a:r>
            <a:endParaRPr lang="en-GB" sz="2600" dirty="0">
              <a:latin typeface="+mn-lt"/>
              <a:cs typeface="Arial"/>
            </a:endParaRPr>
          </a:p>
          <a:p>
            <a:endParaRPr lang="en-GB" dirty="0"/>
          </a:p>
        </p:txBody>
      </p:sp>
    </p:spTree>
    <p:extLst>
      <p:ext uri="{BB962C8B-B14F-4D97-AF65-F5344CB8AC3E}">
        <p14:creationId xmlns:p14="http://schemas.microsoft.com/office/powerpoint/2010/main" val="3584646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D9D6FC-597E-CC75-3642-A913F310A587}"/>
              </a:ext>
            </a:extLst>
          </p:cNvPr>
          <p:cNvSpPr>
            <a:spLocks noGrp="1"/>
          </p:cNvSpPr>
          <p:nvPr>
            <p:ph type="title"/>
          </p:nvPr>
        </p:nvSpPr>
        <p:spPr/>
        <p:txBody>
          <a:bodyPr>
            <a:normAutofit fontScale="90000"/>
          </a:bodyPr>
          <a:lstStyle/>
          <a:p>
            <a:r>
              <a:rPr lang="en-GB" sz="3600" dirty="0"/>
              <a:t>Employee Ownership Trusts – What are they again? </a:t>
            </a:r>
            <a:br>
              <a:rPr lang="en-GB" sz="3600" dirty="0"/>
            </a:br>
            <a:endParaRPr lang="en-GB" dirty="0"/>
          </a:p>
        </p:txBody>
      </p:sp>
    </p:spTree>
    <p:extLst>
      <p:ext uri="{BB962C8B-B14F-4D97-AF65-F5344CB8AC3E}">
        <p14:creationId xmlns:p14="http://schemas.microsoft.com/office/powerpoint/2010/main" val="3534065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A3594-83B2-EDE7-F812-85BF9FF83E4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5F0E258-9C2B-0E3A-94D0-D5A2774E2871}"/>
              </a:ext>
            </a:extLst>
          </p:cNvPr>
          <p:cNvSpPr>
            <a:spLocks noGrp="1"/>
          </p:cNvSpPr>
          <p:nvPr>
            <p:ph type="title"/>
          </p:nvPr>
        </p:nvSpPr>
        <p:spPr/>
        <p:txBody>
          <a:bodyPr>
            <a:normAutofit fontScale="90000"/>
          </a:bodyPr>
          <a:lstStyle/>
          <a:p>
            <a:r>
              <a:rPr lang="en-US" dirty="0"/>
              <a:t>Employee Ownership Trusts</a:t>
            </a:r>
            <a:endParaRPr lang="en-GB" dirty="0"/>
          </a:p>
        </p:txBody>
      </p:sp>
      <p:sp>
        <p:nvSpPr>
          <p:cNvPr id="4" name="Content Placeholder 3">
            <a:extLst>
              <a:ext uri="{FF2B5EF4-FFF2-40B4-BE49-F238E27FC236}">
                <a16:creationId xmlns:a16="http://schemas.microsoft.com/office/drawing/2014/main" id="{89B424A7-2388-98DE-5C47-C7040F77B5AB}"/>
              </a:ext>
            </a:extLst>
          </p:cNvPr>
          <p:cNvSpPr>
            <a:spLocks noGrp="1"/>
          </p:cNvSpPr>
          <p:nvPr>
            <p:ph idx="1"/>
          </p:nvPr>
        </p:nvSpPr>
        <p:spPr>
          <a:xfrm>
            <a:off x="628650" y="1535932"/>
            <a:ext cx="7886700" cy="3144351"/>
          </a:xfrm>
        </p:spPr>
        <p:txBody>
          <a:bodyPr>
            <a:normAutofit fontScale="85000" lnSpcReduction="20000"/>
          </a:bodyPr>
          <a:lstStyle/>
          <a:p>
            <a:pPr marL="306705" indent="-294005">
              <a:lnSpc>
                <a:spcPct val="100000"/>
              </a:lnSpc>
              <a:spcBef>
                <a:spcPts val="114"/>
              </a:spcBef>
              <a:buFont typeface="Wingdings"/>
              <a:buChar char=""/>
              <a:tabLst>
                <a:tab pos="306705" algn="l"/>
                <a:tab pos="307340" algn="l"/>
              </a:tabLst>
            </a:pPr>
            <a:r>
              <a:rPr lang="en-US" sz="1600" spc="5" dirty="0">
                <a:latin typeface="Arial"/>
                <a:cs typeface="Arial"/>
              </a:rPr>
              <a:t>Form of Employee Benefit Trust – EBTs have been around for decades</a:t>
            </a:r>
            <a:endParaRPr lang="en-US" sz="1600" dirty="0">
              <a:latin typeface="Arial"/>
              <a:cs typeface="Arial"/>
            </a:endParaRPr>
          </a:p>
          <a:p>
            <a:pPr marL="306705" indent="-294005">
              <a:lnSpc>
                <a:spcPct val="100000"/>
              </a:lnSpc>
              <a:spcBef>
                <a:spcPts val="1475"/>
              </a:spcBef>
              <a:buFont typeface="Wingdings"/>
              <a:buChar char=""/>
              <a:tabLst>
                <a:tab pos="306705" algn="l"/>
                <a:tab pos="307340" algn="l"/>
              </a:tabLst>
            </a:pPr>
            <a:r>
              <a:rPr lang="en-US" sz="1600" dirty="0">
                <a:latin typeface="Arial"/>
                <a:cs typeface="Arial"/>
              </a:rPr>
              <a:t>Introduced by the Finance Act 2014 to encourage these structures</a:t>
            </a:r>
          </a:p>
          <a:p>
            <a:pPr marL="306705" indent="-294005">
              <a:lnSpc>
                <a:spcPct val="100000"/>
              </a:lnSpc>
              <a:spcBef>
                <a:spcPts val="1465"/>
              </a:spcBef>
              <a:buFont typeface="Wingdings"/>
              <a:buChar char=""/>
              <a:tabLst>
                <a:tab pos="306705" algn="l"/>
                <a:tab pos="307340" algn="l"/>
              </a:tabLst>
            </a:pPr>
            <a:r>
              <a:rPr lang="en-US" sz="1600" spc="5" dirty="0">
                <a:latin typeface="Arial"/>
                <a:cs typeface="Arial"/>
              </a:rPr>
              <a:t>Sellers who sell to an EOT in the tax year that the EOT holds &gt;50% of the shares can sell free from Capital Gains Tax</a:t>
            </a:r>
          </a:p>
          <a:p>
            <a:pPr marL="306705" indent="-294005">
              <a:lnSpc>
                <a:spcPct val="100000"/>
              </a:lnSpc>
              <a:spcBef>
                <a:spcPts val="1465"/>
              </a:spcBef>
              <a:buFont typeface="Wingdings"/>
              <a:buChar char=""/>
              <a:tabLst>
                <a:tab pos="306705" algn="l"/>
                <a:tab pos="307340" algn="l"/>
              </a:tabLst>
            </a:pPr>
            <a:r>
              <a:rPr lang="en-US" sz="1600" spc="5" dirty="0">
                <a:latin typeface="Arial"/>
                <a:cs typeface="Arial"/>
              </a:rPr>
              <a:t>Employees of a company majority owned by an EOT can pay bonuses to employees of up to £3,600 per tax year free from income tax (although NICs are still payable)</a:t>
            </a:r>
          </a:p>
          <a:p>
            <a:pPr marL="306705" indent="-294005">
              <a:lnSpc>
                <a:spcPct val="100000"/>
              </a:lnSpc>
              <a:spcBef>
                <a:spcPts val="1465"/>
              </a:spcBef>
              <a:buFont typeface="Wingdings"/>
              <a:buChar char=""/>
              <a:tabLst>
                <a:tab pos="306705" algn="l"/>
                <a:tab pos="307340" algn="l"/>
              </a:tabLst>
            </a:pPr>
            <a:r>
              <a:rPr lang="en-US" sz="1600" spc="5" dirty="0">
                <a:latin typeface="Arial"/>
                <a:cs typeface="Arial"/>
              </a:rPr>
              <a:t>Can be combined with individual share ownership (e.g. sellers retaining some shares; employee share schemes etc.)</a:t>
            </a:r>
          </a:p>
          <a:p>
            <a:pPr marL="306705" indent="-294005">
              <a:lnSpc>
                <a:spcPct val="100000"/>
              </a:lnSpc>
              <a:spcBef>
                <a:spcPts val="1465"/>
              </a:spcBef>
              <a:buFont typeface="Wingdings"/>
              <a:buChar char=""/>
              <a:tabLst>
                <a:tab pos="306705" algn="l"/>
                <a:tab pos="307340" algn="l"/>
              </a:tabLst>
            </a:pPr>
            <a:r>
              <a:rPr lang="en-US" sz="1600" spc="5" dirty="0">
                <a:latin typeface="Arial"/>
                <a:cs typeface="Arial"/>
              </a:rPr>
              <a:t>Became even more attractive after the 2020 changes to Entrepreneurs’ Relief / Business Asset Disposal Relief – and the 2024 changes to CGT &amp; IHT</a:t>
            </a:r>
          </a:p>
          <a:p>
            <a:pPr marL="306705" indent="-294005">
              <a:lnSpc>
                <a:spcPct val="100000"/>
              </a:lnSpc>
              <a:spcBef>
                <a:spcPts val="1465"/>
              </a:spcBef>
              <a:buFont typeface="Wingdings"/>
              <a:buChar char=""/>
              <a:tabLst>
                <a:tab pos="306705" algn="l"/>
                <a:tab pos="307340" algn="l"/>
              </a:tabLst>
            </a:pPr>
            <a:r>
              <a:rPr lang="en-US" sz="1600" spc="5" dirty="0">
                <a:latin typeface="Arial"/>
                <a:cs typeface="Arial"/>
              </a:rPr>
              <a:t>Becoming a mainstream succession option that all advisers need to be familiar with</a:t>
            </a:r>
          </a:p>
          <a:p>
            <a:pPr marL="0" indent="0">
              <a:buNone/>
            </a:pPr>
            <a:endParaRPr lang="en-GB" sz="1600" dirty="0"/>
          </a:p>
        </p:txBody>
      </p:sp>
    </p:spTree>
    <p:extLst>
      <p:ext uri="{BB962C8B-B14F-4D97-AF65-F5344CB8AC3E}">
        <p14:creationId xmlns:p14="http://schemas.microsoft.com/office/powerpoint/2010/main" val="1699061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F62C1-5283-71EA-15E3-1DFC9441E87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6358BE0-2126-8086-B306-998A48B5D09A}"/>
              </a:ext>
            </a:extLst>
          </p:cNvPr>
          <p:cNvSpPr>
            <a:spLocks noGrp="1"/>
          </p:cNvSpPr>
          <p:nvPr>
            <p:ph type="title"/>
          </p:nvPr>
        </p:nvSpPr>
        <p:spPr/>
        <p:txBody>
          <a:bodyPr>
            <a:normAutofit fontScale="90000"/>
          </a:bodyPr>
          <a:lstStyle/>
          <a:p>
            <a:r>
              <a:rPr lang="en-US" dirty="0"/>
              <a:t>Why Employee Ownership?</a:t>
            </a:r>
            <a:endParaRPr lang="en-GB" dirty="0"/>
          </a:p>
        </p:txBody>
      </p:sp>
      <p:sp>
        <p:nvSpPr>
          <p:cNvPr id="4" name="Content Placeholder 3">
            <a:extLst>
              <a:ext uri="{FF2B5EF4-FFF2-40B4-BE49-F238E27FC236}">
                <a16:creationId xmlns:a16="http://schemas.microsoft.com/office/drawing/2014/main" id="{B48629AA-DBBA-9B47-32D3-79446DC74F61}"/>
              </a:ext>
            </a:extLst>
          </p:cNvPr>
          <p:cNvSpPr>
            <a:spLocks noGrp="1"/>
          </p:cNvSpPr>
          <p:nvPr>
            <p:ph idx="1"/>
          </p:nvPr>
        </p:nvSpPr>
        <p:spPr>
          <a:xfrm>
            <a:off x="628650" y="1535932"/>
            <a:ext cx="7886700" cy="3144351"/>
          </a:xfrm>
        </p:spPr>
        <p:txBody>
          <a:bodyPr>
            <a:normAutofit/>
          </a:bodyPr>
          <a:lstStyle/>
          <a:p>
            <a:pPr marL="306705" indent="-294005">
              <a:lnSpc>
                <a:spcPct val="100000"/>
              </a:lnSpc>
              <a:spcBef>
                <a:spcPts val="114"/>
              </a:spcBef>
              <a:buFont typeface="Wingdings"/>
              <a:buChar char=""/>
              <a:tabLst>
                <a:tab pos="306705" algn="l"/>
                <a:tab pos="307340" algn="l"/>
              </a:tabLst>
            </a:pPr>
            <a:r>
              <a:rPr lang="en-US" sz="1600" b="1" spc="5" dirty="0">
                <a:latin typeface="Arial"/>
                <a:cs typeface="Arial"/>
              </a:rPr>
              <a:t>The Owners:</a:t>
            </a:r>
            <a:endParaRPr lang="en-US" sz="1600" b="1" dirty="0">
              <a:latin typeface="Arial"/>
              <a:cs typeface="Arial"/>
            </a:endParaRPr>
          </a:p>
          <a:p>
            <a:pPr marL="696595" lvl="1" indent="-377825">
              <a:lnSpc>
                <a:spcPct val="100000"/>
              </a:lnSpc>
              <a:spcBef>
                <a:spcPts val="815"/>
              </a:spcBef>
              <a:buFont typeface="Wingdings"/>
              <a:buChar char=""/>
              <a:tabLst>
                <a:tab pos="696595" algn="l"/>
                <a:tab pos="697230" algn="l"/>
              </a:tabLst>
            </a:pPr>
            <a:r>
              <a:rPr lang="en-US" sz="1200" spc="5" dirty="0">
                <a:latin typeface="Arial"/>
                <a:cs typeface="Arial"/>
              </a:rPr>
              <a:t>Control</a:t>
            </a:r>
            <a:r>
              <a:rPr lang="en-US" sz="1200" spc="-95" dirty="0">
                <a:latin typeface="Arial"/>
                <a:cs typeface="Arial"/>
              </a:rPr>
              <a:t> </a:t>
            </a:r>
            <a:r>
              <a:rPr lang="en-US" sz="1200" spc="5" dirty="0">
                <a:latin typeface="Arial"/>
                <a:cs typeface="Arial"/>
              </a:rPr>
              <a:t>exit</a:t>
            </a:r>
            <a:endParaRPr lang="en-US" sz="1200" dirty="0">
              <a:latin typeface="Arial"/>
              <a:cs typeface="Arial"/>
            </a:endParaRPr>
          </a:p>
          <a:p>
            <a:pPr marL="696595" lvl="1" indent="-377825">
              <a:lnSpc>
                <a:spcPct val="100000"/>
              </a:lnSpc>
              <a:spcBef>
                <a:spcPts val="805"/>
              </a:spcBef>
              <a:buFont typeface="Wingdings"/>
              <a:buChar char=""/>
              <a:tabLst>
                <a:tab pos="696595" algn="l"/>
                <a:tab pos="697230" algn="l"/>
              </a:tabLst>
            </a:pPr>
            <a:r>
              <a:rPr lang="en-US" sz="1200" dirty="0">
                <a:latin typeface="Arial"/>
                <a:cs typeface="Arial"/>
              </a:rPr>
              <a:t>Succession</a:t>
            </a:r>
          </a:p>
          <a:p>
            <a:pPr marL="696595" lvl="1" indent="-377825">
              <a:lnSpc>
                <a:spcPct val="100000"/>
              </a:lnSpc>
              <a:spcBef>
                <a:spcPts val="805"/>
              </a:spcBef>
              <a:buFont typeface="Wingdings"/>
              <a:buChar char=""/>
              <a:tabLst>
                <a:tab pos="696595" algn="l"/>
                <a:tab pos="697230" algn="l"/>
              </a:tabLst>
            </a:pPr>
            <a:r>
              <a:rPr lang="en-US" sz="1200" spc="5" dirty="0">
                <a:latin typeface="Arial"/>
                <a:cs typeface="Arial"/>
              </a:rPr>
              <a:t>Legacy</a:t>
            </a:r>
            <a:endParaRPr lang="en-US" sz="1200" dirty="0">
              <a:latin typeface="Arial"/>
              <a:cs typeface="Arial"/>
            </a:endParaRPr>
          </a:p>
          <a:p>
            <a:pPr marL="696595" lvl="1" indent="-377825">
              <a:lnSpc>
                <a:spcPct val="100000"/>
              </a:lnSpc>
              <a:spcBef>
                <a:spcPts val="805"/>
              </a:spcBef>
              <a:buFont typeface="Wingdings"/>
              <a:buChar char=""/>
              <a:tabLst>
                <a:tab pos="696595" algn="l"/>
                <a:tab pos="697230" algn="l"/>
              </a:tabLst>
            </a:pPr>
            <a:r>
              <a:rPr lang="en-US" sz="1200" spc="5" dirty="0" err="1">
                <a:latin typeface="Arial"/>
                <a:cs typeface="Arial"/>
              </a:rPr>
              <a:t>Realise</a:t>
            </a:r>
            <a:r>
              <a:rPr lang="en-US" sz="1200" spc="5" dirty="0">
                <a:latin typeface="Arial"/>
                <a:cs typeface="Arial"/>
              </a:rPr>
              <a:t> price </a:t>
            </a:r>
            <a:r>
              <a:rPr lang="en-US" sz="1200" dirty="0">
                <a:latin typeface="Arial"/>
                <a:cs typeface="Arial"/>
              </a:rPr>
              <a:t>/ </a:t>
            </a:r>
            <a:r>
              <a:rPr lang="en-US" sz="1200" spc="5" dirty="0">
                <a:latin typeface="Arial"/>
                <a:cs typeface="Arial"/>
              </a:rPr>
              <a:t>value of</a:t>
            </a:r>
            <a:r>
              <a:rPr lang="en-US" sz="1200" spc="-195" dirty="0">
                <a:latin typeface="Arial"/>
                <a:cs typeface="Arial"/>
              </a:rPr>
              <a:t> </a:t>
            </a:r>
            <a:r>
              <a:rPr lang="en-US" sz="1200" spc="5" dirty="0">
                <a:latin typeface="Arial"/>
                <a:cs typeface="Arial"/>
              </a:rPr>
              <a:t>business</a:t>
            </a:r>
            <a:endParaRPr lang="en-GB" sz="1600" dirty="0"/>
          </a:p>
        </p:txBody>
      </p:sp>
    </p:spTree>
    <p:extLst>
      <p:ext uri="{BB962C8B-B14F-4D97-AF65-F5344CB8AC3E}">
        <p14:creationId xmlns:p14="http://schemas.microsoft.com/office/powerpoint/2010/main" val="723001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75D0F-E0C8-684C-1792-2B1FA49BF67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B04B5AD-7BCE-1A8D-5859-BE07DFBC8587}"/>
              </a:ext>
            </a:extLst>
          </p:cNvPr>
          <p:cNvSpPr>
            <a:spLocks noGrp="1"/>
          </p:cNvSpPr>
          <p:nvPr>
            <p:ph type="title"/>
          </p:nvPr>
        </p:nvSpPr>
        <p:spPr/>
        <p:txBody>
          <a:bodyPr>
            <a:normAutofit fontScale="90000"/>
          </a:bodyPr>
          <a:lstStyle/>
          <a:p>
            <a:r>
              <a:rPr lang="en-US" dirty="0"/>
              <a:t>Why Employee Ownership?</a:t>
            </a:r>
            <a:endParaRPr lang="en-GB" dirty="0"/>
          </a:p>
        </p:txBody>
      </p:sp>
      <p:sp>
        <p:nvSpPr>
          <p:cNvPr id="4" name="Content Placeholder 3">
            <a:extLst>
              <a:ext uri="{FF2B5EF4-FFF2-40B4-BE49-F238E27FC236}">
                <a16:creationId xmlns:a16="http://schemas.microsoft.com/office/drawing/2014/main" id="{9753E5B2-3BD3-771D-101F-66C745BB3FCB}"/>
              </a:ext>
            </a:extLst>
          </p:cNvPr>
          <p:cNvSpPr>
            <a:spLocks noGrp="1"/>
          </p:cNvSpPr>
          <p:nvPr>
            <p:ph idx="1"/>
          </p:nvPr>
        </p:nvSpPr>
        <p:spPr>
          <a:xfrm>
            <a:off x="628650" y="1535932"/>
            <a:ext cx="7886700" cy="3144351"/>
          </a:xfrm>
        </p:spPr>
        <p:txBody>
          <a:bodyPr>
            <a:normAutofit/>
          </a:bodyPr>
          <a:lstStyle/>
          <a:p>
            <a:pPr marL="306705" indent="-294005">
              <a:lnSpc>
                <a:spcPct val="100000"/>
              </a:lnSpc>
              <a:spcBef>
                <a:spcPts val="114"/>
              </a:spcBef>
              <a:buFont typeface="Wingdings"/>
              <a:buChar char=""/>
              <a:tabLst>
                <a:tab pos="306705" algn="l"/>
                <a:tab pos="307340" algn="l"/>
              </a:tabLst>
            </a:pPr>
            <a:r>
              <a:rPr lang="en-US" sz="1600" b="1" spc="5" dirty="0">
                <a:latin typeface="Arial"/>
                <a:cs typeface="Arial"/>
              </a:rPr>
              <a:t>The Business:</a:t>
            </a:r>
            <a:endParaRPr lang="en-US" sz="1600" b="1" dirty="0">
              <a:latin typeface="Arial"/>
              <a:cs typeface="Arial"/>
            </a:endParaRPr>
          </a:p>
          <a:p>
            <a:pPr marL="696595" lvl="1" indent="-377825">
              <a:lnSpc>
                <a:spcPct val="100000"/>
              </a:lnSpc>
              <a:spcBef>
                <a:spcPts val="815"/>
              </a:spcBef>
              <a:buFont typeface="Wingdings"/>
              <a:buChar char=""/>
              <a:tabLst>
                <a:tab pos="696595" algn="l"/>
                <a:tab pos="697230" algn="l"/>
              </a:tabLst>
            </a:pPr>
            <a:r>
              <a:rPr lang="en-US" sz="1200" spc="5" dirty="0">
                <a:latin typeface="Arial"/>
                <a:cs typeface="Arial"/>
              </a:rPr>
              <a:t>Continuing</a:t>
            </a:r>
            <a:r>
              <a:rPr lang="en-US" sz="1200" spc="-45" dirty="0">
                <a:latin typeface="Arial"/>
                <a:cs typeface="Arial"/>
              </a:rPr>
              <a:t> </a:t>
            </a:r>
            <a:r>
              <a:rPr lang="en-US" sz="1200" dirty="0">
                <a:latin typeface="Arial"/>
                <a:cs typeface="Arial"/>
              </a:rPr>
              <a:t>independence</a:t>
            </a:r>
          </a:p>
          <a:p>
            <a:pPr marL="696595" lvl="1" indent="-377825">
              <a:lnSpc>
                <a:spcPct val="100000"/>
              </a:lnSpc>
              <a:spcBef>
                <a:spcPts val="805"/>
              </a:spcBef>
              <a:buFont typeface="Wingdings"/>
              <a:buChar char=""/>
              <a:tabLst>
                <a:tab pos="696595" algn="l"/>
                <a:tab pos="697230" algn="l"/>
              </a:tabLst>
            </a:pPr>
            <a:r>
              <a:rPr lang="en-US" sz="1200" spc="-15" dirty="0">
                <a:latin typeface="Arial"/>
                <a:cs typeface="Arial"/>
              </a:rPr>
              <a:t>Values </a:t>
            </a:r>
            <a:r>
              <a:rPr lang="en-US" sz="1200" spc="5" dirty="0">
                <a:latin typeface="Arial"/>
                <a:cs typeface="Arial"/>
              </a:rPr>
              <a:t>of the business are</a:t>
            </a:r>
            <a:r>
              <a:rPr lang="en-US" sz="1200" spc="-195" dirty="0">
                <a:latin typeface="Arial"/>
                <a:cs typeface="Arial"/>
              </a:rPr>
              <a:t> </a:t>
            </a:r>
            <a:r>
              <a:rPr lang="en-US" sz="1200" spc="5" dirty="0">
                <a:latin typeface="Arial"/>
                <a:cs typeface="Arial"/>
              </a:rPr>
              <a:t>maintained</a:t>
            </a:r>
            <a:endParaRPr lang="en-US" sz="1200" dirty="0">
              <a:latin typeface="Arial"/>
              <a:cs typeface="Arial"/>
            </a:endParaRPr>
          </a:p>
          <a:p>
            <a:pPr marL="696595" lvl="1" indent="-377825">
              <a:lnSpc>
                <a:spcPct val="100000"/>
              </a:lnSpc>
              <a:spcBef>
                <a:spcPts val="805"/>
              </a:spcBef>
              <a:buFont typeface="Wingdings"/>
              <a:buChar char=""/>
              <a:tabLst>
                <a:tab pos="696595" algn="l"/>
                <a:tab pos="697230" algn="l"/>
              </a:tabLst>
            </a:pPr>
            <a:r>
              <a:rPr lang="en-US" sz="1200" spc="5" dirty="0">
                <a:latin typeface="Arial"/>
                <a:cs typeface="Arial"/>
              </a:rPr>
              <a:t>Business can stay in current</a:t>
            </a:r>
            <a:r>
              <a:rPr lang="en-US" sz="1200" spc="-195" dirty="0">
                <a:latin typeface="Arial"/>
                <a:cs typeface="Arial"/>
              </a:rPr>
              <a:t> </a:t>
            </a:r>
            <a:r>
              <a:rPr lang="en-US" sz="1200" dirty="0">
                <a:latin typeface="Arial"/>
                <a:cs typeface="Arial"/>
              </a:rPr>
              <a:t>location</a:t>
            </a:r>
          </a:p>
          <a:p>
            <a:pPr marL="696595" lvl="1" indent="-377825">
              <a:lnSpc>
                <a:spcPct val="100000"/>
              </a:lnSpc>
              <a:spcBef>
                <a:spcPts val="805"/>
              </a:spcBef>
              <a:buFont typeface="Wingdings"/>
              <a:buChar char=""/>
              <a:tabLst>
                <a:tab pos="696595" algn="l"/>
                <a:tab pos="697230" algn="l"/>
              </a:tabLst>
            </a:pPr>
            <a:r>
              <a:rPr lang="en-US" sz="1200" dirty="0">
                <a:latin typeface="Arial"/>
                <a:cs typeface="Arial"/>
              </a:rPr>
              <a:t>Productivity </a:t>
            </a:r>
            <a:r>
              <a:rPr lang="en-US" sz="1200" spc="5" dirty="0">
                <a:latin typeface="Arial"/>
                <a:cs typeface="Arial"/>
              </a:rPr>
              <a:t>and</a:t>
            </a:r>
            <a:r>
              <a:rPr lang="en-US" sz="1200" spc="-75" dirty="0">
                <a:latin typeface="Arial"/>
                <a:cs typeface="Arial"/>
              </a:rPr>
              <a:t> </a:t>
            </a:r>
            <a:r>
              <a:rPr lang="en-US" sz="1200" dirty="0">
                <a:latin typeface="Arial"/>
                <a:cs typeface="Arial"/>
              </a:rPr>
              <a:t>innovation</a:t>
            </a:r>
          </a:p>
          <a:p>
            <a:pPr marL="696595" lvl="1" indent="-377825">
              <a:lnSpc>
                <a:spcPct val="100000"/>
              </a:lnSpc>
              <a:spcBef>
                <a:spcPts val="815"/>
              </a:spcBef>
              <a:buFont typeface="Wingdings"/>
              <a:buChar char=""/>
              <a:tabLst>
                <a:tab pos="696595" algn="l"/>
                <a:tab pos="697230" algn="l"/>
              </a:tabLst>
            </a:pPr>
            <a:r>
              <a:rPr lang="en-US" sz="1200" spc="5" dirty="0">
                <a:latin typeface="Arial"/>
                <a:cs typeface="Arial"/>
              </a:rPr>
              <a:t>Ability to recruit and retain talent</a:t>
            </a:r>
            <a:endParaRPr lang="en-US" sz="1200" dirty="0">
              <a:latin typeface="Arial"/>
              <a:cs typeface="Arial"/>
            </a:endParaRPr>
          </a:p>
          <a:p>
            <a:pPr marL="696595" lvl="1" indent="-377825">
              <a:lnSpc>
                <a:spcPct val="100000"/>
              </a:lnSpc>
              <a:spcBef>
                <a:spcPts val="805"/>
              </a:spcBef>
              <a:buFont typeface="Wingdings"/>
              <a:buChar char=""/>
              <a:tabLst>
                <a:tab pos="696595" algn="l"/>
                <a:tab pos="697230" algn="l"/>
              </a:tabLst>
            </a:pPr>
            <a:endParaRPr lang="en-GB" sz="1600" dirty="0"/>
          </a:p>
        </p:txBody>
      </p:sp>
    </p:spTree>
    <p:extLst>
      <p:ext uri="{BB962C8B-B14F-4D97-AF65-F5344CB8AC3E}">
        <p14:creationId xmlns:p14="http://schemas.microsoft.com/office/powerpoint/2010/main" val="2543970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17D4D-934E-3B91-CA27-8DA620B7A51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9DB2C55-B822-56F5-ECD5-F92D95A1CEB2}"/>
              </a:ext>
            </a:extLst>
          </p:cNvPr>
          <p:cNvSpPr>
            <a:spLocks noGrp="1"/>
          </p:cNvSpPr>
          <p:nvPr>
            <p:ph type="title"/>
          </p:nvPr>
        </p:nvSpPr>
        <p:spPr/>
        <p:txBody>
          <a:bodyPr>
            <a:normAutofit fontScale="90000"/>
          </a:bodyPr>
          <a:lstStyle/>
          <a:p>
            <a:r>
              <a:rPr lang="en-US" dirty="0"/>
              <a:t>Why Employee Ownership?</a:t>
            </a:r>
            <a:endParaRPr lang="en-GB" dirty="0"/>
          </a:p>
        </p:txBody>
      </p:sp>
      <p:sp>
        <p:nvSpPr>
          <p:cNvPr id="4" name="Content Placeholder 3">
            <a:extLst>
              <a:ext uri="{FF2B5EF4-FFF2-40B4-BE49-F238E27FC236}">
                <a16:creationId xmlns:a16="http://schemas.microsoft.com/office/drawing/2014/main" id="{ECB1FEA2-683D-002F-1F3F-13055CB18775}"/>
              </a:ext>
            </a:extLst>
          </p:cNvPr>
          <p:cNvSpPr>
            <a:spLocks noGrp="1"/>
          </p:cNvSpPr>
          <p:nvPr>
            <p:ph idx="1"/>
          </p:nvPr>
        </p:nvSpPr>
        <p:spPr>
          <a:xfrm>
            <a:off x="628650" y="1535932"/>
            <a:ext cx="7886700" cy="3144351"/>
          </a:xfrm>
        </p:spPr>
        <p:txBody>
          <a:bodyPr>
            <a:normAutofit/>
          </a:bodyPr>
          <a:lstStyle/>
          <a:p>
            <a:pPr marL="306705" indent="-294005">
              <a:lnSpc>
                <a:spcPct val="100000"/>
              </a:lnSpc>
              <a:spcBef>
                <a:spcPts val="114"/>
              </a:spcBef>
              <a:buFont typeface="Wingdings"/>
              <a:buChar char=""/>
              <a:tabLst>
                <a:tab pos="306705" algn="l"/>
                <a:tab pos="307340" algn="l"/>
              </a:tabLst>
            </a:pPr>
            <a:r>
              <a:rPr lang="en-US" sz="1600" b="1" spc="5" dirty="0">
                <a:latin typeface="Arial"/>
                <a:cs typeface="Arial"/>
              </a:rPr>
              <a:t>The Employees:</a:t>
            </a:r>
            <a:endParaRPr lang="en-US" sz="1600" b="1" dirty="0">
              <a:latin typeface="Arial"/>
              <a:cs typeface="Arial"/>
            </a:endParaRPr>
          </a:p>
          <a:p>
            <a:pPr marL="696595" lvl="1" indent="-377825">
              <a:lnSpc>
                <a:spcPct val="100000"/>
              </a:lnSpc>
              <a:spcBef>
                <a:spcPts val="815"/>
              </a:spcBef>
              <a:buFont typeface="Wingdings"/>
              <a:buChar char=""/>
              <a:tabLst>
                <a:tab pos="696595" algn="l"/>
                <a:tab pos="697230" algn="l"/>
              </a:tabLst>
            </a:pPr>
            <a:r>
              <a:rPr lang="en-US" sz="1200" spc="5" dirty="0">
                <a:latin typeface="Arial"/>
                <a:cs typeface="Arial"/>
              </a:rPr>
              <a:t>Ability to </a:t>
            </a:r>
            <a:r>
              <a:rPr lang="en-US" sz="1200" spc="10" dirty="0">
                <a:latin typeface="Arial"/>
                <a:cs typeface="Arial"/>
              </a:rPr>
              <a:t>share </a:t>
            </a:r>
            <a:r>
              <a:rPr lang="en-US" sz="1200" spc="5" dirty="0">
                <a:latin typeface="Arial"/>
                <a:cs typeface="Arial"/>
              </a:rPr>
              <a:t>in</a:t>
            </a:r>
            <a:r>
              <a:rPr lang="en-US" sz="1200" spc="-180" dirty="0">
                <a:latin typeface="Arial"/>
                <a:cs typeface="Arial"/>
              </a:rPr>
              <a:t> </a:t>
            </a:r>
            <a:r>
              <a:rPr lang="en-US" sz="1200" spc="5" dirty="0">
                <a:latin typeface="Arial"/>
                <a:cs typeface="Arial"/>
              </a:rPr>
              <a:t>rewards</a:t>
            </a:r>
            <a:endParaRPr lang="en-US" sz="1200" dirty="0">
              <a:latin typeface="Arial"/>
              <a:cs typeface="Arial"/>
            </a:endParaRPr>
          </a:p>
          <a:p>
            <a:pPr marL="696595" lvl="1" indent="-377825">
              <a:lnSpc>
                <a:spcPct val="100000"/>
              </a:lnSpc>
              <a:spcBef>
                <a:spcPts val="805"/>
              </a:spcBef>
              <a:buFont typeface="Wingdings"/>
              <a:buChar char=""/>
              <a:tabLst>
                <a:tab pos="696595" algn="l"/>
                <a:tab pos="697230" algn="l"/>
              </a:tabLst>
            </a:pPr>
            <a:r>
              <a:rPr lang="en-US" sz="1200" dirty="0">
                <a:latin typeface="Arial"/>
                <a:cs typeface="Arial"/>
              </a:rPr>
              <a:t>Financial </a:t>
            </a:r>
            <a:r>
              <a:rPr lang="en-US" sz="1200" spc="5" dirty="0">
                <a:latin typeface="Arial"/>
                <a:cs typeface="Arial"/>
              </a:rPr>
              <a:t>stake in</a:t>
            </a:r>
            <a:r>
              <a:rPr lang="en-US" sz="1200" spc="-114" dirty="0">
                <a:latin typeface="Arial"/>
                <a:cs typeface="Arial"/>
              </a:rPr>
              <a:t> </a:t>
            </a:r>
            <a:r>
              <a:rPr lang="en-US" sz="1200" dirty="0">
                <a:latin typeface="Arial"/>
                <a:cs typeface="Arial"/>
              </a:rPr>
              <a:t>business</a:t>
            </a:r>
          </a:p>
          <a:p>
            <a:pPr marL="696595" lvl="1" indent="-377825">
              <a:lnSpc>
                <a:spcPct val="100000"/>
              </a:lnSpc>
              <a:spcBef>
                <a:spcPts val="805"/>
              </a:spcBef>
              <a:buFont typeface="Wingdings"/>
              <a:buChar char=""/>
              <a:tabLst>
                <a:tab pos="696595" algn="l"/>
                <a:tab pos="697230" algn="l"/>
              </a:tabLst>
            </a:pPr>
            <a:r>
              <a:rPr lang="en-US" sz="1200" spc="5" dirty="0">
                <a:latin typeface="Arial"/>
                <a:cs typeface="Arial"/>
              </a:rPr>
              <a:t>Control of</a:t>
            </a:r>
            <a:r>
              <a:rPr lang="en-US" sz="1200" spc="-65" dirty="0">
                <a:latin typeface="Arial"/>
                <a:cs typeface="Arial"/>
              </a:rPr>
              <a:t> </a:t>
            </a:r>
            <a:r>
              <a:rPr lang="en-US" sz="1200" dirty="0">
                <a:latin typeface="Arial"/>
                <a:cs typeface="Arial"/>
              </a:rPr>
              <a:t>destiny</a:t>
            </a:r>
          </a:p>
          <a:p>
            <a:pPr marL="696595" lvl="1" indent="-377825">
              <a:lnSpc>
                <a:spcPct val="100000"/>
              </a:lnSpc>
              <a:spcBef>
                <a:spcPts val="805"/>
              </a:spcBef>
              <a:buFont typeface="Wingdings"/>
              <a:buChar char=""/>
              <a:tabLst>
                <a:tab pos="696595" algn="l"/>
                <a:tab pos="697230" algn="l"/>
              </a:tabLst>
            </a:pPr>
            <a:r>
              <a:rPr lang="en-US" sz="1200" spc="5" dirty="0">
                <a:latin typeface="Arial"/>
                <a:cs typeface="Arial"/>
              </a:rPr>
              <a:t>Future </a:t>
            </a:r>
            <a:r>
              <a:rPr lang="en-US" sz="1200" dirty="0">
                <a:latin typeface="Arial"/>
                <a:cs typeface="Arial"/>
              </a:rPr>
              <a:t>succession</a:t>
            </a:r>
            <a:r>
              <a:rPr lang="en-US" sz="1200" spc="-75" dirty="0">
                <a:latin typeface="Arial"/>
                <a:cs typeface="Arial"/>
              </a:rPr>
              <a:t> </a:t>
            </a:r>
            <a:r>
              <a:rPr lang="en-US" sz="1200" spc="5" dirty="0">
                <a:latin typeface="Arial"/>
                <a:cs typeface="Arial"/>
              </a:rPr>
              <a:t>clear</a:t>
            </a:r>
          </a:p>
          <a:p>
            <a:pPr marL="696595" lvl="1" indent="-377825">
              <a:lnSpc>
                <a:spcPct val="100000"/>
              </a:lnSpc>
              <a:spcBef>
                <a:spcPts val="805"/>
              </a:spcBef>
              <a:buFont typeface="Wingdings"/>
              <a:buChar char=""/>
              <a:tabLst>
                <a:tab pos="696595" algn="l"/>
                <a:tab pos="697230" algn="l"/>
              </a:tabLst>
            </a:pPr>
            <a:r>
              <a:rPr lang="en-US" sz="1200" spc="5" dirty="0">
                <a:latin typeface="Arial"/>
                <a:cs typeface="Arial"/>
              </a:rPr>
              <a:t>Leadership roles not contingent on buying in</a:t>
            </a:r>
            <a:endParaRPr lang="en-US" sz="1200" dirty="0">
              <a:latin typeface="Arial"/>
              <a:cs typeface="Arial"/>
            </a:endParaRPr>
          </a:p>
          <a:p>
            <a:pPr marL="696595" lvl="1" indent="-377825">
              <a:lnSpc>
                <a:spcPct val="100000"/>
              </a:lnSpc>
              <a:spcBef>
                <a:spcPts val="805"/>
              </a:spcBef>
              <a:buFont typeface="Wingdings"/>
              <a:buChar char=""/>
              <a:tabLst>
                <a:tab pos="696595" algn="l"/>
                <a:tab pos="697230" algn="l"/>
              </a:tabLst>
            </a:pPr>
            <a:endParaRPr lang="en-GB" sz="1600" dirty="0"/>
          </a:p>
        </p:txBody>
      </p:sp>
    </p:spTree>
    <p:extLst>
      <p:ext uri="{BB962C8B-B14F-4D97-AF65-F5344CB8AC3E}">
        <p14:creationId xmlns:p14="http://schemas.microsoft.com/office/powerpoint/2010/main" val="2831230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02AC5-3D68-AD6E-7472-7670544AA1A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A72ED35-311E-CCB1-55EF-635C899B9D2B}"/>
              </a:ext>
            </a:extLst>
          </p:cNvPr>
          <p:cNvSpPr>
            <a:spLocks noGrp="1"/>
          </p:cNvSpPr>
          <p:nvPr>
            <p:ph type="title"/>
          </p:nvPr>
        </p:nvSpPr>
        <p:spPr/>
        <p:txBody>
          <a:bodyPr>
            <a:normAutofit fontScale="90000"/>
          </a:bodyPr>
          <a:lstStyle/>
          <a:p>
            <a:r>
              <a:rPr lang="en-US" dirty="0"/>
              <a:t>Misconceptions</a:t>
            </a:r>
            <a:endParaRPr lang="en-GB" dirty="0"/>
          </a:p>
        </p:txBody>
      </p:sp>
      <p:sp>
        <p:nvSpPr>
          <p:cNvPr id="4" name="Content Placeholder 3">
            <a:extLst>
              <a:ext uri="{FF2B5EF4-FFF2-40B4-BE49-F238E27FC236}">
                <a16:creationId xmlns:a16="http://schemas.microsoft.com/office/drawing/2014/main" id="{CE187774-E4C3-6C3F-F048-5252309286DA}"/>
              </a:ext>
            </a:extLst>
          </p:cNvPr>
          <p:cNvSpPr>
            <a:spLocks noGrp="1"/>
          </p:cNvSpPr>
          <p:nvPr>
            <p:ph idx="1"/>
          </p:nvPr>
        </p:nvSpPr>
        <p:spPr>
          <a:xfrm>
            <a:off x="628650" y="1535932"/>
            <a:ext cx="7886700" cy="3144351"/>
          </a:xfrm>
        </p:spPr>
        <p:txBody>
          <a:bodyPr>
            <a:normAutofit/>
          </a:bodyPr>
          <a:lstStyle/>
          <a:p>
            <a:pPr marL="306705" indent="-294005">
              <a:lnSpc>
                <a:spcPct val="100000"/>
              </a:lnSpc>
              <a:spcBef>
                <a:spcPts val="114"/>
              </a:spcBef>
              <a:buFont typeface="Wingdings"/>
              <a:buChar char=""/>
              <a:tabLst>
                <a:tab pos="306705" algn="l"/>
                <a:tab pos="307340" algn="l"/>
              </a:tabLst>
            </a:pPr>
            <a:r>
              <a:rPr lang="en-US" sz="1600" spc="5" dirty="0">
                <a:latin typeface="Arial"/>
                <a:cs typeface="Arial"/>
              </a:rPr>
              <a:t>Management by</a:t>
            </a:r>
            <a:r>
              <a:rPr lang="en-US" sz="1600" spc="-120" dirty="0">
                <a:latin typeface="Arial"/>
                <a:cs typeface="Arial"/>
              </a:rPr>
              <a:t> </a:t>
            </a:r>
            <a:r>
              <a:rPr lang="en-US" sz="1600" spc="5" dirty="0">
                <a:latin typeface="Arial"/>
                <a:cs typeface="Arial"/>
              </a:rPr>
              <a:t>committee</a:t>
            </a:r>
            <a:endParaRPr lang="en-US" sz="1600" dirty="0">
              <a:latin typeface="Arial"/>
              <a:cs typeface="Arial"/>
            </a:endParaRPr>
          </a:p>
          <a:p>
            <a:pPr>
              <a:lnSpc>
                <a:spcPct val="100000"/>
              </a:lnSpc>
              <a:buClr>
                <a:srgbClr val="44536A"/>
              </a:buClr>
              <a:buFont typeface="Wingdings"/>
              <a:buChar char=""/>
            </a:pPr>
            <a:endParaRPr lang="en-US" sz="1800" dirty="0">
              <a:latin typeface="Times New Roman"/>
              <a:cs typeface="Times New Roman"/>
            </a:endParaRPr>
          </a:p>
          <a:p>
            <a:pPr marL="306705" indent="-294005">
              <a:lnSpc>
                <a:spcPct val="100000"/>
              </a:lnSpc>
              <a:spcBef>
                <a:spcPts val="1475"/>
              </a:spcBef>
              <a:buFont typeface="Wingdings"/>
              <a:buChar char=""/>
              <a:tabLst>
                <a:tab pos="306705" algn="l"/>
                <a:tab pos="307340" algn="l"/>
              </a:tabLst>
            </a:pPr>
            <a:r>
              <a:rPr lang="en-US" sz="1600" spc="5" dirty="0">
                <a:latin typeface="Arial"/>
                <a:cs typeface="Arial"/>
              </a:rPr>
              <a:t>Everyone is</a:t>
            </a:r>
            <a:r>
              <a:rPr lang="en-US" sz="1600" spc="-75" dirty="0">
                <a:latin typeface="Arial"/>
                <a:cs typeface="Arial"/>
              </a:rPr>
              <a:t> </a:t>
            </a:r>
            <a:r>
              <a:rPr lang="en-US" sz="1600" spc="5" dirty="0">
                <a:latin typeface="Arial"/>
                <a:cs typeface="Arial"/>
              </a:rPr>
              <a:t>equal</a:t>
            </a:r>
            <a:endParaRPr lang="en-US" sz="1600" dirty="0">
              <a:latin typeface="Arial"/>
              <a:cs typeface="Arial"/>
            </a:endParaRPr>
          </a:p>
          <a:p>
            <a:pPr>
              <a:lnSpc>
                <a:spcPct val="100000"/>
              </a:lnSpc>
              <a:buClr>
                <a:srgbClr val="44536A"/>
              </a:buClr>
              <a:buFont typeface="Wingdings"/>
              <a:buChar char=""/>
            </a:pPr>
            <a:endParaRPr lang="en-US" sz="1800" dirty="0">
              <a:latin typeface="Times New Roman"/>
              <a:cs typeface="Times New Roman"/>
            </a:endParaRPr>
          </a:p>
          <a:p>
            <a:pPr marL="306705" indent="-294005">
              <a:lnSpc>
                <a:spcPct val="100000"/>
              </a:lnSpc>
              <a:spcBef>
                <a:spcPts val="1465"/>
              </a:spcBef>
              <a:buFont typeface="Wingdings"/>
              <a:buChar char=""/>
              <a:tabLst>
                <a:tab pos="306705" algn="l"/>
                <a:tab pos="307340" algn="l"/>
              </a:tabLst>
            </a:pPr>
            <a:r>
              <a:rPr lang="en-US" sz="1600" spc="5" dirty="0">
                <a:latin typeface="Arial"/>
                <a:cs typeface="Arial"/>
              </a:rPr>
              <a:t>People can’t lose their</a:t>
            </a:r>
            <a:r>
              <a:rPr lang="en-US" sz="1600" spc="-200" dirty="0">
                <a:latin typeface="Arial"/>
                <a:cs typeface="Arial"/>
              </a:rPr>
              <a:t> </a:t>
            </a:r>
            <a:r>
              <a:rPr lang="en-US" sz="1600" spc="5" dirty="0">
                <a:latin typeface="Arial"/>
                <a:cs typeface="Arial"/>
              </a:rPr>
              <a:t>jobs</a:t>
            </a:r>
            <a:endParaRPr lang="en-US" sz="1600" dirty="0">
              <a:latin typeface="Arial"/>
              <a:cs typeface="Arial"/>
            </a:endParaRPr>
          </a:p>
          <a:p>
            <a:pPr>
              <a:lnSpc>
                <a:spcPct val="100000"/>
              </a:lnSpc>
              <a:buClr>
                <a:srgbClr val="44536A"/>
              </a:buClr>
              <a:buFont typeface="Wingdings"/>
              <a:buChar char=""/>
            </a:pPr>
            <a:endParaRPr lang="en-US" sz="1800" dirty="0">
              <a:latin typeface="Times New Roman"/>
              <a:cs typeface="Times New Roman"/>
            </a:endParaRPr>
          </a:p>
          <a:p>
            <a:pPr marL="306705" indent="-294005">
              <a:lnSpc>
                <a:spcPct val="100000"/>
              </a:lnSpc>
              <a:spcBef>
                <a:spcPts val="1480"/>
              </a:spcBef>
              <a:buFont typeface="Wingdings"/>
              <a:buChar char=""/>
              <a:tabLst>
                <a:tab pos="306705" algn="l"/>
                <a:tab pos="307340" algn="l"/>
              </a:tabLst>
            </a:pPr>
            <a:r>
              <a:rPr lang="en-US" sz="1600" spc="5" dirty="0">
                <a:latin typeface="Arial"/>
                <a:cs typeface="Arial"/>
              </a:rPr>
              <a:t>“Free rider”</a:t>
            </a:r>
            <a:r>
              <a:rPr lang="en-US" sz="1600" spc="-55" dirty="0">
                <a:latin typeface="Arial"/>
                <a:cs typeface="Arial"/>
              </a:rPr>
              <a:t> </a:t>
            </a:r>
            <a:r>
              <a:rPr lang="en-US" sz="1600" spc="5" dirty="0">
                <a:latin typeface="Arial"/>
                <a:cs typeface="Arial"/>
              </a:rPr>
              <a:t>problem</a:t>
            </a:r>
            <a:endParaRPr lang="en-GB" sz="1600" dirty="0"/>
          </a:p>
        </p:txBody>
      </p:sp>
    </p:spTree>
    <p:extLst>
      <p:ext uri="{BB962C8B-B14F-4D97-AF65-F5344CB8AC3E}">
        <p14:creationId xmlns:p14="http://schemas.microsoft.com/office/powerpoint/2010/main" val="2462718116"/>
      </p:ext>
    </p:extLst>
  </p:cSld>
  <p:clrMapOvr>
    <a:masterClrMapping/>
  </p:clrMapOvr>
</p:sld>
</file>

<file path=ppt/theme/theme1.xml><?xml version="1.0" encoding="utf-8"?>
<a:theme xmlns:a="http://schemas.openxmlformats.org/drawingml/2006/main" name="Office Theme">
  <a:themeElements>
    <a:clrScheme name="2017 Baxendale branding">
      <a:dk1>
        <a:srgbClr val="000000"/>
      </a:dk1>
      <a:lt1>
        <a:srgbClr val="FFFFFF"/>
      </a:lt1>
      <a:dk2>
        <a:srgbClr val="44546A"/>
      </a:dk2>
      <a:lt2>
        <a:srgbClr val="E7E6E6"/>
      </a:lt2>
      <a:accent1>
        <a:srgbClr val="53668F"/>
      </a:accent1>
      <a:accent2>
        <a:srgbClr val="E47652"/>
      </a:accent2>
      <a:accent3>
        <a:srgbClr val="DEE2E5"/>
      </a:accent3>
      <a:accent4>
        <a:srgbClr val="52B1DD"/>
      </a:accent4>
      <a:accent5>
        <a:srgbClr val="26C77E"/>
      </a:accent5>
      <a:accent6>
        <a:srgbClr val="F9F100"/>
      </a:accent6>
      <a:hlink>
        <a:srgbClr val="0563C1"/>
      </a:hlink>
      <a:folHlink>
        <a:srgbClr val="954F7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l">
          <a:defRPr sz="3000" dirty="0" smtClean="0"/>
        </a:defPPr>
      </a:lstStyle>
    </a:txDef>
  </a:objectDefaults>
  <a:extraClrSchemeLst/>
  <a:extLst>
    <a:ext uri="{05A4C25C-085E-4340-85A3-A5531E510DB2}">
      <thm15:themeFamily xmlns:thm15="http://schemas.microsoft.com/office/thememl/2012/main" name="New EO Template Slides" id="{E69AB785-95FC-2E40-B895-97DB33AFFE9B}" vid="{4FB58616-9C76-694B-8BE8-FB23ACD21F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EO Template Slides</Template>
  <TotalTime>7859</TotalTime>
  <Words>1420</Words>
  <Application>Microsoft Office PowerPoint</Application>
  <PresentationFormat>On-screen Show (16:9)</PresentationFormat>
  <Paragraphs>105</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Courier New</vt:lpstr>
      <vt:lpstr>Gotham Rounded Light</vt:lpstr>
      <vt:lpstr>Poppins</vt:lpstr>
      <vt:lpstr>Times New Roman</vt:lpstr>
      <vt:lpstr>Varela</vt:lpstr>
      <vt:lpstr>Wingdings</vt:lpstr>
      <vt:lpstr>Office Theme</vt:lpstr>
      <vt:lpstr>Employee Ownership Trusts: Update and Refresh March 2025</vt:lpstr>
      <vt:lpstr>Aims and objectives </vt:lpstr>
      <vt:lpstr>Baxendale Employee Ownership</vt:lpstr>
      <vt:lpstr>Employee Ownership Trusts – What are they again?  </vt:lpstr>
      <vt:lpstr>Employee Ownership Trusts</vt:lpstr>
      <vt:lpstr>Why Employee Ownership?</vt:lpstr>
      <vt:lpstr>Why Employee Ownership?</vt:lpstr>
      <vt:lpstr>Why Employee Ownership?</vt:lpstr>
      <vt:lpstr>Misconceptions</vt:lpstr>
      <vt:lpstr>Why not an EOT?</vt:lpstr>
      <vt:lpstr>Employee Ownership Trust: Recent developments</vt:lpstr>
      <vt:lpstr>2024 updates</vt:lpstr>
      <vt:lpstr>2024 updates – the changes</vt:lpstr>
      <vt:lpstr>2024 updates – the changes</vt:lpstr>
      <vt:lpstr>2024 updates – the changes</vt:lpstr>
      <vt:lpstr>2024 updates – the changes</vt:lpstr>
      <vt:lpstr>2024 updates – the changes</vt:lpstr>
      <vt:lpstr>2024 updates – the changes</vt:lpstr>
      <vt:lpstr>Policy / Political winds</vt:lpstr>
      <vt:lpstr>Policy / Political winds</vt:lpstr>
      <vt:lpstr>Thank you –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Mia Vigar</dc:creator>
  <cp:lastModifiedBy>Ewan Hall</cp:lastModifiedBy>
  <cp:revision>362</cp:revision>
  <cp:lastPrinted>2020-01-28T13:18:53Z</cp:lastPrinted>
  <dcterms:created xsi:type="dcterms:W3CDTF">2018-07-10T13:06:18Z</dcterms:created>
  <dcterms:modified xsi:type="dcterms:W3CDTF">2025-02-27T16:31:09Z</dcterms:modified>
</cp:coreProperties>
</file>