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6" r:id="rId4"/>
    <p:sldMasterId id="2147483679" r:id="rId5"/>
    <p:sldMasterId id="2147483691" r:id="rId6"/>
  </p:sldMasterIdLst>
  <p:notesMasterIdLst>
    <p:notesMasterId r:id="rId55"/>
  </p:notesMasterIdLst>
  <p:sldIdLst>
    <p:sldId id="4418" r:id="rId7"/>
    <p:sldId id="301" r:id="rId8"/>
    <p:sldId id="292" r:id="rId9"/>
    <p:sldId id="4399" r:id="rId10"/>
    <p:sldId id="257" r:id="rId11"/>
    <p:sldId id="4419" r:id="rId12"/>
    <p:sldId id="4420" r:id="rId13"/>
    <p:sldId id="4421" r:id="rId14"/>
    <p:sldId id="4417" r:id="rId15"/>
    <p:sldId id="4409" r:id="rId16"/>
    <p:sldId id="4434" r:id="rId17"/>
    <p:sldId id="4436" r:id="rId18"/>
    <p:sldId id="4422" r:id="rId19"/>
    <p:sldId id="4446" r:id="rId20"/>
    <p:sldId id="4444" r:id="rId21"/>
    <p:sldId id="256" r:id="rId22"/>
    <p:sldId id="4440" r:id="rId23"/>
    <p:sldId id="4441" r:id="rId24"/>
    <p:sldId id="4430" r:id="rId25"/>
    <p:sldId id="4447" r:id="rId26"/>
    <p:sldId id="264" r:id="rId27"/>
    <p:sldId id="4448" r:id="rId28"/>
    <p:sldId id="4423" r:id="rId29"/>
    <p:sldId id="4424" r:id="rId30"/>
    <p:sldId id="263" r:id="rId31"/>
    <p:sldId id="265" r:id="rId32"/>
    <p:sldId id="267" r:id="rId33"/>
    <p:sldId id="270" r:id="rId34"/>
    <p:sldId id="4425" r:id="rId35"/>
    <p:sldId id="258" r:id="rId36"/>
    <p:sldId id="4426" r:id="rId37"/>
    <p:sldId id="260" r:id="rId38"/>
    <p:sldId id="259" r:id="rId39"/>
    <p:sldId id="261" r:id="rId40"/>
    <p:sldId id="262" r:id="rId41"/>
    <p:sldId id="4427" r:id="rId42"/>
    <p:sldId id="4428" r:id="rId43"/>
    <p:sldId id="266" r:id="rId44"/>
    <p:sldId id="4429" r:id="rId45"/>
    <p:sldId id="268" r:id="rId46"/>
    <p:sldId id="4431" r:id="rId47"/>
    <p:sldId id="4432" r:id="rId48"/>
    <p:sldId id="4435" r:id="rId49"/>
    <p:sldId id="4433" r:id="rId50"/>
    <p:sldId id="4437" r:id="rId51"/>
    <p:sldId id="4438" r:id="rId52"/>
    <p:sldId id="4439" r:id="rId53"/>
    <p:sldId id="444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86423" autoAdjust="0"/>
  </p:normalViewPr>
  <p:slideViewPr>
    <p:cSldViewPr snapToGrid="0">
      <p:cViewPr varScale="1">
        <p:scale>
          <a:sx n="59" d="100"/>
          <a:sy n="59" d="100"/>
        </p:scale>
        <p:origin x="162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A273C-E3CE-41FB-A61F-503437BF94C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F219964-B937-4CF6-98A4-60C752F504C8}">
      <dgm:prSet phldrT="[Text]" custT="1"/>
      <dgm:spPr/>
      <dgm:t>
        <a:bodyPr/>
        <a:lstStyle/>
        <a:p>
          <a:r>
            <a:rPr lang="en-US" sz="1400" dirty="0"/>
            <a:t>Time/ priority</a:t>
          </a:r>
          <a:endParaRPr lang="en-GB" sz="1400" dirty="0"/>
        </a:p>
      </dgm:t>
    </dgm:pt>
    <dgm:pt modelId="{B57236E0-F5F6-4D3A-9332-608CED8E8524}" type="parTrans" cxnId="{F10DA90C-579C-4B2C-81FD-ABEE8F3CB291}">
      <dgm:prSet/>
      <dgm:spPr/>
      <dgm:t>
        <a:bodyPr/>
        <a:lstStyle/>
        <a:p>
          <a:endParaRPr lang="en-GB"/>
        </a:p>
      </dgm:t>
    </dgm:pt>
    <dgm:pt modelId="{3166BFC2-1A3A-4EDE-9049-909D74C5773A}" type="sibTrans" cxnId="{F10DA90C-579C-4B2C-81FD-ABEE8F3CB291}">
      <dgm:prSet/>
      <dgm:spPr/>
      <dgm:t>
        <a:bodyPr/>
        <a:lstStyle/>
        <a:p>
          <a:endParaRPr lang="en-GB"/>
        </a:p>
      </dgm:t>
    </dgm:pt>
    <dgm:pt modelId="{617FC490-AECE-4333-9E18-2A0585D630F7}">
      <dgm:prSet phldrT="[Text]" custT="1"/>
      <dgm:spPr/>
      <dgm:t>
        <a:bodyPr/>
        <a:lstStyle/>
        <a:p>
          <a:r>
            <a:rPr lang="en-US" sz="1400" dirty="0"/>
            <a:t>Not expected in role</a:t>
          </a:r>
          <a:endParaRPr lang="en-GB" sz="1400" dirty="0"/>
        </a:p>
      </dgm:t>
    </dgm:pt>
    <dgm:pt modelId="{B9FD6775-4F9F-4C42-9214-96A36FB1045C}" type="parTrans" cxnId="{BA74DE39-18B7-4498-BF65-071DF7600009}">
      <dgm:prSet/>
      <dgm:spPr/>
      <dgm:t>
        <a:bodyPr/>
        <a:lstStyle/>
        <a:p>
          <a:endParaRPr lang="en-GB"/>
        </a:p>
      </dgm:t>
    </dgm:pt>
    <dgm:pt modelId="{C2A4150A-BBD9-4EB0-896D-523109249C88}" type="sibTrans" cxnId="{BA74DE39-18B7-4498-BF65-071DF7600009}">
      <dgm:prSet/>
      <dgm:spPr/>
      <dgm:t>
        <a:bodyPr/>
        <a:lstStyle/>
        <a:p>
          <a:endParaRPr lang="en-GB"/>
        </a:p>
      </dgm:t>
    </dgm:pt>
    <dgm:pt modelId="{DC857D35-E14A-4210-BEBA-658D0CBBDF31}">
      <dgm:prSet phldrT="[Text]" custT="1"/>
      <dgm:spPr/>
      <dgm:t>
        <a:bodyPr/>
        <a:lstStyle/>
        <a:p>
          <a:r>
            <a:rPr lang="en-US" sz="1400" dirty="0"/>
            <a:t>No account-ability</a:t>
          </a:r>
          <a:endParaRPr lang="en-GB" sz="1400" dirty="0"/>
        </a:p>
      </dgm:t>
    </dgm:pt>
    <dgm:pt modelId="{55BA5A7E-26C3-4C6C-BAA1-92EC8C3E7972}" type="parTrans" cxnId="{B285CB80-327E-417A-968C-A6A75C4A46B6}">
      <dgm:prSet/>
      <dgm:spPr/>
      <dgm:t>
        <a:bodyPr/>
        <a:lstStyle/>
        <a:p>
          <a:endParaRPr lang="en-GB"/>
        </a:p>
      </dgm:t>
    </dgm:pt>
    <dgm:pt modelId="{82DC214F-F3FF-4593-B508-642619AA351B}" type="sibTrans" cxnId="{B285CB80-327E-417A-968C-A6A75C4A46B6}">
      <dgm:prSet/>
      <dgm:spPr/>
      <dgm:t>
        <a:bodyPr/>
        <a:lstStyle/>
        <a:p>
          <a:endParaRPr lang="en-GB"/>
        </a:p>
      </dgm:t>
    </dgm:pt>
    <dgm:pt modelId="{9C180A2A-BB47-4B34-8B13-2783D2CE57C1}">
      <dgm:prSet phldrT="[Text]" custT="1"/>
      <dgm:spPr/>
      <dgm:t>
        <a:bodyPr/>
        <a:lstStyle/>
        <a:p>
          <a:r>
            <a:rPr lang="en-US" sz="1350" dirty="0"/>
            <a:t>Lacking confidence</a:t>
          </a:r>
          <a:endParaRPr lang="en-GB" sz="1350" dirty="0"/>
        </a:p>
      </dgm:t>
    </dgm:pt>
    <dgm:pt modelId="{30A94560-DB39-40B4-B85F-0EBA128560B8}" type="parTrans" cxnId="{C4162DB9-06C3-4750-AED0-E27C950593E7}">
      <dgm:prSet/>
      <dgm:spPr/>
      <dgm:t>
        <a:bodyPr/>
        <a:lstStyle/>
        <a:p>
          <a:endParaRPr lang="en-GB"/>
        </a:p>
      </dgm:t>
    </dgm:pt>
    <dgm:pt modelId="{CEDB5DD2-CF37-4BC3-87EB-9391905089C9}" type="sibTrans" cxnId="{C4162DB9-06C3-4750-AED0-E27C950593E7}">
      <dgm:prSet/>
      <dgm:spPr/>
      <dgm:t>
        <a:bodyPr/>
        <a:lstStyle/>
        <a:p>
          <a:endParaRPr lang="en-GB"/>
        </a:p>
      </dgm:t>
    </dgm:pt>
    <dgm:pt modelId="{C29FF59F-1CA7-4C63-A483-E40C37195504}">
      <dgm:prSet phldrT="[Text]" custT="1"/>
      <dgm:spPr/>
      <dgm:t>
        <a:bodyPr/>
        <a:lstStyle/>
        <a:p>
          <a:r>
            <a:rPr lang="en-US" sz="1350" dirty="0"/>
            <a:t>Lacking knowledge</a:t>
          </a:r>
          <a:endParaRPr lang="en-GB" sz="1350" dirty="0"/>
        </a:p>
      </dgm:t>
    </dgm:pt>
    <dgm:pt modelId="{58B039CB-2C95-41BE-AECC-A4C650B4A3DF}" type="parTrans" cxnId="{CF739D18-C873-479B-A60D-6F0654D9B69F}">
      <dgm:prSet/>
      <dgm:spPr/>
      <dgm:t>
        <a:bodyPr/>
        <a:lstStyle/>
        <a:p>
          <a:endParaRPr lang="en-GB"/>
        </a:p>
      </dgm:t>
    </dgm:pt>
    <dgm:pt modelId="{8DECE190-AA56-4D72-BE85-E00D02F4618F}" type="sibTrans" cxnId="{CF739D18-C873-479B-A60D-6F0654D9B69F}">
      <dgm:prSet/>
      <dgm:spPr/>
      <dgm:t>
        <a:bodyPr/>
        <a:lstStyle/>
        <a:p>
          <a:endParaRPr lang="en-GB"/>
        </a:p>
      </dgm:t>
    </dgm:pt>
    <dgm:pt modelId="{23DAD4DC-5AF9-4702-8C68-64BEAB1D226E}">
      <dgm:prSet phldrT="[Text]" custT="1"/>
      <dgm:spPr/>
      <dgm:t>
        <a:bodyPr/>
        <a:lstStyle/>
        <a:p>
          <a:r>
            <a:rPr lang="en-US" sz="1400" dirty="0"/>
            <a:t>Who to speak to?</a:t>
          </a:r>
          <a:endParaRPr lang="en-GB" sz="1400" dirty="0"/>
        </a:p>
      </dgm:t>
    </dgm:pt>
    <dgm:pt modelId="{84BCC290-94B1-40AA-ADD3-2EAFFC8F07C3}" type="parTrans" cxnId="{B5C483E0-DEFB-4D09-90C8-F11FB2F0A6CC}">
      <dgm:prSet/>
      <dgm:spPr/>
      <dgm:t>
        <a:bodyPr/>
        <a:lstStyle/>
        <a:p>
          <a:endParaRPr lang="en-GB"/>
        </a:p>
      </dgm:t>
    </dgm:pt>
    <dgm:pt modelId="{D60EA5CB-59CD-42D8-A28B-D58264A21D8B}" type="sibTrans" cxnId="{B5C483E0-DEFB-4D09-90C8-F11FB2F0A6CC}">
      <dgm:prSet/>
      <dgm:spPr/>
      <dgm:t>
        <a:bodyPr/>
        <a:lstStyle/>
        <a:p>
          <a:endParaRPr lang="en-GB"/>
        </a:p>
      </dgm:t>
    </dgm:pt>
    <dgm:pt modelId="{AF13B240-E7CE-4F3F-9C3E-F1CF21AF501B}">
      <dgm:prSet phldrT="[Text]" custT="1"/>
      <dgm:spPr/>
      <dgm:t>
        <a:bodyPr/>
        <a:lstStyle/>
        <a:p>
          <a:r>
            <a:rPr lang="en-US" sz="1400" dirty="0"/>
            <a:t>What to focus on?</a:t>
          </a:r>
          <a:endParaRPr lang="en-GB" sz="1400" dirty="0"/>
        </a:p>
      </dgm:t>
    </dgm:pt>
    <dgm:pt modelId="{8673B92C-7567-407D-A9C3-ACD89BEDC1F1}" type="parTrans" cxnId="{259152CA-D070-4E00-B0DB-E9480C0C48C7}">
      <dgm:prSet/>
      <dgm:spPr/>
      <dgm:t>
        <a:bodyPr/>
        <a:lstStyle/>
        <a:p>
          <a:endParaRPr lang="en-GB"/>
        </a:p>
      </dgm:t>
    </dgm:pt>
    <dgm:pt modelId="{F732740E-176F-42EB-9853-C5C41988EBAC}" type="sibTrans" cxnId="{259152CA-D070-4E00-B0DB-E9480C0C48C7}">
      <dgm:prSet/>
      <dgm:spPr/>
      <dgm:t>
        <a:bodyPr/>
        <a:lstStyle/>
        <a:p>
          <a:endParaRPr lang="en-GB"/>
        </a:p>
      </dgm:t>
    </dgm:pt>
    <dgm:pt modelId="{7E9D6E53-DC9B-49AF-B372-12DF17EBC10A}" type="pres">
      <dgm:prSet presAssocID="{5CCA273C-E3CE-41FB-A61F-503437BF94C6}" presName="cycle" presStyleCnt="0">
        <dgm:presLayoutVars>
          <dgm:dir/>
          <dgm:resizeHandles val="exact"/>
        </dgm:presLayoutVars>
      </dgm:prSet>
      <dgm:spPr/>
    </dgm:pt>
    <dgm:pt modelId="{30E16D0B-E30C-49E0-B439-0CEA8D08A51D}" type="pres">
      <dgm:prSet presAssocID="{9F219964-B937-4CF6-98A4-60C752F504C8}" presName="node" presStyleLbl="node1" presStyleIdx="0" presStyleCnt="7">
        <dgm:presLayoutVars>
          <dgm:bulletEnabled val="1"/>
        </dgm:presLayoutVars>
      </dgm:prSet>
      <dgm:spPr/>
    </dgm:pt>
    <dgm:pt modelId="{E61A65E6-FF8D-47A3-9A83-ED0A48AE7E6A}" type="pres">
      <dgm:prSet presAssocID="{3166BFC2-1A3A-4EDE-9049-909D74C5773A}" presName="sibTrans" presStyleLbl="sibTrans2D1" presStyleIdx="0" presStyleCnt="7"/>
      <dgm:spPr/>
    </dgm:pt>
    <dgm:pt modelId="{49B2849C-02EC-497C-8700-63C78B13D7A8}" type="pres">
      <dgm:prSet presAssocID="{3166BFC2-1A3A-4EDE-9049-909D74C5773A}" presName="connectorText" presStyleLbl="sibTrans2D1" presStyleIdx="0" presStyleCnt="7"/>
      <dgm:spPr/>
    </dgm:pt>
    <dgm:pt modelId="{2BC03BA5-DE90-4DBC-B5A9-31C2EBEE0B55}" type="pres">
      <dgm:prSet presAssocID="{617FC490-AECE-4333-9E18-2A0585D630F7}" presName="node" presStyleLbl="node1" presStyleIdx="1" presStyleCnt="7">
        <dgm:presLayoutVars>
          <dgm:bulletEnabled val="1"/>
        </dgm:presLayoutVars>
      </dgm:prSet>
      <dgm:spPr/>
    </dgm:pt>
    <dgm:pt modelId="{BA328B59-E928-4B6B-8707-DF18AC7F4999}" type="pres">
      <dgm:prSet presAssocID="{C2A4150A-BBD9-4EB0-896D-523109249C88}" presName="sibTrans" presStyleLbl="sibTrans2D1" presStyleIdx="1" presStyleCnt="7"/>
      <dgm:spPr/>
    </dgm:pt>
    <dgm:pt modelId="{4E928F53-5520-4F7D-9282-9D1580BA9CFB}" type="pres">
      <dgm:prSet presAssocID="{C2A4150A-BBD9-4EB0-896D-523109249C88}" presName="connectorText" presStyleLbl="sibTrans2D1" presStyleIdx="1" presStyleCnt="7"/>
      <dgm:spPr/>
    </dgm:pt>
    <dgm:pt modelId="{5F4EBAE6-1C44-4F89-BB1F-0249CFAA2112}" type="pres">
      <dgm:prSet presAssocID="{DC857D35-E14A-4210-BEBA-658D0CBBDF31}" presName="node" presStyleLbl="node1" presStyleIdx="2" presStyleCnt="7">
        <dgm:presLayoutVars>
          <dgm:bulletEnabled val="1"/>
        </dgm:presLayoutVars>
      </dgm:prSet>
      <dgm:spPr/>
    </dgm:pt>
    <dgm:pt modelId="{021CE7F5-2463-4509-96DF-054BA5B43BC2}" type="pres">
      <dgm:prSet presAssocID="{82DC214F-F3FF-4593-B508-642619AA351B}" presName="sibTrans" presStyleLbl="sibTrans2D1" presStyleIdx="2" presStyleCnt="7"/>
      <dgm:spPr/>
    </dgm:pt>
    <dgm:pt modelId="{943BB052-F1D9-4AB4-8E98-1697F27800E8}" type="pres">
      <dgm:prSet presAssocID="{82DC214F-F3FF-4593-B508-642619AA351B}" presName="connectorText" presStyleLbl="sibTrans2D1" presStyleIdx="2" presStyleCnt="7"/>
      <dgm:spPr/>
    </dgm:pt>
    <dgm:pt modelId="{A90176EA-7947-484D-B1A6-9FC58197957B}" type="pres">
      <dgm:prSet presAssocID="{23DAD4DC-5AF9-4702-8C68-64BEAB1D226E}" presName="node" presStyleLbl="node1" presStyleIdx="3" presStyleCnt="7">
        <dgm:presLayoutVars>
          <dgm:bulletEnabled val="1"/>
        </dgm:presLayoutVars>
      </dgm:prSet>
      <dgm:spPr/>
    </dgm:pt>
    <dgm:pt modelId="{9CBAFF2D-34A9-4E03-9C10-DA0E77FDC90D}" type="pres">
      <dgm:prSet presAssocID="{D60EA5CB-59CD-42D8-A28B-D58264A21D8B}" presName="sibTrans" presStyleLbl="sibTrans2D1" presStyleIdx="3" presStyleCnt="7"/>
      <dgm:spPr/>
    </dgm:pt>
    <dgm:pt modelId="{CC6D0402-BC7B-44F4-BA6E-D0162DCD424B}" type="pres">
      <dgm:prSet presAssocID="{D60EA5CB-59CD-42D8-A28B-D58264A21D8B}" presName="connectorText" presStyleLbl="sibTrans2D1" presStyleIdx="3" presStyleCnt="7"/>
      <dgm:spPr/>
    </dgm:pt>
    <dgm:pt modelId="{1AF4C84A-22CF-4CA8-A745-259DEF422EFD}" type="pres">
      <dgm:prSet presAssocID="{AF13B240-E7CE-4F3F-9C3E-F1CF21AF501B}" presName="node" presStyleLbl="node1" presStyleIdx="4" presStyleCnt="7">
        <dgm:presLayoutVars>
          <dgm:bulletEnabled val="1"/>
        </dgm:presLayoutVars>
      </dgm:prSet>
      <dgm:spPr/>
    </dgm:pt>
    <dgm:pt modelId="{C9BD43D7-5BF4-4C60-9E51-D2A373761477}" type="pres">
      <dgm:prSet presAssocID="{F732740E-176F-42EB-9853-C5C41988EBAC}" presName="sibTrans" presStyleLbl="sibTrans2D1" presStyleIdx="4" presStyleCnt="7"/>
      <dgm:spPr/>
    </dgm:pt>
    <dgm:pt modelId="{6F39C56C-10C8-41D1-84D7-3FD6522689CD}" type="pres">
      <dgm:prSet presAssocID="{F732740E-176F-42EB-9853-C5C41988EBAC}" presName="connectorText" presStyleLbl="sibTrans2D1" presStyleIdx="4" presStyleCnt="7"/>
      <dgm:spPr/>
    </dgm:pt>
    <dgm:pt modelId="{C0A2EB17-8C35-4E9E-B7F0-2C720ACEDD82}" type="pres">
      <dgm:prSet presAssocID="{9C180A2A-BB47-4B34-8B13-2783D2CE57C1}" presName="node" presStyleLbl="node1" presStyleIdx="5" presStyleCnt="7">
        <dgm:presLayoutVars>
          <dgm:bulletEnabled val="1"/>
        </dgm:presLayoutVars>
      </dgm:prSet>
      <dgm:spPr/>
    </dgm:pt>
    <dgm:pt modelId="{E7066771-F780-47D0-8A83-4A66603AB6DD}" type="pres">
      <dgm:prSet presAssocID="{CEDB5DD2-CF37-4BC3-87EB-9391905089C9}" presName="sibTrans" presStyleLbl="sibTrans2D1" presStyleIdx="5" presStyleCnt="7"/>
      <dgm:spPr/>
    </dgm:pt>
    <dgm:pt modelId="{7F003BCF-67A2-4589-A6C1-70D168BE3E8E}" type="pres">
      <dgm:prSet presAssocID="{CEDB5DD2-CF37-4BC3-87EB-9391905089C9}" presName="connectorText" presStyleLbl="sibTrans2D1" presStyleIdx="5" presStyleCnt="7"/>
      <dgm:spPr/>
    </dgm:pt>
    <dgm:pt modelId="{6DD6FC07-69FE-4614-9782-023208C4CDF5}" type="pres">
      <dgm:prSet presAssocID="{C29FF59F-1CA7-4C63-A483-E40C37195504}" presName="node" presStyleLbl="node1" presStyleIdx="6" presStyleCnt="7">
        <dgm:presLayoutVars>
          <dgm:bulletEnabled val="1"/>
        </dgm:presLayoutVars>
      </dgm:prSet>
      <dgm:spPr/>
    </dgm:pt>
    <dgm:pt modelId="{7A519572-5CA5-4ED5-A464-5CD8809A79E8}" type="pres">
      <dgm:prSet presAssocID="{8DECE190-AA56-4D72-BE85-E00D02F4618F}" presName="sibTrans" presStyleLbl="sibTrans2D1" presStyleIdx="6" presStyleCnt="7"/>
      <dgm:spPr/>
    </dgm:pt>
    <dgm:pt modelId="{BDFBA275-16FA-4657-8B11-DDEA78384872}" type="pres">
      <dgm:prSet presAssocID="{8DECE190-AA56-4D72-BE85-E00D02F4618F}" presName="connectorText" presStyleLbl="sibTrans2D1" presStyleIdx="6" presStyleCnt="7"/>
      <dgm:spPr/>
    </dgm:pt>
  </dgm:ptLst>
  <dgm:cxnLst>
    <dgm:cxn modelId="{F10DA90C-579C-4B2C-81FD-ABEE8F3CB291}" srcId="{5CCA273C-E3CE-41FB-A61F-503437BF94C6}" destId="{9F219964-B937-4CF6-98A4-60C752F504C8}" srcOrd="0" destOrd="0" parTransId="{B57236E0-F5F6-4D3A-9332-608CED8E8524}" sibTransId="{3166BFC2-1A3A-4EDE-9049-909D74C5773A}"/>
    <dgm:cxn modelId="{4E84C611-22D6-49E6-BA8A-4C3F2C446415}" type="presOf" srcId="{9C180A2A-BB47-4B34-8B13-2783D2CE57C1}" destId="{C0A2EB17-8C35-4E9E-B7F0-2C720ACEDD82}" srcOrd="0" destOrd="0" presId="urn:microsoft.com/office/officeart/2005/8/layout/cycle2"/>
    <dgm:cxn modelId="{8EF0C114-8411-41A3-97AD-FED1C244BCC3}" type="presOf" srcId="{9F219964-B937-4CF6-98A4-60C752F504C8}" destId="{30E16D0B-E30C-49E0-B439-0CEA8D08A51D}" srcOrd="0" destOrd="0" presId="urn:microsoft.com/office/officeart/2005/8/layout/cycle2"/>
    <dgm:cxn modelId="{CF739D18-C873-479B-A60D-6F0654D9B69F}" srcId="{5CCA273C-E3CE-41FB-A61F-503437BF94C6}" destId="{C29FF59F-1CA7-4C63-A483-E40C37195504}" srcOrd="6" destOrd="0" parTransId="{58B039CB-2C95-41BE-AECC-A4C650B4A3DF}" sibTransId="{8DECE190-AA56-4D72-BE85-E00D02F4618F}"/>
    <dgm:cxn modelId="{5B342B27-2283-4D5F-B00C-894064D33EF8}" type="presOf" srcId="{D60EA5CB-59CD-42D8-A28B-D58264A21D8B}" destId="{9CBAFF2D-34A9-4E03-9C10-DA0E77FDC90D}" srcOrd="0" destOrd="0" presId="urn:microsoft.com/office/officeart/2005/8/layout/cycle2"/>
    <dgm:cxn modelId="{DEF6A62C-FDAA-4F56-90AC-024CEB2CB35F}" type="presOf" srcId="{F732740E-176F-42EB-9853-C5C41988EBAC}" destId="{6F39C56C-10C8-41D1-84D7-3FD6522689CD}" srcOrd="1" destOrd="0" presId="urn:microsoft.com/office/officeart/2005/8/layout/cycle2"/>
    <dgm:cxn modelId="{F81E8035-B92E-4397-BD76-9795FF00F7D2}" type="presOf" srcId="{CEDB5DD2-CF37-4BC3-87EB-9391905089C9}" destId="{7F003BCF-67A2-4589-A6C1-70D168BE3E8E}" srcOrd="1" destOrd="0" presId="urn:microsoft.com/office/officeart/2005/8/layout/cycle2"/>
    <dgm:cxn modelId="{BA74DE39-18B7-4498-BF65-071DF7600009}" srcId="{5CCA273C-E3CE-41FB-A61F-503437BF94C6}" destId="{617FC490-AECE-4333-9E18-2A0585D630F7}" srcOrd="1" destOrd="0" parTransId="{B9FD6775-4F9F-4C42-9214-96A36FB1045C}" sibTransId="{C2A4150A-BBD9-4EB0-896D-523109249C88}"/>
    <dgm:cxn modelId="{761B9A5E-7EE3-40DE-A767-04385A3F3C96}" type="presOf" srcId="{F732740E-176F-42EB-9853-C5C41988EBAC}" destId="{C9BD43D7-5BF4-4C60-9E51-D2A373761477}" srcOrd="0" destOrd="0" presId="urn:microsoft.com/office/officeart/2005/8/layout/cycle2"/>
    <dgm:cxn modelId="{8CD6FE44-C00D-484D-BECD-2A1F005626EB}" type="presOf" srcId="{82DC214F-F3FF-4593-B508-642619AA351B}" destId="{943BB052-F1D9-4AB4-8E98-1697F27800E8}" srcOrd="1" destOrd="0" presId="urn:microsoft.com/office/officeart/2005/8/layout/cycle2"/>
    <dgm:cxn modelId="{D29F144A-8F5A-425C-AF20-12DCCDDF802D}" type="presOf" srcId="{617FC490-AECE-4333-9E18-2A0585D630F7}" destId="{2BC03BA5-DE90-4DBC-B5A9-31C2EBEE0B55}" srcOrd="0" destOrd="0" presId="urn:microsoft.com/office/officeart/2005/8/layout/cycle2"/>
    <dgm:cxn modelId="{B4A99C4C-EDD4-4F72-BD87-8072F5791BA1}" type="presOf" srcId="{3166BFC2-1A3A-4EDE-9049-909D74C5773A}" destId="{E61A65E6-FF8D-47A3-9A83-ED0A48AE7E6A}" srcOrd="0" destOrd="0" presId="urn:microsoft.com/office/officeart/2005/8/layout/cycle2"/>
    <dgm:cxn modelId="{6A0F6A73-3C0E-4F8F-8673-D5F0A0F3FE4E}" type="presOf" srcId="{5CCA273C-E3CE-41FB-A61F-503437BF94C6}" destId="{7E9D6E53-DC9B-49AF-B372-12DF17EBC10A}" srcOrd="0" destOrd="0" presId="urn:microsoft.com/office/officeart/2005/8/layout/cycle2"/>
    <dgm:cxn modelId="{9433DC59-21D1-4D91-B47E-CA3ACC26BC4C}" type="presOf" srcId="{C2A4150A-BBD9-4EB0-896D-523109249C88}" destId="{BA328B59-E928-4B6B-8707-DF18AC7F4999}" srcOrd="0" destOrd="0" presId="urn:microsoft.com/office/officeart/2005/8/layout/cycle2"/>
    <dgm:cxn modelId="{8238EF7D-D22C-457C-B4E8-5DEDBAA27713}" type="presOf" srcId="{C29FF59F-1CA7-4C63-A483-E40C37195504}" destId="{6DD6FC07-69FE-4614-9782-023208C4CDF5}" srcOrd="0" destOrd="0" presId="urn:microsoft.com/office/officeart/2005/8/layout/cycle2"/>
    <dgm:cxn modelId="{B285CB80-327E-417A-968C-A6A75C4A46B6}" srcId="{5CCA273C-E3CE-41FB-A61F-503437BF94C6}" destId="{DC857D35-E14A-4210-BEBA-658D0CBBDF31}" srcOrd="2" destOrd="0" parTransId="{55BA5A7E-26C3-4C6C-BAA1-92EC8C3E7972}" sibTransId="{82DC214F-F3FF-4593-B508-642619AA351B}"/>
    <dgm:cxn modelId="{2414BC92-04C8-46FE-A611-4C2436D57C50}" type="presOf" srcId="{82DC214F-F3FF-4593-B508-642619AA351B}" destId="{021CE7F5-2463-4509-96DF-054BA5B43BC2}" srcOrd="0" destOrd="0" presId="urn:microsoft.com/office/officeart/2005/8/layout/cycle2"/>
    <dgm:cxn modelId="{91DE83A5-2298-4507-B455-F10EB9075DF6}" type="presOf" srcId="{DC857D35-E14A-4210-BEBA-658D0CBBDF31}" destId="{5F4EBAE6-1C44-4F89-BB1F-0249CFAA2112}" srcOrd="0" destOrd="0" presId="urn:microsoft.com/office/officeart/2005/8/layout/cycle2"/>
    <dgm:cxn modelId="{58AEB6A5-36DB-494E-96B3-85A10886E723}" type="presOf" srcId="{CEDB5DD2-CF37-4BC3-87EB-9391905089C9}" destId="{E7066771-F780-47D0-8A83-4A66603AB6DD}" srcOrd="0" destOrd="0" presId="urn:microsoft.com/office/officeart/2005/8/layout/cycle2"/>
    <dgm:cxn modelId="{BBAF3FAA-D34D-4886-A096-0D8E0548675D}" type="presOf" srcId="{23DAD4DC-5AF9-4702-8C68-64BEAB1D226E}" destId="{A90176EA-7947-484D-B1A6-9FC58197957B}" srcOrd="0" destOrd="0" presId="urn:microsoft.com/office/officeart/2005/8/layout/cycle2"/>
    <dgm:cxn modelId="{59E0CAB0-11EC-4D61-B5BC-6368BB285237}" type="presOf" srcId="{3166BFC2-1A3A-4EDE-9049-909D74C5773A}" destId="{49B2849C-02EC-497C-8700-63C78B13D7A8}" srcOrd="1" destOrd="0" presId="urn:microsoft.com/office/officeart/2005/8/layout/cycle2"/>
    <dgm:cxn modelId="{1B90F8B2-2617-4381-8DE5-75941D734FD3}" type="presOf" srcId="{8DECE190-AA56-4D72-BE85-E00D02F4618F}" destId="{BDFBA275-16FA-4657-8B11-DDEA78384872}" srcOrd="1" destOrd="0" presId="urn:microsoft.com/office/officeart/2005/8/layout/cycle2"/>
    <dgm:cxn modelId="{C4162DB9-06C3-4750-AED0-E27C950593E7}" srcId="{5CCA273C-E3CE-41FB-A61F-503437BF94C6}" destId="{9C180A2A-BB47-4B34-8B13-2783D2CE57C1}" srcOrd="5" destOrd="0" parTransId="{30A94560-DB39-40B4-B85F-0EBA128560B8}" sibTransId="{CEDB5DD2-CF37-4BC3-87EB-9391905089C9}"/>
    <dgm:cxn modelId="{0A263DBD-6C5A-4CD9-976D-D58FCC3BD235}" type="presOf" srcId="{8DECE190-AA56-4D72-BE85-E00D02F4618F}" destId="{7A519572-5CA5-4ED5-A464-5CD8809A79E8}" srcOrd="0" destOrd="0" presId="urn:microsoft.com/office/officeart/2005/8/layout/cycle2"/>
    <dgm:cxn modelId="{259152CA-D070-4E00-B0DB-E9480C0C48C7}" srcId="{5CCA273C-E3CE-41FB-A61F-503437BF94C6}" destId="{AF13B240-E7CE-4F3F-9C3E-F1CF21AF501B}" srcOrd="4" destOrd="0" parTransId="{8673B92C-7567-407D-A9C3-ACD89BEDC1F1}" sibTransId="{F732740E-176F-42EB-9853-C5C41988EBAC}"/>
    <dgm:cxn modelId="{B5C483E0-DEFB-4D09-90C8-F11FB2F0A6CC}" srcId="{5CCA273C-E3CE-41FB-A61F-503437BF94C6}" destId="{23DAD4DC-5AF9-4702-8C68-64BEAB1D226E}" srcOrd="3" destOrd="0" parTransId="{84BCC290-94B1-40AA-ADD3-2EAFFC8F07C3}" sibTransId="{D60EA5CB-59CD-42D8-A28B-D58264A21D8B}"/>
    <dgm:cxn modelId="{DAA63CE4-0EC1-4DAE-B927-C60D8BA1B5EF}" type="presOf" srcId="{D60EA5CB-59CD-42D8-A28B-D58264A21D8B}" destId="{CC6D0402-BC7B-44F4-BA6E-D0162DCD424B}" srcOrd="1" destOrd="0" presId="urn:microsoft.com/office/officeart/2005/8/layout/cycle2"/>
    <dgm:cxn modelId="{2D7357F0-07C1-4473-91A2-E727E60E8161}" type="presOf" srcId="{C2A4150A-BBD9-4EB0-896D-523109249C88}" destId="{4E928F53-5520-4F7D-9282-9D1580BA9CFB}" srcOrd="1" destOrd="0" presId="urn:microsoft.com/office/officeart/2005/8/layout/cycle2"/>
    <dgm:cxn modelId="{B9835AF5-297D-4512-B59A-130531A0380E}" type="presOf" srcId="{AF13B240-E7CE-4F3F-9C3E-F1CF21AF501B}" destId="{1AF4C84A-22CF-4CA8-A745-259DEF422EFD}" srcOrd="0" destOrd="0" presId="urn:microsoft.com/office/officeart/2005/8/layout/cycle2"/>
    <dgm:cxn modelId="{C8BB5C66-EC21-43F7-99B8-5ACCD358633C}" type="presParOf" srcId="{7E9D6E53-DC9B-49AF-B372-12DF17EBC10A}" destId="{30E16D0B-E30C-49E0-B439-0CEA8D08A51D}" srcOrd="0" destOrd="0" presId="urn:microsoft.com/office/officeart/2005/8/layout/cycle2"/>
    <dgm:cxn modelId="{F19533A8-BCF5-47F9-8C8B-4B93E02873CB}" type="presParOf" srcId="{7E9D6E53-DC9B-49AF-B372-12DF17EBC10A}" destId="{E61A65E6-FF8D-47A3-9A83-ED0A48AE7E6A}" srcOrd="1" destOrd="0" presId="urn:microsoft.com/office/officeart/2005/8/layout/cycle2"/>
    <dgm:cxn modelId="{9710837E-617B-4006-939F-200C5F02CC35}" type="presParOf" srcId="{E61A65E6-FF8D-47A3-9A83-ED0A48AE7E6A}" destId="{49B2849C-02EC-497C-8700-63C78B13D7A8}" srcOrd="0" destOrd="0" presId="urn:microsoft.com/office/officeart/2005/8/layout/cycle2"/>
    <dgm:cxn modelId="{E265C119-9E87-4AA6-8D84-D7CC7F4A4320}" type="presParOf" srcId="{7E9D6E53-DC9B-49AF-B372-12DF17EBC10A}" destId="{2BC03BA5-DE90-4DBC-B5A9-31C2EBEE0B55}" srcOrd="2" destOrd="0" presId="urn:microsoft.com/office/officeart/2005/8/layout/cycle2"/>
    <dgm:cxn modelId="{1BE426BA-7DF0-4489-96F0-7802B3B8EC5F}" type="presParOf" srcId="{7E9D6E53-DC9B-49AF-B372-12DF17EBC10A}" destId="{BA328B59-E928-4B6B-8707-DF18AC7F4999}" srcOrd="3" destOrd="0" presId="urn:microsoft.com/office/officeart/2005/8/layout/cycle2"/>
    <dgm:cxn modelId="{9D078B1D-F9B0-416B-A473-5B66172DE3FE}" type="presParOf" srcId="{BA328B59-E928-4B6B-8707-DF18AC7F4999}" destId="{4E928F53-5520-4F7D-9282-9D1580BA9CFB}" srcOrd="0" destOrd="0" presId="urn:microsoft.com/office/officeart/2005/8/layout/cycle2"/>
    <dgm:cxn modelId="{DF4D97AD-1CD8-4E8B-851F-9216E8C85171}" type="presParOf" srcId="{7E9D6E53-DC9B-49AF-B372-12DF17EBC10A}" destId="{5F4EBAE6-1C44-4F89-BB1F-0249CFAA2112}" srcOrd="4" destOrd="0" presId="urn:microsoft.com/office/officeart/2005/8/layout/cycle2"/>
    <dgm:cxn modelId="{77696EA4-914D-478D-81A9-BC3CFFD247BC}" type="presParOf" srcId="{7E9D6E53-DC9B-49AF-B372-12DF17EBC10A}" destId="{021CE7F5-2463-4509-96DF-054BA5B43BC2}" srcOrd="5" destOrd="0" presId="urn:microsoft.com/office/officeart/2005/8/layout/cycle2"/>
    <dgm:cxn modelId="{D5A53595-DA9C-4090-9843-0E9879754B6B}" type="presParOf" srcId="{021CE7F5-2463-4509-96DF-054BA5B43BC2}" destId="{943BB052-F1D9-4AB4-8E98-1697F27800E8}" srcOrd="0" destOrd="0" presId="urn:microsoft.com/office/officeart/2005/8/layout/cycle2"/>
    <dgm:cxn modelId="{CD3B550C-394C-4596-B7EE-08DD98D96BA3}" type="presParOf" srcId="{7E9D6E53-DC9B-49AF-B372-12DF17EBC10A}" destId="{A90176EA-7947-484D-B1A6-9FC58197957B}" srcOrd="6" destOrd="0" presId="urn:microsoft.com/office/officeart/2005/8/layout/cycle2"/>
    <dgm:cxn modelId="{D5E73C86-0CE9-44EE-97B0-8E39CD286006}" type="presParOf" srcId="{7E9D6E53-DC9B-49AF-B372-12DF17EBC10A}" destId="{9CBAFF2D-34A9-4E03-9C10-DA0E77FDC90D}" srcOrd="7" destOrd="0" presId="urn:microsoft.com/office/officeart/2005/8/layout/cycle2"/>
    <dgm:cxn modelId="{9D279494-3E71-4790-B0F1-BA3BB2F4B310}" type="presParOf" srcId="{9CBAFF2D-34A9-4E03-9C10-DA0E77FDC90D}" destId="{CC6D0402-BC7B-44F4-BA6E-D0162DCD424B}" srcOrd="0" destOrd="0" presId="urn:microsoft.com/office/officeart/2005/8/layout/cycle2"/>
    <dgm:cxn modelId="{99C3EE9D-7CB4-46F5-81F7-7EA7846A1739}" type="presParOf" srcId="{7E9D6E53-DC9B-49AF-B372-12DF17EBC10A}" destId="{1AF4C84A-22CF-4CA8-A745-259DEF422EFD}" srcOrd="8" destOrd="0" presId="urn:microsoft.com/office/officeart/2005/8/layout/cycle2"/>
    <dgm:cxn modelId="{32B53EE7-ECA6-43F5-A136-F4D489FD3C85}" type="presParOf" srcId="{7E9D6E53-DC9B-49AF-B372-12DF17EBC10A}" destId="{C9BD43D7-5BF4-4C60-9E51-D2A373761477}" srcOrd="9" destOrd="0" presId="urn:microsoft.com/office/officeart/2005/8/layout/cycle2"/>
    <dgm:cxn modelId="{8499B26A-A514-4D05-8302-486E7DFB641B}" type="presParOf" srcId="{C9BD43D7-5BF4-4C60-9E51-D2A373761477}" destId="{6F39C56C-10C8-41D1-84D7-3FD6522689CD}" srcOrd="0" destOrd="0" presId="urn:microsoft.com/office/officeart/2005/8/layout/cycle2"/>
    <dgm:cxn modelId="{20A4E116-F1E8-48E7-B18F-06F8AEF6DB23}" type="presParOf" srcId="{7E9D6E53-DC9B-49AF-B372-12DF17EBC10A}" destId="{C0A2EB17-8C35-4E9E-B7F0-2C720ACEDD82}" srcOrd="10" destOrd="0" presId="urn:microsoft.com/office/officeart/2005/8/layout/cycle2"/>
    <dgm:cxn modelId="{44C6687B-A1B3-41D8-BDBA-BCB77EBE5F53}" type="presParOf" srcId="{7E9D6E53-DC9B-49AF-B372-12DF17EBC10A}" destId="{E7066771-F780-47D0-8A83-4A66603AB6DD}" srcOrd="11" destOrd="0" presId="urn:microsoft.com/office/officeart/2005/8/layout/cycle2"/>
    <dgm:cxn modelId="{A6A54974-573B-41E9-B681-10676EDCFE17}" type="presParOf" srcId="{E7066771-F780-47D0-8A83-4A66603AB6DD}" destId="{7F003BCF-67A2-4589-A6C1-70D168BE3E8E}" srcOrd="0" destOrd="0" presId="urn:microsoft.com/office/officeart/2005/8/layout/cycle2"/>
    <dgm:cxn modelId="{7E1B8586-AD9B-4954-A2E8-4F0405DC8BAF}" type="presParOf" srcId="{7E9D6E53-DC9B-49AF-B372-12DF17EBC10A}" destId="{6DD6FC07-69FE-4614-9782-023208C4CDF5}" srcOrd="12" destOrd="0" presId="urn:microsoft.com/office/officeart/2005/8/layout/cycle2"/>
    <dgm:cxn modelId="{CEDB49F0-C102-4B5B-B6F5-56BF89BAB12F}" type="presParOf" srcId="{7E9D6E53-DC9B-49AF-B372-12DF17EBC10A}" destId="{7A519572-5CA5-4ED5-A464-5CD8809A79E8}" srcOrd="13" destOrd="0" presId="urn:microsoft.com/office/officeart/2005/8/layout/cycle2"/>
    <dgm:cxn modelId="{E4FC43B0-1FB7-4562-9BE6-4AD8757ABCCF}" type="presParOf" srcId="{7A519572-5CA5-4ED5-A464-5CD8809A79E8}" destId="{BDFBA275-16FA-4657-8B11-DDEA783848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CF835-62C0-4E02-BD0A-E02E4A15683D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F3EE2806-91E9-49B7-9FD7-1B4FB875C360}">
      <dgm:prSet phldrT="[Text]" custT="1"/>
      <dgm:spPr/>
      <dgm:t>
        <a:bodyPr/>
        <a:lstStyle/>
        <a:p>
          <a:r>
            <a:rPr lang="en-US" sz="1600" b="1" dirty="0"/>
            <a:t>Data Capture</a:t>
          </a:r>
          <a:endParaRPr lang="en-GB" sz="1600" b="1" dirty="0"/>
        </a:p>
      </dgm:t>
    </dgm:pt>
    <dgm:pt modelId="{3CC3C049-A03E-4378-B6F9-A9FA9DFC93DC}" type="parTrans" cxnId="{C760182C-AEAF-4F23-8296-D0D761DB07C7}">
      <dgm:prSet/>
      <dgm:spPr/>
      <dgm:t>
        <a:bodyPr/>
        <a:lstStyle/>
        <a:p>
          <a:endParaRPr lang="en-GB"/>
        </a:p>
      </dgm:t>
    </dgm:pt>
    <dgm:pt modelId="{D409EC67-EB01-4E1E-9B8F-979EDAB3349B}" type="sibTrans" cxnId="{C760182C-AEAF-4F23-8296-D0D761DB07C7}">
      <dgm:prSet/>
      <dgm:spPr/>
      <dgm:t>
        <a:bodyPr/>
        <a:lstStyle/>
        <a:p>
          <a:endParaRPr lang="en-GB"/>
        </a:p>
      </dgm:t>
    </dgm:pt>
    <dgm:pt modelId="{A7905A5E-2516-4F87-A503-7978B503A5CA}">
      <dgm:prSet phldrT="[Text]" custT="1"/>
      <dgm:spPr/>
      <dgm:t>
        <a:bodyPr/>
        <a:lstStyle/>
        <a:p>
          <a:r>
            <a:rPr lang="en-US" sz="1600" b="1" dirty="0"/>
            <a:t>Training &amp; Rollout</a:t>
          </a:r>
          <a:endParaRPr lang="en-GB" sz="1600" b="1" dirty="0"/>
        </a:p>
      </dgm:t>
    </dgm:pt>
    <dgm:pt modelId="{4643C5A7-9A1D-4783-8204-32132AC41792}" type="parTrans" cxnId="{7B4598C1-48A5-4101-9841-AF77A21AD651}">
      <dgm:prSet/>
      <dgm:spPr/>
      <dgm:t>
        <a:bodyPr/>
        <a:lstStyle/>
        <a:p>
          <a:endParaRPr lang="en-GB"/>
        </a:p>
      </dgm:t>
    </dgm:pt>
    <dgm:pt modelId="{272A6EED-A316-46FD-ABF7-5AD8E62B63A0}" type="sibTrans" cxnId="{7B4598C1-48A5-4101-9841-AF77A21AD651}">
      <dgm:prSet/>
      <dgm:spPr/>
      <dgm:t>
        <a:bodyPr/>
        <a:lstStyle/>
        <a:p>
          <a:endParaRPr lang="en-GB"/>
        </a:p>
      </dgm:t>
    </dgm:pt>
    <dgm:pt modelId="{4128745D-7962-4532-997D-A7C7958AE644}">
      <dgm:prSet phldrT="[Text]" custT="1"/>
      <dgm:spPr/>
      <dgm:t>
        <a:bodyPr/>
        <a:lstStyle/>
        <a:p>
          <a:r>
            <a:rPr lang="en-US" sz="1600" b="1" dirty="0"/>
            <a:t>Content nurture</a:t>
          </a:r>
          <a:endParaRPr lang="en-GB" sz="1600" dirty="0"/>
        </a:p>
      </dgm:t>
    </dgm:pt>
    <dgm:pt modelId="{A2A7B747-61A9-4F16-864B-E975FFE4C887}" type="parTrans" cxnId="{E7F920B1-E8ED-437A-AD79-366280B44360}">
      <dgm:prSet/>
      <dgm:spPr/>
      <dgm:t>
        <a:bodyPr/>
        <a:lstStyle/>
        <a:p>
          <a:endParaRPr lang="en-GB"/>
        </a:p>
      </dgm:t>
    </dgm:pt>
    <dgm:pt modelId="{FE12C0FA-ACCF-49CC-9E95-BAEFA11E9105}" type="sibTrans" cxnId="{E7F920B1-E8ED-437A-AD79-366280B44360}">
      <dgm:prSet/>
      <dgm:spPr/>
      <dgm:t>
        <a:bodyPr/>
        <a:lstStyle/>
        <a:p>
          <a:endParaRPr lang="en-GB"/>
        </a:p>
      </dgm:t>
    </dgm:pt>
    <dgm:pt modelId="{75F2F900-8CF7-4B8C-99F7-79673F5C9BDE}">
      <dgm:prSet phldrT="[Text]" custT="1"/>
      <dgm:spPr/>
      <dgm:t>
        <a:bodyPr/>
        <a:lstStyle/>
        <a:p>
          <a:r>
            <a:rPr lang="en-US" sz="1300" dirty="0"/>
            <a:t>Build CRM capability</a:t>
          </a:r>
          <a:endParaRPr lang="en-GB" sz="1300" dirty="0"/>
        </a:p>
      </dgm:t>
    </dgm:pt>
    <dgm:pt modelId="{FB77C056-BC83-4346-9E3C-7D717199F49F}" type="parTrans" cxnId="{45632990-8601-4C63-A666-53C8D0F650A8}">
      <dgm:prSet/>
      <dgm:spPr/>
      <dgm:t>
        <a:bodyPr/>
        <a:lstStyle/>
        <a:p>
          <a:endParaRPr lang="en-GB"/>
        </a:p>
      </dgm:t>
    </dgm:pt>
    <dgm:pt modelId="{33872A79-03E4-4694-80F6-36B970182054}" type="sibTrans" cxnId="{45632990-8601-4C63-A666-53C8D0F650A8}">
      <dgm:prSet/>
      <dgm:spPr/>
      <dgm:t>
        <a:bodyPr/>
        <a:lstStyle/>
        <a:p>
          <a:endParaRPr lang="en-GB"/>
        </a:p>
      </dgm:t>
    </dgm:pt>
    <dgm:pt modelId="{A31CD814-4986-4DD6-8672-28D05FF67221}">
      <dgm:prSet phldrT="[Text]" custT="1"/>
      <dgm:spPr/>
      <dgm:t>
        <a:bodyPr/>
        <a:lstStyle/>
        <a:p>
          <a:r>
            <a:rPr lang="en-US" sz="1300" dirty="0"/>
            <a:t>Identify Segment of Client Needs</a:t>
          </a:r>
          <a:endParaRPr lang="en-GB" sz="1300" dirty="0"/>
        </a:p>
      </dgm:t>
    </dgm:pt>
    <dgm:pt modelId="{35E7325D-3D22-4673-9E3C-BE7F038FEA12}" type="parTrans" cxnId="{868F0018-243A-4856-BB36-CA9656E35400}">
      <dgm:prSet/>
      <dgm:spPr/>
      <dgm:t>
        <a:bodyPr/>
        <a:lstStyle/>
        <a:p>
          <a:endParaRPr lang="en-GB"/>
        </a:p>
      </dgm:t>
    </dgm:pt>
    <dgm:pt modelId="{8B84A1D4-E6DF-4926-8C48-941A7AA900C7}" type="sibTrans" cxnId="{868F0018-243A-4856-BB36-CA9656E35400}">
      <dgm:prSet/>
      <dgm:spPr/>
      <dgm:t>
        <a:bodyPr/>
        <a:lstStyle/>
        <a:p>
          <a:endParaRPr lang="en-GB"/>
        </a:p>
      </dgm:t>
    </dgm:pt>
    <dgm:pt modelId="{3DC66299-0E30-4967-A30A-7EECC662A9FB}">
      <dgm:prSet phldrT="[Text]" custT="1"/>
      <dgm:spPr/>
      <dgm:t>
        <a:bodyPr/>
        <a:lstStyle/>
        <a:p>
          <a:r>
            <a:rPr lang="en-US" sz="1300" dirty="0"/>
            <a:t>Identify Sector</a:t>
          </a:r>
          <a:endParaRPr lang="en-GB" sz="1300" dirty="0"/>
        </a:p>
      </dgm:t>
    </dgm:pt>
    <dgm:pt modelId="{D8BF96EE-CCAF-4B64-AD39-5D60E0BF3692}" type="parTrans" cxnId="{CC6A026F-6671-42BA-9B6E-0B32D5457128}">
      <dgm:prSet/>
      <dgm:spPr/>
      <dgm:t>
        <a:bodyPr/>
        <a:lstStyle/>
        <a:p>
          <a:endParaRPr lang="en-GB"/>
        </a:p>
      </dgm:t>
    </dgm:pt>
    <dgm:pt modelId="{2F7B20EC-A1CC-4F3B-A5CE-4DCFB5B28444}" type="sibTrans" cxnId="{CC6A026F-6671-42BA-9B6E-0B32D5457128}">
      <dgm:prSet/>
      <dgm:spPr/>
      <dgm:t>
        <a:bodyPr/>
        <a:lstStyle/>
        <a:p>
          <a:endParaRPr lang="en-GB"/>
        </a:p>
      </dgm:t>
    </dgm:pt>
    <dgm:pt modelId="{69DD276D-FF56-42A2-9937-24FBD123A2BA}">
      <dgm:prSet phldrT="[Text]" custT="1"/>
      <dgm:spPr/>
      <dgm:t>
        <a:bodyPr/>
        <a:lstStyle/>
        <a:p>
          <a:r>
            <a:rPr lang="en-US" sz="1300" dirty="0"/>
            <a:t>Optional - Integrate with Practice Management system (CCH, Iris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F8E267-DFBD-4886-BD3D-74D13A1367B3}" type="parTrans" cxnId="{5866219C-26C7-4832-8E30-B1B38E303A48}">
      <dgm:prSet/>
      <dgm:spPr/>
      <dgm:t>
        <a:bodyPr/>
        <a:lstStyle/>
        <a:p>
          <a:endParaRPr lang="en-GB"/>
        </a:p>
      </dgm:t>
    </dgm:pt>
    <dgm:pt modelId="{C30A60BF-F606-4EDC-8DDC-DF7D33414B87}" type="sibTrans" cxnId="{5866219C-26C7-4832-8E30-B1B38E303A48}">
      <dgm:prSet/>
      <dgm:spPr/>
      <dgm:t>
        <a:bodyPr/>
        <a:lstStyle/>
        <a:p>
          <a:endParaRPr lang="en-GB"/>
        </a:p>
      </dgm:t>
    </dgm:pt>
    <dgm:pt modelId="{A030D26A-FCEB-43AC-AF62-1488E7763FAD}">
      <dgm:prSet phldrT="[Text]" custT="1"/>
      <dgm:spPr/>
      <dgm:t>
        <a:bodyPr/>
        <a:lstStyle/>
        <a:p>
          <a:r>
            <a:rPr lang="en-US" sz="1300" dirty="0"/>
            <a:t>Optional - Integrate with other advisory apps (Capitalise, Fathom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177B7D-21C9-4B03-A183-A9631AD13F82}" type="parTrans" cxnId="{C75029E5-A9B8-450C-95B0-02F454874C83}">
      <dgm:prSet/>
      <dgm:spPr/>
      <dgm:t>
        <a:bodyPr/>
        <a:lstStyle/>
        <a:p>
          <a:endParaRPr lang="en-GB"/>
        </a:p>
      </dgm:t>
    </dgm:pt>
    <dgm:pt modelId="{D3BC8372-BDF7-4947-A491-357F18B5DC8C}" type="sibTrans" cxnId="{C75029E5-A9B8-450C-95B0-02F454874C83}">
      <dgm:prSet/>
      <dgm:spPr/>
      <dgm:t>
        <a:bodyPr/>
        <a:lstStyle/>
        <a:p>
          <a:endParaRPr lang="en-GB"/>
        </a:p>
      </dgm:t>
    </dgm:pt>
    <dgm:pt modelId="{C10FC2E0-D9A7-493B-95A0-AAA5ADA5FBE5}">
      <dgm:prSet phldrT="[Text]" custT="1"/>
      <dgm:spPr/>
      <dgm:t>
        <a:bodyPr/>
        <a:lstStyle/>
        <a:p>
          <a:r>
            <a:rPr lang="en-US" sz="1300" dirty="0"/>
            <a:t>Identify who will be having advisory conversations</a:t>
          </a:r>
          <a:endParaRPr lang="en-GB" sz="1300" b="1" dirty="0"/>
        </a:p>
      </dgm:t>
    </dgm:pt>
    <dgm:pt modelId="{78E1D704-D85C-439A-B1E4-CDA17E2C7D3C}" type="parTrans" cxnId="{B142E5B2-9FC9-4070-9AA8-EA79208EFA07}">
      <dgm:prSet/>
      <dgm:spPr/>
      <dgm:t>
        <a:bodyPr/>
        <a:lstStyle/>
        <a:p>
          <a:endParaRPr lang="en-GB"/>
        </a:p>
      </dgm:t>
    </dgm:pt>
    <dgm:pt modelId="{AF936AE8-603F-494C-82D3-4B27DDDFE85D}" type="sibTrans" cxnId="{B142E5B2-9FC9-4070-9AA8-EA79208EFA07}">
      <dgm:prSet/>
      <dgm:spPr/>
      <dgm:t>
        <a:bodyPr/>
        <a:lstStyle/>
        <a:p>
          <a:endParaRPr lang="en-GB"/>
        </a:p>
      </dgm:t>
    </dgm:pt>
    <dgm:pt modelId="{45FBBA56-4310-4EAE-A034-647925723646}">
      <dgm:prSet phldrT="[Text]" custT="1"/>
      <dgm:spPr/>
      <dgm:t>
        <a:bodyPr/>
        <a:lstStyle/>
        <a:p>
          <a:r>
            <a:rPr lang="en-US" sz="1300" b="0" dirty="0"/>
            <a:t>Provide training about commercial skills</a:t>
          </a:r>
          <a:endParaRPr lang="en-GB" sz="1300" b="0" dirty="0"/>
        </a:p>
      </dgm:t>
    </dgm:pt>
    <dgm:pt modelId="{9D341BD8-EFA6-457F-9D01-6A66B1D979F1}" type="parTrans" cxnId="{C862B3FF-983B-4374-A1BD-647BBFA7C266}">
      <dgm:prSet/>
      <dgm:spPr/>
      <dgm:t>
        <a:bodyPr/>
        <a:lstStyle/>
        <a:p>
          <a:endParaRPr lang="en-GB"/>
        </a:p>
      </dgm:t>
    </dgm:pt>
    <dgm:pt modelId="{3C563B78-0C9F-4D91-B0F9-63DD752D9E3A}" type="sibTrans" cxnId="{C862B3FF-983B-4374-A1BD-647BBFA7C266}">
      <dgm:prSet/>
      <dgm:spPr/>
      <dgm:t>
        <a:bodyPr/>
        <a:lstStyle/>
        <a:p>
          <a:endParaRPr lang="en-GB"/>
        </a:p>
      </dgm:t>
    </dgm:pt>
    <dgm:pt modelId="{784AA045-5C22-42C5-A513-0B42C8AA74CC}">
      <dgm:prSet phldrT="[Text]" custT="1"/>
      <dgm:spPr/>
      <dgm:t>
        <a:bodyPr/>
        <a:lstStyle/>
        <a:p>
          <a:r>
            <a:rPr lang="en-US" sz="1300" b="0" dirty="0"/>
            <a:t>Provide supporting resources &amp; content</a:t>
          </a:r>
          <a:endParaRPr lang="en-GB" sz="1300" b="0" dirty="0"/>
        </a:p>
      </dgm:t>
    </dgm:pt>
    <dgm:pt modelId="{507F2956-26FC-40AC-8A3B-3A18AD473904}" type="parTrans" cxnId="{CAA4F1C9-D450-4F96-A381-9E5B1A280C7A}">
      <dgm:prSet/>
      <dgm:spPr/>
      <dgm:t>
        <a:bodyPr/>
        <a:lstStyle/>
        <a:p>
          <a:endParaRPr lang="en-GB"/>
        </a:p>
      </dgm:t>
    </dgm:pt>
    <dgm:pt modelId="{08A373E0-A3EA-43E6-A060-3D9A3F0C9C50}" type="sibTrans" cxnId="{CAA4F1C9-D450-4F96-A381-9E5B1A280C7A}">
      <dgm:prSet/>
      <dgm:spPr/>
      <dgm:t>
        <a:bodyPr/>
        <a:lstStyle/>
        <a:p>
          <a:endParaRPr lang="en-GB"/>
        </a:p>
      </dgm:t>
    </dgm:pt>
    <dgm:pt modelId="{A726830E-3270-4146-85AB-C0291DE9A83E}">
      <dgm:prSet phldrT="[Text]" custT="1"/>
      <dgm:spPr/>
      <dgm:t>
        <a:bodyPr/>
        <a:lstStyle/>
        <a:p>
          <a:r>
            <a:rPr lang="en-US" sz="1300" b="0" dirty="0"/>
            <a:t>Provide conversation starters &amp; structures</a:t>
          </a:r>
          <a:endParaRPr lang="en-GB" sz="1300" b="0" dirty="0"/>
        </a:p>
      </dgm:t>
    </dgm:pt>
    <dgm:pt modelId="{AB2F4F4D-3A66-4EF6-8279-1A2E4AC0DE26}" type="parTrans" cxnId="{BEB3E0CA-A8D5-43EF-9881-8BB73D36A489}">
      <dgm:prSet/>
      <dgm:spPr/>
      <dgm:t>
        <a:bodyPr/>
        <a:lstStyle/>
        <a:p>
          <a:endParaRPr lang="en-GB"/>
        </a:p>
      </dgm:t>
    </dgm:pt>
    <dgm:pt modelId="{B6574DBB-4382-4857-B91C-1F888656AD84}" type="sibTrans" cxnId="{BEB3E0CA-A8D5-43EF-9881-8BB73D36A489}">
      <dgm:prSet/>
      <dgm:spPr/>
      <dgm:t>
        <a:bodyPr/>
        <a:lstStyle/>
        <a:p>
          <a:endParaRPr lang="en-GB"/>
        </a:p>
      </dgm:t>
    </dgm:pt>
    <dgm:pt modelId="{32CDD271-2E95-4329-B82A-11BAE7DFB09B}">
      <dgm:prSet phldrT="[Text]" custT="1"/>
      <dgm:spPr/>
      <dgm:t>
        <a:bodyPr/>
        <a:lstStyle/>
        <a:p>
          <a:r>
            <a:rPr lang="en-US" sz="1300" b="0" dirty="0"/>
            <a:t>Set out a clear approach and expectation</a:t>
          </a:r>
          <a:endParaRPr lang="en-GB" sz="1300" b="0" dirty="0"/>
        </a:p>
      </dgm:t>
    </dgm:pt>
    <dgm:pt modelId="{A0D5E1A5-992E-4437-B82F-F8AFC0E8B432}" type="parTrans" cxnId="{3B54253E-B88B-4C1D-B464-64A224D94579}">
      <dgm:prSet/>
      <dgm:spPr/>
      <dgm:t>
        <a:bodyPr/>
        <a:lstStyle/>
        <a:p>
          <a:endParaRPr lang="en-GB"/>
        </a:p>
      </dgm:t>
    </dgm:pt>
    <dgm:pt modelId="{31376304-7C68-4BD4-9D83-0BD8AC7493C6}" type="sibTrans" cxnId="{3B54253E-B88B-4C1D-B464-64A224D94579}">
      <dgm:prSet/>
      <dgm:spPr/>
      <dgm:t>
        <a:bodyPr/>
        <a:lstStyle/>
        <a:p>
          <a:endParaRPr lang="en-GB"/>
        </a:p>
      </dgm:t>
    </dgm:pt>
    <dgm:pt modelId="{7A052EE9-8E92-4BF3-A3CE-5953F43FF910}">
      <dgm:prSet phldrT="[Text]" custT="1"/>
      <dgm:spPr/>
      <dgm:t>
        <a:bodyPr/>
        <a:lstStyle/>
        <a:p>
          <a:r>
            <a:rPr lang="en-US" sz="1300" b="0" dirty="0"/>
            <a:t>Review progress &amp; hold accountable</a:t>
          </a:r>
          <a:endParaRPr lang="en-GB" sz="1300" b="0" dirty="0"/>
        </a:p>
      </dgm:t>
    </dgm:pt>
    <dgm:pt modelId="{DDAD9E67-DCF5-4A19-8AD9-204C3C91A98D}" type="parTrans" cxnId="{AD696033-BB49-470C-987D-284F1C58BAC4}">
      <dgm:prSet/>
      <dgm:spPr/>
      <dgm:t>
        <a:bodyPr/>
        <a:lstStyle/>
        <a:p>
          <a:endParaRPr lang="en-GB"/>
        </a:p>
      </dgm:t>
    </dgm:pt>
    <dgm:pt modelId="{49DAC2CA-B35E-454C-BC0D-AFB7872D4D6A}" type="sibTrans" cxnId="{AD696033-BB49-470C-987D-284F1C58BAC4}">
      <dgm:prSet/>
      <dgm:spPr/>
      <dgm:t>
        <a:bodyPr/>
        <a:lstStyle/>
        <a:p>
          <a:endParaRPr lang="en-GB"/>
        </a:p>
      </dgm:t>
    </dgm:pt>
    <dgm:pt modelId="{FC6E6200-0430-46A2-9C57-62427D202ACE}">
      <dgm:prSet phldrT="[Text]" custT="1"/>
      <dgm:spPr/>
      <dgm:t>
        <a:bodyPr/>
        <a:lstStyle/>
        <a:p>
          <a:r>
            <a:rPr lang="en-US" sz="1300" dirty="0"/>
            <a:t>Supply regular blogs, guides, videos, case study successes, quizzes </a:t>
          </a:r>
          <a:r>
            <a:rPr lang="en-US" sz="1300" dirty="0" err="1"/>
            <a:t>etc</a:t>
          </a:r>
          <a:r>
            <a:rPr lang="en-US" sz="1300" dirty="0"/>
            <a:t> targeted at different client-need segments &amp; different sectors</a:t>
          </a:r>
          <a:endParaRPr lang="en-GB" sz="1300" b="1" dirty="0"/>
        </a:p>
      </dgm:t>
    </dgm:pt>
    <dgm:pt modelId="{682E03B6-304A-472D-AF12-CA947D0926E6}" type="parTrans" cxnId="{87EF1ACB-CF22-4E52-B5D8-18E349E9E9A7}">
      <dgm:prSet/>
      <dgm:spPr/>
      <dgm:t>
        <a:bodyPr/>
        <a:lstStyle/>
        <a:p>
          <a:endParaRPr lang="en-GB"/>
        </a:p>
      </dgm:t>
    </dgm:pt>
    <dgm:pt modelId="{DD38775B-2E44-4C02-A9E1-0ACDEC9F4418}" type="sibTrans" cxnId="{87EF1ACB-CF22-4E52-B5D8-18E349E9E9A7}">
      <dgm:prSet/>
      <dgm:spPr/>
      <dgm:t>
        <a:bodyPr/>
        <a:lstStyle/>
        <a:p>
          <a:endParaRPr lang="en-GB"/>
        </a:p>
      </dgm:t>
    </dgm:pt>
    <dgm:pt modelId="{10FE2F19-22F6-463D-AC03-5AF403B74962}">
      <dgm:prSet phldrT="[Text]" custT="1"/>
      <dgm:spPr/>
      <dgm:t>
        <a:bodyPr/>
        <a:lstStyle/>
        <a:p>
          <a:endParaRPr lang="en-GB" sz="1200" b="1" dirty="0"/>
        </a:p>
      </dgm:t>
    </dgm:pt>
    <dgm:pt modelId="{65A275A6-777C-4655-B094-AD8F40594B93}" type="parTrans" cxnId="{133342DD-EDAA-4E07-AABC-D660C46FF34C}">
      <dgm:prSet/>
      <dgm:spPr/>
      <dgm:t>
        <a:bodyPr/>
        <a:lstStyle/>
        <a:p>
          <a:endParaRPr lang="en-GB"/>
        </a:p>
      </dgm:t>
    </dgm:pt>
    <dgm:pt modelId="{82846FB4-6A39-430A-84E1-D920DAF63F1D}" type="sibTrans" cxnId="{133342DD-EDAA-4E07-AABC-D660C46FF34C}">
      <dgm:prSet/>
      <dgm:spPr/>
      <dgm:t>
        <a:bodyPr/>
        <a:lstStyle/>
        <a:p>
          <a:endParaRPr lang="en-GB"/>
        </a:p>
      </dgm:t>
    </dgm:pt>
    <dgm:pt modelId="{37D3D9AC-1CAE-4C94-98A3-AEFA5DDF5E25}">
      <dgm:prSet phldrT="[Text]" custT="1"/>
      <dgm:spPr/>
      <dgm:t>
        <a:bodyPr/>
        <a:lstStyle/>
        <a:p>
          <a:r>
            <a:rPr lang="en-US" sz="1300" b="0" dirty="0"/>
            <a:t>Train on updating CRM</a:t>
          </a:r>
          <a:endParaRPr lang="en-GB" sz="1300" b="0" dirty="0"/>
        </a:p>
      </dgm:t>
    </dgm:pt>
    <dgm:pt modelId="{513BA952-6347-45B2-89BF-5115C07024FF}" type="parTrans" cxnId="{0008EB98-8EC0-40E0-80F4-579BCBE0A664}">
      <dgm:prSet/>
      <dgm:spPr/>
      <dgm:t>
        <a:bodyPr/>
        <a:lstStyle/>
        <a:p>
          <a:endParaRPr lang="en-GB"/>
        </a:p>
      </dgm:t>
    </dgm:pt>
    <dgm:pt modelId="{56C832EA-043E-4E27-B1E1-6ED262E2E7E4}" type="sibTrans" cxnId="{0008EB98-8EC0-40E0-80F4-579BCBE0A664}">
      <dgm:prSet/>
      <dgm:spPr/>
      <dgm:t>
        <a:bodyPr/>
        <a:lstStyle/>
        <a:p>
          <a:endParaRPr lang="en-GB"/>
        </a:p>
      </dgm:t>
    </dgm:pt>
    <dgm:pt modelId="{C96BE4BC-9E94-4BB0-8C6E-5B44314907A8}">
      <dgm:prSet phldrT="[Text]" custT="1"/>
      <dgm:spPr/>
      <dgm:t>
        <a:bodyPr/>
        <a:lstStyle/>
        <a:p>
          <a:r>
            <a:rPr lang="en-US" sz="1300" b="0" dirty="0"/>
            <a:t>Optional - </a:t>
          </a:r>
          <a:r>
            <a:rPr lang="en-US" sz="1300" b="0" dirty="0" err="1"/>
            <a:t>organise</a:t>
          </a:r>
          <a:r>
            <a:rPr lang="en-US" sz="1300" b="0" dirty="0"/>
            <a:t> webinars or seminars</a:t>
          </a:r>
          <a:endParaRPr lang="en-GB" sz="1300" b="0" dirty="0"/>
        </a:p>
      </dgm:t>
    </dgm:pt>
    <dgm:pt modelId="{6B33D7BF-C05C-4EEF-8BBA-9D94B6B31E46}" type="parTrans" cxnId="{E20A76F8-6271-4335-9D07-BCC3D4231308}">
      <dgm:prSet/>
      <dgm:spPr/>
      <dgm:t>
        <a:bodyPr/>
        <a:lstStyle/>
        <a:p>
          <a:endParaRPr lang="en-GB"/>
        </a:p>
      </dgm:t>
    </dgm:pt>
    <dgm:pt modelId="{D341AB4E-CDFB-40D7-AFD9-B7EA626DE74F}" type="sibTrans" cxnId="{E20A76F8-6271-4335-9D07-BCC3D4231308}">
      <dgm:prSet/>
      <dgm:spPr/>
      <dgm:t>
        <a:bodyPr/>
        <a:lstStyle/>
        <a:p>
          <a:endParaRPr lang="en-GB"/>
        </a:p>
      </dgm:t>
    </dgm:pt>
    <dgm:pt modelId="{6202E3FB-D9BC-4825-9AA5-D3807B9A0129}">
      <dgm:prSet phldrT="[Text]" custT="1"/>
      <dgm:spPr/>
      <dgm:t>
        <a:bodyPr/>
        <a:lstStyle/>
        <a:p>
          <a:r>
            <a:rPr lang="en-US" sz="1300" b="0" dirty="0"/>
            <a:t>Optional - direct marketing by telephone or post</a:t>
          </a:r>
          <a:endParaRPr lang="en-GB" sz="1300" b="0" dirty="0"/>
        </a:p>
      </dgm:t>
    </dgm:pt>
    <dgm:pt modelId="{FE220CE4-BFB7-4BA3-A5D7-7C545EF0D002}" type="parTrans" cxnId="{90614A30-0421-4956-84B1-6CCF999256A3}">
      <dgm:prSet/>
      <dgm:spPr/>
      <dgm:t>
        <a:bodyPr/>
        <a:lstStyle/>
        <a:p>
          <a:endParaRPr lang="en-GB"/>
        </a:p>
      </dgm:t>
    </dgm:pt>
    <dgm:pt modelId="{6C6035B5-4275-47C8-A763-BC6C502A9392}" type="sibTrans" cxnId="{90614A30-0421-4956-84B1-6CCF999256A3}">
      <dgm:prSet/>
      <dgm:spPr/>
      <dgm:t>
        <a:bodyPr/>
        <a:lstStyle/>
        <a:p>
          <a:endParaRPr lang="en-GB"/>
        </a:p>
      </dgm:t>
    </dgm:pt>
    <dgm:pt modelId="{8891D27D-B499-4ED9-B3CD-C68DF8303C92}">
      <dgm:prSet phldrT="[Text]" custT="1"/>
      <dgm:spPr/>
      <dgm:t>
        <a:bodyPr/>
        <a:lstStyle/>
        <a:p>
          <a:r>
            <a:rPr lang="en-US" sz="1300" b="0" dirty="0"/>
            <a:t>Optional - website news updates and social media posts</a:t>
          </a:r>
          <a:endParaRPr lang="en-GB" sz="1300" b="0" dirty="0"/>
        </a:p>
      </dgm:t>
    </dgm:pt>
    <dgm:pt modelId="{0EC608D9-10D4-4768-946A-C9684A409623}" type="parTrans" cxnId="{70EB1E6C-367D-49D8-AF3F-403CED971DD4}">
      <dgm:prSet/>
      <dgm:spPr/>
      <dgm:t>
        <a:bodyPr/>
        <a:lstStyle/>
        <a:p>
          <a:endParaRPr lang="en-GB"/>
        </a:p>
      </dgm:t>
    </dgm:pt>
    <dgm:pt modelId="{C2310209-89E1-4DB4-A8E6-C86E5C7ED97C}" type="sibTrans" cxnId="{70EB1E6C-367D-49D8-AF3F-403CED971DD4}">
      <dgm:prSet/>
      <dgm:spPr/>
      <dgm:t>
        <a:bodyPr/>
        <a:lstStyle/>
        <a:p>
          <a:endParaRPr lang="en-GB"/>
        </a:p>
      </dgm:t>
    </dgm:pt>
    <dgm:pt modelId="{F9380027-0FFB-4791-AA70-34AEFB77C2A0}">
      <dgm:prSet phldrT="[Text]" custT="1"/>
      <dgm:spPr/>
      <dgm:t>
        <a:bodyPr/>
        <a:lstStyle/>
        <a:p>
          <a:r>
            <a:rPr lang="en-US" sz="1300" dirty="0"/>
            <a:t>Integrate with existing mailing software (</a:t>
          </a:r>
          <a:r>
            <a:rPr lang="en-US" sz="1300" dirty="0" err="1"/>
            <a:t>mailchimp</a:t>
          </a:r>
          <a:r>
            <a:rPr lang="en-US" sz="1300" dirty="0"/>
            <a:t>, </a:t>
          </a:r>
          <a:r>
            <a:rPr lang="en-US" sz="1300" dirty="0" err="1"/>
            <a:t>hubspot</a:t>
          </a:r>
          <a:r>
            <a:rPr lang="en-US" sz="1300" dirty="0"/>
            <a:t>)</a:t>
          </a:r>
          <a:endParaRPr lang="en-GB" sz="1300" dirty="0"/>
        </a:p>
      </dgm:t>
    </dgm:pt>
    <dgm:pt modelId="{A3AB7DBE-FB94-42B1-BDE6-E137861AE3AF}" type="parTrans" cxnId="{65B020FE-D040-4250-93C3-2E6A561F5729}">
      <dgm:prSet/>
      <dgm:spPr/>
      <dgm:t>
        <a:bodyPr/>
        <a:lstStyle/>
        <a:p>
          <a:endParaRPr lang="en-GB"/>
        </a:p>
      </dgm:t>
    </dgm:pt>
    <dgm:pt modelId="{F6F91BEB-84E7-4224-A552-CD0D58433D76}" type="sibTrans" cxnId="{65B020FE-D040-4250-93C3-2E6A561F5729}">
      <dgm:prSet/>
      <dgm:spPr/>
      <dgm:t>
        <a:bodyPr/>
        <a:lstStyle/>
        <a:p>
          <a:endParaRPr lang="en-GB"/>
        </a:p>
      </dgm:t>
    </dgm:pt>
    <dgm:pt modelId="{AECB5436-DC2C-49F6-ABF9-33CE012B3047}" type="pres">
      <dgm:prSet presAssocID="{74ACF835-62C0-4E02-BD0A-E02E4A15683D}" presName="Name0" presStyleCnt="0">
        <dgm:presLayoutVars>
          <dgm:dir/>
          <dgm:resizeHandles val="exact"/>
        </dgm:presLayoutVars>
      </dgm:prSet>
      <dgm:spPr/>
    </dgm:pt>
    <dgm:pt modelId="{96F32519-CC2C-4359-9C15-006D7730D991}" type="pres">
      <dgm:prSet presAssocID="{74ACF835-62C0-4E02-BD0A-E02E4A15683D}" presName="bkgdShp" presStyleLbl="alignAccFollowNode1" presStyleIdx="0" presStyleCnt="1" custScaleX="95284" custScaleY="63416"/>
      <dgm:spPr/>
    </dgm:pt>
    <dgm:pt modelId="{8CAEAFC3-2024-4BE3-80A0-6C9B8E127676}" type="pres">
      <dgm:prSet presAssocID="{74ACF835-62C0-4E02-BD0A-E02E4A15683D}" presName="linComp" presStyleCnt="0"/>
      <dgm:spPr/>
    </dgm:pt>
    <dgm:pt modelId="{5329C99B-5E03-466E-A85F-7D3E769082E3}" type="pres">
      <dgm:prSet presAssocID="{F3EE2806-91E9-49B7-9FD7-1B4FB875C360}" presName="compNode" presStyleCnt="0"/>
      <dgm:spPr/>
    </dgm:pt>
    <dgm:pt modelId="{D755BC8B-50C1-4DCA-9769-47F5CC73A953}" type="pres">
      <dgm:prSet presAssocID="{F3EE2806-91E9-49B7-9FD7-1B4FB875C360}" presName="node" presStyleLbl="node1" presStyleIdx="0" presStyleCnt="3" custLinFactNeighborX="-870" custLinFactNeighborY="-11508">
        <dgm:presLayoutVars>
          <dgm:bulletEnabled val="1"/>
        </dgm:presLayoutVars>
      </dgm:prSet>
      <dgm:spPr/>
    </dgm:pt>
    <dgm:pt modelId="{1007A2B6-9BA0-490B-AAF1-BEE2D4EBAEE2}" type="pres">
      <dgm:prSet presAssocID="{F3EE2806-91E9-49B7-9FD7-1B4FB875C360}" presName="invisiNode" presStyleLbl="node1" presStyleIdx="0" presStyleCnt="3"/>
      <dgm:spPr/>
    </dgm:pt>
    <dgm:pt modelId="{D387D463-7D76-483C-9EAA-E486CE857A98}" type="pres">
      <dgm:prSet presAssocID="{F3EE2806-91E9-49B7-9FD7-1B4FB875C360}" presName="imagNode" presStyleLbl="fgImgPlace1" presStyleIdx="0" presStyleCnt="3" custScaleX="85667" custScaleY="7506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Research outline"/>
        </a:ext>
      </dgm:extLst>
    </dgm:pt>
    <dgm:pt modelId="{2B2C18F6-A834-4A54-9153-94B0C27CD569}" type="pres">
      <dgm:prSet presAssocID="{D409EC67-EB01-4E1E-9B8F-979EDAB3349B}" presName="sibTrans" presStyleLbl="sibTrans2D1" presStyleIdx="0" presStyleCnt="0"/>
      <dgm:spPr/>
    </dgm:pt>
    <dgm:pt modelId="{28BEF59C-DF32-412E-A583-3063E22171C3}" type="pres">
      <dgm:prSet presAssocID="{A7905A5E-2516-4F87-A503-7978B503A5CA}" presName="compNode" presStyleCnt="0"/>
      <dgm:spPr/>
    </dgm:pt>
    <dgm:pt modelId="{172B218D-5131-43C9-ACE1-1304A4D8E2FC}" type="pres">
      <dgm:prSet presAssocID="{A7905A5E-2516-4F87-A503-7978B503A5CA}" presName="node" presStyleLbl="node1" presStyleIdx="1" presStyleCnt="3" custLinFactNeighborX="0" custLinFactNeighborY="-11157">
        <dgm:presLayoutVars>
          <dgm:bulletEnabled val="1"/>
        </dgm:presLayoutVars>
      </dgm:prSet>
      <dgm:spPr/>
    </dgm:pt>
    <dgm:pt modelId="{3F3506B8-EEC5-484F-8813-04777CFFA0FE}" type="pres">
      <dgm:prSet presAssocID="{A7905A5E-2516-4F87-A503-7978B503A5CA}" presName="invisiNode" presStyleLbl="node1" presStyleIdx="1" presStyleCnt="3"/>
      <dgm:spPr/>
    </dgm:pt>
    <dgm:pt modelId="{792E6F13-AAC8-4783-BF97-BB8B5EDC0B17}" type="pres">
      <dgm:prSet presAssocID="{A7905A5E-2516-4F87-A503-7978B503A5CA}" presName="imagNode" presStyleLbl="fgImgPlace1" presStyleIdx="1" presStyleCnt="3" custScaleX="85667" custScaleY="7506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Group success outline"/>
        </a:ext>
      </dgm:extLst>
    </dgm:pt>
    <dgm:pt modelId="{E996159B-8D41-413D-9EC1-51EF30CACC33}" type="pres">
      <dgm:prSet presAssocID="{272A6EED-A316-46FD-ABF7-5AD8E62B63A0}" presName="sibTrans" presStyleLbl="sibTrans2D1" presStyleIdx="0" presStyleCnt="0"/>
      <dgm:spPr/>
    </dgm:pt>
    <dgm:pt modelId="{D0910DD2-550F-43DE-977F-4BB0FDB19130}" type="pres">
      <dgm:prSet presAssocID="{4128745D-7962-4532-997D-A7C7958AE644}" presName="compNode" presStyleCnt="0"/>
      <dgm:spPr/>
    </dgm:pt>
    <dgm:pt modelId="{4DF4E2CB-0EFC-4388-805C-453C97C13785}" type="pres">
      <dgm:prSet presAssocID="{4128745D-7962-4532-997D-A7C7958AE644}" presName="node" presStyleLbl="node1" presStyleIdx="2" presStyleCnt="3" custLinFactNeighborY="-10808">
        <dgm:presLayoutVars>
          <dgm:bulletEnabled val="1"/>
        </dgm:presLayoutVars>
      </dgm:prSet>
      <dgm:spPr/>
    </dgm:pt>
    <dgm:pt modelId="{858CB378-282D-4F3A-B9DF-73CF9149016C}" type="pres">
      <dgm:prSet presAssocID="{4128745D-7962-4532-997D-A7C7958AE644}" presName="invisiNode" presStyleLbl="node1" presStyleIdx="2" presStyleCnt="3"/>
      <dgm:spPr/>
    </dgm:pt>
    <dgm:pt modelId="{5FF9D5D9-3492-4B9E-94B0-4827F0D7F18A}" type="pres">
      <dgm:prSet presAssocID="{4128745D-7962-4532-997D-A7C7958AE644}" presName="imagNode" presStyleLbl="fgImgPlace1" presStyleIdx="2" presStyleCnt="3" custScaleX="85667" custScaleY="7506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hat bubble outline"/>
        </a:ext>
      </dgm:extLst>
    </dgm:pt>
  </dgm:ptLst>
  <dgm:cxnLst>
    <dgm:cxn modelId="{8E854B0A-CD8C-47D0-841A-D79EE9B2C6D2}" type="presOf" srcId="{FC6E6200-0430-46A2-9C57-62427D202ACE}" destId="{4DF4E2CB-0EFC-4388-805C-453C97C13785}" srcOrd="0" destOrd="1" presId="urn:microsoft.com/office/officeart/2005/8/layout/pList2"/>
    <dgm:cxn modelId="{9FD20C13-48A3-4C7B-93F9-9705FAC725EC}" type="presOf" srcId="{6202E3FB-D9BC-4825-9AA5-D3807B9A0129}" destId="{4DF4E2CB-0EFC-4388-805C-453C97C13785}" srcOrd="0" destOrd="4" presId="urn:microsoft.com/office/officeart/2005/8/layout/pList2"/>
    <dgm:cxn modelId="{868F0018-243A-4856-BB36-CA9656E35400}" srcId="{F3EE2806-91E9-49B7-9FD7-1B4FB875C360}" destId="{A31CD814-4986-4DD6-8672-28D05FF67221}" srcOrd="1" destOrd="0" parTransId="{35E7325D-3D22-4673-9E3C-BE7F038FEA12}" sibTransId="{8B84A1D4-E6DF-4926-8C48-941A7AA900C7}"/>
    <dgm:cxn modelId="{BFC5D428-B7B8-4995-89E4-D49AD343767F}" type="presOf" srcId="{75F2F900-8CF7-4B8C-99F7-79673F5C9BDE}" destId="{D755BC8B-50C1-4DCA-9769-47F5CC73A953}" srcOrd="0" destOrd="1" presId="urn:microsoft.com/office/officeart/2005/8/layout/pList2"/>
    <dgm:cxn modelId="{C760182C-AEAF-4F23-8296-D0D761DB07C7}" srcId="{74ACF835-62C0-4E02-BD0A-E02E4A15683D}" destId="{F3EE2806-91E9-49B7-9FD7-1B4FB875C360}" srcOrd="0" destOrd="0" parTransId="{3CC3C049-A03E-4378-B6F9-A9FA9DFC93DC}" sibTransId="{D409EC67-EB01-4E1E-9B8F-979EDAB3349B}"/>
    <dgm:cxn modelId="{90614A30-0421-4956-84B1-6CCF999256A3}" srcId="{4128745D-7962-4532-997D-A7C7958AE644}" destId="{6202E3FB-D9BC-4825-9AA5-D3807B9A0129}" srcOrd="3" destOrd="0" parTransId="{FE220CE4-BFB7-4BA3-A5D7-7C545EF0D002}" sibTransId="{6C6035B5-4275-47C8-A763-BC6C502A9392}"/>
    <dgm:cxn modelId="{AD696033-BB49-470C-987D-284F1C58BAC4}" srcId="{A7905A5E-2516-4F87-A503-7978B503A5CA}" destId="{7A052EE9-8E92-4BF3-A3CE-5953F43FF910}" srcOrd="6" destOrd="0" parTransId="{DDAD9E67-DCF5-4A19-8AD9-204C3C91A98D}" sibTransId="{49DAC2CA-B35E-454C-BC0D-AFB7872D4D6A}"/>
    <dgm:cxn modelId="{A8320834-2E66-46D7-A4F6-6B0A4286D9F1}" type="presOf" srcId="{A726830E-3270-4146-85AB-C0291DE9A83E}" destId="{172B218D-5131-43C9-ACE1-1304A4D8E2FC}" srcOrd="0" destOrd="4" presId="urn:microsoft.com/office/officeart/2005/8/layout/pList2"/>
    <dgm:cxn modelId="{FB694E34-7384-49CA-AA1D-D713AE78976B}" type="presOf" srcId="{37D3D9AC-1CAE-4C94-98A3-AEFA5DDF5E25}" destId="{172B218D-5131-43C9-ACE1-1304A4D8E2FC}" srcOrd="0" destOrd="6" presId="urn:microsoft.com/office/officeart/2005/8/layout/pList2"/>
    <dgm:cxn modelId="{3B54253E-B88B-4C1D-B464-64A224D94579}" srcId="{A7905A5E-2516-4F87-A503-7978B503A5CA}" destId="{32CDD271-2E95-4329-B82A-11BAE7DFB09B}" srcOrd="4" destOrd="0" parTransId="{A0D5E1A5-992E-4437-B82F-F8AFC0E8B432}" sibTransId="{31376304-7C68-4BD4-9D83-0BD8AC7493C6}"/>
    <dgm:cxn modelId="{0A38D840-5535-4FE3-A94F-100AEF3A2BBD}" type="presOf" srcId="{45FBBA56-4310-4EAE-A034-647925723646}" destId="{172B218D-5131-43C9-ACE1-1304A4D8E2FC}" srcOrd="0" destOrd="2" presId="urn:microsoft.com/office/officeart/2005/8/layout/pList2"/>
    <dgm:cxn modelId="{1A6B5E43-2C8C-4EE9-9D2E-9A112E68B467}" type="presOf" srcId="{A030D26A-FCEB-43AC-AF62-1488E7763FAD}" destId="{D755BC8B-50C1-4DCA-9769-47F5CC73A953}" srcOrd="0" destOrd="6" presId="urn:microsoft.com/office/officeart/2005/8/layout/pList2"/>
    <dgm:cxn modelId="{D20CA563-8342-492A-BB61-E706B915FC82}" type="presOf" srcId="{C96BE4BC-9E94-4BB0-8C6E-5B44314907A8}" destId="{4DF4E2CB-0EFC-4388-805C-453C97C13785}" srcOrd="0" destOrd="2" presId="urn:microsoft.com/office/officeart/2005/8/layout/pList2"/>
    <dgm:cxn modelId="{FA6F6249-EEB2-4408-80E2-A769B5039AC4}" type="presOf" srcId="{8891D27D-B499-4ED9-B3CD-C68DF8303C92}" destId="{4DF4E2CB-0EFC-4388-805C-453C97C13785}" srcOrd="0" destOrd="3" presId="urn:microsoft.com/office/officeart/2005/8/layout/pList2"/>
    <dgm:cxn modelId="{70EB1E6C-367D-49D8-AF3F-403CED971DD4}" srcId="{4128745D-7962-4532-997D-A7C7958AE644}" destId="{8891D27D-B499-4ED9-B3CD-C68DF8303C92}" srcOrd="2" destOrd="0" parTransId="{0EC608D9-10D4-4768-946A-C9684A409623}" sibTransId="{C2310209-89E1-4DB4-A8E6-C86E5C7ED97C}"/>
    <dgm:cxn modelId="{CC6A026F-6671-42BA-9B6E-0B32D5457128}" srcId="{F3EE2806-91E9-49B7-9FD7-1B4FB875C360}" destId="{3DC66299-0E30-4967-A30A-7EECC662A9FB}" srcOrd="2" destOrd="0" parTransId="{D8BF96EE-CCAF-4B64-AD39-5D60E0BF3692}" sibTransId="{2F7B20EC-A1CC-4F3B-A5CE-4DCFB5B28444}"/>
    <dgm:cxn modelId="{9F207050-CD99-4618-84E1-ADFC38EAF615}" type="presOf" srcId="{F9380027-0FFB-4791-AA70-34AEFB77C2A0}" destId="{D755BC8B-50C1-4DCA-9769-47F5CC73A953}" srcOrd="0" destOrd="4" presId="urn:microsoft.com/office/officeart/2005/8/layout/pList2"/>
    <dgm:cxn modelId="{42953A71-0ED3-48DD-83A3-7A33179BB0DE}" type="presOf" srcId="{74ACF835-62C0-4E02-BD0A-E02E4A15683D}" destId="{AECB5436-DC2C-49F6-ABF9-33CE012B3047}" srcOrd="0" destOrd="0" presId="urn:microsoft.com/office/officeart/2005/8/layout/pList2"/>
    <dgm:cxn modelId="{F8326F75-6DB8-4D57-B144-D8D6024866E7}" type="presOf" srcId="{7A052EE9-8E92-4BF3-A3CE-5953F43FF910}" destId="{172B218D-5131-43C9-ACE1-1304A4D8E2FC}" srcOrd="0" destOrd="7" presId="urn:microsoft.com/office/officeart/2005/8/layout/pList2"/>
    <dgm:cxn modelId="{0B81CA76-02FC-4951-B63D-E19BD0E66A3D}" type="presOf" srcId="{272A6EED-A316-46FD-ABF7-5AD8E62B63A0}" destId="{E996159B-8D41-413D-9EC1-51EF30CACC33}" srcOrd="0" destOrd="0" presId="urn:microsoft.com/office/officeart/2005/8/layout/pList2"/>
    <dgm:cxn modelId="{8B9E9078-F8E6-4DC2-9155-509FCF0E3A7E}" type="presOf" srcId="{3DC66299-0E30-4967-A30A-7EECC662A9FB}" destId="{D755BC8B-50C1-4DCA-9769-47F5CC73A953}" srcOrd="0" destOrd="3" presId="urn:microsoft.com/office/officeart/2005/8/layout/pList2"/>
    <dgm:cxn modelId="{E5156A7C-8633-464C-99B0-0E0A17260EC5}" type="presOf" srcId="{F3EE2806-91E9-49B7-9FD7-1B4FB875C360}" destId="{D755BC8B-50C1-4DCA-9769-47F5CC73A953}" srcOrd="0" destOrd="0" presId="urn:microsoft.com/office/officeart/2005/8/layout/pList2"/>
    <dgm:cxn modelId="{FDCC2582-794A-4FA4-A88B-F5EEE0923AA9}" type="presOf" srcId="{784AA045-5C22-42C5-A513-0B42C8AA74CC}" destId="{172B218D-5131-43C9-ACE1-1304A4D8E2FC}" srcOrd="0" destOrd="3" presId="urn:microsoft.com/office/officeart/2005/8/layout/pList2"/>
    <dgm:cxn modelId="{45632990-8601-4C63-A666-53C8D0F650A8}" srcId="{F3EE2806-91E9-49B7-9FD7-1B4FB875C360}" destId="{75F2F900-8CF7-4B8C-99F7-79673F5C9BDE}" srcOrd="0" destOrd="0" parTransId="{FB77C056-BC83-4346-9E3C-7D717199F49F}" sibTransId="{33872A79-03E4-4694-80F6-36B970182054}"/>
    <dgm:cxn modelId="{0008EB98-8EC0-40E0-80F4-579BCBE0A664}" srcId="{A7905A5E-2516-4F87-A503-7978B503A5CA}" destId="{37D3D9AC-1CAE-4C94-98A3-AEFA5DDF5E25}" srcOrd="5" destOrd="0" parTransId="{513BA952-6347-45B2-89BF-5115C07024FF}" sibTransId="{56C832EA-043E-4E27-B1E1-6ED262E2E7E4}"/>
    <dgm:cxn modelId="{6DB27B9A-24D2-4289-91C0-80D456173CC3}" type="presOf" srcId="{69DD276D-FF56-42A2-9937-24FBD123A2BA}" destId="{D755BC8B-50C1-4DCA-9769-47F5CC73A953}" srcOrd="0" destOrd="5" presId="urn:microsoft.com/office/officeart/2005/8/layout/pList2"/>
    <dgm:cxn modelId="{5866219C-26C7-4832-8E30-B1B38E303A48}" srcId="{F3EE2806-91E9-49B7-9FD7-1B4FB875C360}" destId="{69DD276D-FF56-42A2-9937-24FBD123A2BA}" srcOrd="4" destOrd="0" parTransId="{22F8E267-DFBD-4886-BD3D-74D13A1367B3}" sibTransId="{C30A60BF-F606-4EDC-8DDC-DF7D33414B87}"/>
    <dgm:cxn modelId="{5831C4A0-B086-4B1C-9DB1-AC89111A4FE5}" type="presOf" srcId="{4128745D-7962-4532-997D-A7C7958AE644}" destId="{4DF4E2CB-0EFC-4388-805C-453C97C13785}" srcOrd="0" destOrd="0" presId="urn:microsoft.com/office/officeart/2005/8/layout/pList2"/>
    <dgm:cxn modelId="{E7F920B1-E8ED-437A-AD79-366280B44360}" srcId="{74ACF835-62C0-4E02-BD0A-E02E4A15683D}" destId="{4128745D-7962-4532-997D-A7C7958AE644}" srcOrd="2" destOrd="0" parTransId="{A2A7B747-61A9-4F16-864B-E975FFE4C887}" sibTransId="{FE12C0FA-ACCF-49CC-9E95-BAEFA11E9105}"/>
    <dgm:cxn modelId="{B142E5B2-9FC9-4070-9AA8-EA79208EFA07}" srcId="{A7905A5E-2516-4F87-A503-7978B503A5CA}" destId="{C10FC2E0-D9A7-493B-95A0-AAA5ADA5FBE5}" srcOrd="0" destOrd="0" parTransId="{78E1D704-D85C-439A-B1E4-CDA17E2C7D3C}" sibTransId="{AF936AE8-603F-494C-82D3-4B27DDDFE85D}"/>
    <dgm:cxn modelId="{9246B0BD-1F9C-4F4A-8A56-F47A759BC8DE}" type="presOf" srcId="{D409EC67-EB01-4E1E-9B8F-979EDAB3349B}" destId="{2B2C18F6-A834-4A54-9153-94B0C27CD569}" srcOrd="0" destOrd="0" presId="urn:microsoft.com/office/officeart/2005/8/layout/pList2"/>
    <dgm:cxn modelId="{7B4598C1-48A5-4101-9841-AF77A21AD651}" srcId="{74ACF835-62C0-4E02-BD0A-E02E4A15683D}" destId="{A7905A5E-2516-4F87-A503-7978B503A5CA}" srcOrd="1" destOrd="0" parTransId="{4643C5A7-9A1D-4783-8204-32132AC41792}" sibTransId="{272A6EED-A316-46FD-ABF7-5AD8E62B63A0}"/>
    <dgm:cxn modelId="{D22ECDC9-A5D7-4F9E-B52E-903183BA92E9}" type="presOf" srcId="{10FE2F19-22F6-463D-AC03-5AF403B74962}" destId="{4DF4E2CB-0EFC-4388-805C-453C97C13785}" srcOrd="0" destOrd="5" presId="urn:microsoft.com/office/officeart/2005/8/layout/pList2"/>
    <dgm:cxn modelId="{CAA4F1C9-D450-4F96-A381-9E5B1A280C7A}" srcId="{A7905A5E-2516-4F87-A503-7978B503A5CA}" destId="{784AA045-5C22-42C5-A513-0B42C8AA74CC}" srcOrd="2" destOrd="0" parTransId="{507F2956-26FC-40AC-8A3B-3A18AD473904}" sibTransId="{08A373E0-A3EA-43E6-A060-3D9A3F0C9C50}"/>
    <dgm:cxn modelId="{BEB3E0CA-A8D5-43EF-9881-8BB73D36A489}" srcId="{A7905A5E-2516-4F87-A503-7978B503A5CA}" destId="{A726830E-3270-4146-85AB-C0291DE9A83E}" srcOrd="3" destOrd="0" parTransId="{AB2F4F4D-3A66-4EF6-8279-1A2E4AC0DE26}" sibTransId="{B6574DBB-4382-4857-B91C-1F888656AD84}"/>
    <dgm:cxn modelId="{87EF1ACB-CF22-4E52-B5D8-18E349E9E9A7}" srcId="{4128745D-7962-4532-997D-A7C7958AE644}" destId="{FC6E6200-0430-46A2-9C57-62427D202ACE}" srcOrd="0" destOrd="0" parTransId="{682E03B6-304A-472D-AF12-CA947D0926E6}" sibTransId="{DD38775B-2E44-4C02-A9E1-0ACDEC9F4418}"/>
    <dgm:cxn modelId="{6D99A3DA-BEAC-46F2-A9D5-A248717C4CDE}" type="presOf" srcId="{A31CD814-4986-4DD6-8672-28D05FF67221}" destId="{D755BC8B-50C1-4DCA-9769-47F5CC73A953}" srcOrd="0" destOrd="2" presId="urn:microsoft.com/office/officeart/2005/8/layout/pList2"/>
    <dgm:cxn modelId="{8D3800DC-A175-40F2-8E8C-2CAAF015E4F0}" type="presOf" srcId="{A7905A5E-2516-4F87-A503-7978B503A5CA}" destId="{172B218D-5131-43C9-ACE1-1304A4D8E2FC}" srcOrd="0" destOrd="0" presId="urn:microsoft.com/office/officeart/2005/8/layout/pList2"/>
    <dgm:cxn modelId="{133342DD-EDAA-4E07-AABC-D660C46FF34C}" srcId="{4128745D-7962-4532-997D-A7C7958AE644}" destId="{10FE2F19-22F6-463D-AC03-5AF403B74962}" srcOrd="4" destOrd="0" parTransId="{65A275A6-777C-4655-B094-AD8F40594B93}" sibTransId="{82846FB4-6A39-430A-84E1-D920DAF63F1D}"/>
    <dgm:cxn modelId="{EAEE85DF-A008-45F4-8061-B82A8B842172}" type="presOf" srcId="{C10FC2E0-D9A7-493B-95A0-AAA5ADA5FBE5}" destId="{172B218D-5131-43C9-ACE1-1304A4D8E2FC}" srcOrd="0" destOrd="1" presId="urn:microsoft.com/office/officeart/2005/8/layout/pList2"/>
    <dgm:cxn modelId="{C75029E5-A9B8-450C-95B0-02F454874C83}" srcId="{F3EE2806-91E9-49B7-9FD7-1B4FB875C360}" destId="{A030D26A-FCEB-43AC-AF62-1488E7763FAD}" srcOrd="5" destOrd="0" parTransId="{22177B7D-21C9-4B03-A183-A9631AD13F82}" sibTransId="{D3BC8372-BDF7-4947-A491-357F18B5DC8C}"/>
    <dgm:cxn modelId="{E20A76F8-6271-4335-9D07-BCC3D4231308}" srcId="{4128745D-7962-4532-997D-A7C7958AE644}" destId="{C96BE4BC-9E94-4BB0-8C6E-5B44314907A8}" srcOrd="1" destOrd="0" parTransId="{6B33D7BF-C05C-4EEF-8BBA-9D94B6B31E46}" sibTransId="{D341AB4E-CDFB-40D7-AFD9-B7EA626DE74F}"/>
    <dgm:cxn modelId="{4F3D6DFB-5926-4F26-956C-CB80A2D7B707}" type="presOf" srcId="{32CDD271-2E95-4329-B82A-11BAE7DFB09B}" destId="{172B218D-5131-43C9-ACE1-1304A4D8E2FC}" srcOrd="0" destOrd="5" presId="urn:microsoft.com/office/officeart/2005/8/layout/pList2"/>
    <dgm:cxn modelId="{65B020FE-D040-4250-93C3-2E6A561F5729}" srcId="{F3EE2806-91E9-49B7-9FD7-1B4FB875C360}" destId="{F9380027-0FFB-4791-AA70-34AEFB77C2A0}" srcOrd="3" destOrd="0" parTransId="{A3AB7DBE-FB94-42B1-BDE6-E137861AE3AF}" sibTransId="{F6F91BEB-84E7-4224-A552-CD0D58433D76}"/>
    <dgm:cxn modelId="{C862B3FF-983B-4374-A1BD-647BBFA7C266}" srcId="{A7905A5E-2516-4F87-A503-7978B503A5CA}" destId="{45FBBA56-4310-4EAE-A034-647925723646}" srcOrd="1" destOrd="0" parTransId="{9D341BD8-EFA6-457F-9D01-6A66B1D979F1}" sibTransId="{3C563B78-0C9F-4D91-B0F9-63DD752D9E3A}"/>
    <dgm:cxn modelId="{1FAF704C-8B1E-421B-9010-5D9EC975B885}" type="presParOf" srcId="{AECB5436-DC2C-49F6-ABF9-33CE012B3047}" destId="{96F32519-CC2C-4359-9C15-006D7730D991}" srcOrd="0" destOrd="0" presId="urn:microsoft.com/office/officeart/2005/8/layout/pList2"/>
    <dgm:cxn modelId="{058C6C04-C9A8-40B0-A283-6A9E1832C161}" type="presParOf" srcId="{AECB5436-DC2C-49F6-ABF9-33CE012B3047}" destId="{8CAEAFC3-2024-4BE3-80A0-6C9B8E127676}" srcOrd="1" destOrd="0" presId="urn:microsoft.com/office/officeart/2005/8/layout/pList2"/>
    <dgm:cxn modelId="{1F6918E6-F591-41BE-AB65-A0A3AA5EEF5D}" type="presParOf" srcId="{8CAEAFC3-2024-4BE3-80A0-6C9B8E127676}" destId="{5329C99B-5E03-466E-A85F-7D3E769082E3}" srcOrd="0" destOrd="0" presId="urn:microsoft.com/office/officeart/2005/8/layout/pList2"/>
    <dgm:cxn modelId="{172830DF-50A0-4F70-B931-25C164622BBB}" type="presParOf" srcId="{5329C99B-5E03-466E-A85F-7D3E769082E3}" destId="{D755BC8B-50C1-4DCA-9769-47F5CC73A953}" srcOrd="0" destOrd="0" presId="urn:microsoft.com/office/officeart/2005/8/layout/pList2"/>
    <dgm:cxn modelId="{489B13DC-A59B-4C17-9D54-D1E1B12105EF}" type="presParOf" srcId="{5329C99B-5E03-466E-A85F-7D3E769082E3}" destId="{1007A2B6-9BA0-490B-AAF1-BEE2D4EBAEE2}" srcOrd="1" destOrd="0" presId="urn:microsoft.com/office/officeart/2005/8/layout/pList2"/>
    <dgm:cxn modelId="{3D1B5CA6-AB2A-439B-88E1-9CD74B9ECBC2}" type="presParOf" srcId="{5329C99B-5E03-466E-A85F-7D3E769082E3}" destId="{D387D463-7D76-483C-9EAA-E486CE857A98}" srcOrd="2" destOrd="0" presId="urn:microsoft.com/office/officeart/2005/8/layout/pList2"/>
    <dgm:cxn modelId="{C1F2EAF1-DC8E-4749-B684-EF80C0E48D64}" type="presParOf" srcId="{8CAEAFC3-2024-4BE3-80A0-6C9B8E127676}" destId="{2B2C18F6-A834-4A54-9153-94B0C27CD569}" srcOrd="1" destOrd="0" presId="urn:microsoft.com/office/officeart/2005/8/layout/pList2"/>
    <dgm:cxn modelId="{F74B9A8E-B87D-4C6A-B053-C77CEC4484C8}" type="presParOf" srcId="{8CAEAFC3-2024-4BE3-80A0-6C9B8E127676}" destId="{28BEF59C-DF32-412E-A583-3063E22171C3}" srcOrd="2" destOrd="0" presId="urn:microsoft.com/office/officeart/2005/8/layout/pList2"/>
    <dgm:cxn modelId="{D8244D2D-2A76-41D7-8149-25A4CD8DE1D1}" type="presParOf" srcId="{28BEF59C-DF32-412E-A583-3063E22171C3}" destId="{172B218D-5131-43C9-ACE1-1304A4D8E2FC}" srcOrd="0" destOrd="0" presId="urn:microsoft.com/office/officeart/2005/8/layout/pList2"/>
    <dgm:cxn modelId="{2D19ED22-2F06-4C78-A37B-F3482443013F}" type="presParOf" srcId="{28BEF59C-DF32-412E-A583-3063E22171C3}" destId="{3F3506B8-EEC5-484F-8813-04777CFFA0FE}" srcOrd="1" destOrd="0" presId="urn:microsoft.com/office/officeart/2005/8/layout/pList2"/>
    <dgm:cxn modelId="{DEA5C6C3-39E7-435B-BA78-B75ABDDADAF5}" type="presParOf" srcId="{28BEF59C-DF32-412E-A583-3063E22171C3}" destId="{792E6F13-AAC8-4783-BF97-BB8B5EDC0B17}" srcOrd="2" destOrd="0" presId="urn:microsoft.com/office/officeart/2005/8/layout/pList2"/>
    <dgm:cxn modelId="{C36138BF-E0E3-4923-9BCA-2FC64ABE0EAB}" type="presParOf" srcId="{8CAEAFC3-2024-4BE3-80A0-6C9B8E127676}" destId="{E996159B-8D41-413D-9EC1-51EF30CACC33}" srcOrd="3" destOrd="0" presId="urn:microsoft.com/office/officeart/2005/8/layout/pList2"/>
    <dgm:cxn modelId="{D8324327-3507-485F-AD7A-CC6E7B74D189}" type="presParOf" srcId="{8CAEAFC3-2024-4BE3-80A0-6C9B8E127676}" destId="{D0910DD2-550F-43DE-977F-4BB0FDB19130}" srcOrd="4" destOrd="0" presId="urn:microsoft.com/office/officeart/2005/8/layout/pList2"/>
    <dgm:cxn modelId="{D400D55C-E3D5-416C-A9CF-D2588BB090B6}" type="presParOf" srcId="{D0910DD2-550F-43DE-977F-4BB0FDB19130}" destId="{4DF4E2CB-0EFC-4388-805C-453C97C13785}" srcOrd="0" destOrd="0" presId="urn:microsoft.com/office/officeart/2005/8/layout/pList2"/>
    <dgm:cxn modelId="{07FF3400-6617-4BDF-9B43-6D13239C35D1}" type="presParOf" srcId="{D0910DD2-550F-43DE-977F-4BB0FDB19130}" destId="{858CB378-282D-4F3A-B9DF-73CF9149016C}" srcOrd="1" destOrd="0" presId="urn:microsoft.com/office/officeart/2005/8/layout/pList2"/>
    <dgm:cxn modelId="{85E7663C-464C-4C14-B4ED-48291CF95E59}" type="presParOf" srcId="{D0910DD2-550F-43DE-977F-4BB0FDB19130}" destId="{5FF9D5D9-3492-4B9E-94B0-4827F0D7F1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D99AA-D31D-4384-A9CC-78CFB87CCD54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919005-1CA5-4449-832A-B7961C4D24F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/>
            <a:t>Provide sector-specific content eg care homes, recruitment, estate agents, manufacturing etc</a:t>
          </a:r>
          <a:endParaRPr lang="en-US"/>
        </a:p>
      </dgm:t>
    </dgm:pt>
    <dgm:pt modelId="{C19EB948-AAEE-41DB-8D2F-0A7F20182330}" type="parTrans" cxnId="{8173F8EC-1801-4B0F-B5C1-66B8891F51DE}">
      <dgm:prSet/>
      <dgm:spPr/>
      <dgm:t>
        <a:bodyPr/>
        <a:lstStyle/>
        <a:p>
          <a:endParaRPr lang="en-US"/>
        </a:p>
      </dgm:t>
    </dgm:pt>
    <dgm:pt modelId="{66CCC402-CEDB-474A-876F-C3C418EB20FF}" type="sibTrans" cxnId="{8173F8EC-1801-4B0F-B5C1-66B8891F51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2AFACE-1FC2-4D74-BB08-1ECAF92CA4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/>
            <a:t>Provide segment-specific targeted content eg exit planning, ac</a:t>
          </a:r>
          <a:r>
            <a:rPr lang="en-GB"/>
            <a:t>quisitive, tax planning, wealth management, payroll etc</a:t>
          </a:r>
          <a:endParaRPr lang="en-US"/>
        </a:p>
      </dgm:t>
    </dgm:pt>
    <dgm:pt modelId="{593C68D9-56AE-46BE-9755-51AD6AA20293}" type="parTrans" cxnId="{2D936B28-82B5-47FA-82FB-C55732DEE0B5}">
      <dgm:prSet/>
      <dgm:spPr/>
      <dgm:t>
        <a:bodyPr/>
        <a:lstStyle/>
        <a:p>
          <a:endParaRPr lang="en-US"/>
        </a:p>
      </dgm:t>
    </dgm:pt>
    <dgm:pt modelId="{08E2D78A-54FB-4042-B817-9DCEF8FA491F}" type="sibTrans" cxnId="{2D936B28-82B5-47FA-82FB-C55732DEE0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098FF5-910A-4BBA-BAB7-F1D5E86126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/>
            <a:t>Provide “Conversation Starters” or Agenda Points, and resources for client leads</a:t>
          </a:r>
          <a:endParaRPr lang="en-US"/>
        </a:p>
      </dgm:t>
    </dgm:pt>
    <dgm:pt modelId="{25C0511B-37AF-452C-8861-ACE684A7243D}" type="parTrans" cxnId="{5B911703-355A-48F5-B84C-A4EBE98D0F1B}">
      <dgm:prSet/>
      <dgm:spPr/>
      <dgm:t>
        <a:bodyPr/>
        <a:lstStyle/>
        <a:p>
          <a:endParaRPr lang="en-US"/>
        </a:p>
      </dgm:t>
    </dgm:pt>
    <dgm:pt modelId="{16F64242-E870-485F-95AE-BF6FBDFE5AD0}" type="sibTrans" cxnId="{5B911703-355A-48F5-B84C-A4EBE98D0F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C68FEA-A1F3-492D-8D2B-BC4EB3DDC9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Record next actions &amp; follow up – what, by who, by when</a:t>
          </a:r>
          <a:endParaRPr lang="en-US"/>
        </a:p>
      </dgm:t>
    </dgm:pt>
    <dgm:pt modelId="{FC4912A2-5514-4677-949E-289C9CC13CA4}" type="parTrans" cxnId="{6D6355B0-B119-49A6-8DA2-B4C684629D8C}">
      <dgm:prSet/>
      <dgm:spPr/>
      <dgm:t>
        <a:bodyPr/>
        <a:lstStyle/>
        <a:p>
          <a:endParaRPr lang="en-US"/>
        </a:p>
      </dgm:t>
    </dgm:pt>
    <dgm:pt modelId="{B78886E3-2EB0-419B-9538-6481F9EC8097}" type="sibTrans" cxnId="{6D6355B0-B119-49A6-8DA2-B4C684629D8C}">
      <dgm:prSet/>
      <dgm:spPr/>
      <dgm:t>
        <a:bodyPr/>
        <a:lstStyle/>
        <a:p>
          <a:endParaRPr lang="en-US"/>
        </a:p>
      </dgm:t>
    </dgm:pt>
    <dgm:pt modelId="{20EFF1A6-2FBA-4A6A-88E9-A3F7C53ED56D}" type="pres">
      <dgm:prSet presAssocID="{724D99AA-D31D-4384-A9CC-78CFB87CCD54}" presName="root" presStyleCnt="0">
        <dgm:presLayoutVars>
          <dgm:dir/>
          <dgm:resizeHandles val="exact"/>
        </dgm:presLayoutVars>
      </dgm:prSet>
      <dgm:spPr/>
    </dgm:pt>
    <dgm:pt modelId="{59372294-2794-4DC4-B674-D17910157CB6}" type="pres">
      <dgm:prSet presAssocID="{724D99AA-D31D-4384-A9CC-78CFB87CCD54}" presName="container" presStyleCnt="0">
        <dgm:presLayoutVars>
          <dgm:dir/>
          <dgm:resizeHandles val="exact"/>
        </dgm:presLayoutVars>
      </dgm:prSet>
      <dgm:spPr/>
    </dgm:pt>
    <dgm:pt modelId="{7E35395F-4745-4720-BE67-1EFC783008D1}" type="pres">
      <dgm:prSet presAssocID="{0E919005-1CA5-4449-832A-B7961C4D24FD}" presName="compNode" presStyleCnt="0"/>
      <dgm:spPr/>
    </dgm:pt>
    <dgm:pt modelId="{D23EB2DC-45CB-432A-B76B-66196131D6FE}" type="pres">
      <dgm:prSet presAssocID="{0E919005-1CA5-4449-832A-B7961C4D24FD}" presName="iconBgRect" presStyleLbl="bgShp" presStyleIdx="0" presStyleCnt="4"/>
      <dgm:spPr/>
    </dgm:pt>
    <dgm:pt modelId="{64A8A109-1EB6-437A-9E18-F65D76654526}" type="pres">
      <dgm:prSet presAssocID="{0E919005-1CA5-4449-832A-B7961C4D24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C0F4AEA4-2D36-4190-85FA-1596F22A629C}" type="pres">
      <dgm:prSet presAssocID="{0E919005-1CA5-4449-832A-B7961C4D24FD}" presName="spaceRect" presStyleCnt="0"/>
      <dgm:spPr/>
    </dgm:pt>
    <dgm:pt modelId="{CF521D12-9EE3-4AF3-A610-37ADA292F1B6}" type="pres">
      <dgm:prSet presAssocID="{0E919005-1CA5-4449-832A-B7961C4D24FD}" presName="textRect" presStyleLbl="revTx" presStyleIdx="0" presStyleCnt="4">
        <dgm:presLayoutVars>
          <dgm:chMax val="1"/>
          <dgm:chPref val="1"/>
        </dgm:presLayoutVars>
      </dgm:prSet>
      <dgm:spPr/>
    </dgm:pt>
    <dgm:pt modelId="{D73272BA-5966-42E1-85C3-D2666031C3E1}" type="pres">
      <dgm:prSet presAssocID="{66CCC402-CEDB-474A-876F-C3C418EB20FF}" presName="sibTrans" presStyleLbl="sibTrans2D1" presStyleIdx="0" presStyleCnt="0"/>
      <dgm:spPr/>
    </dgm:pt>
    <dgm:pt modelId="{8552AE3E-92D9-4AFD-A8E0-096AFFC04686}" type="pres">
      <dgm:prSet presAssocID="{592AFACE-1FC2-4D74-BB08-1ECAF92CA4B6}" presName="compNode" presStyleCnt="0"/>
      <dgm:spPr/>
    </dgm:pt>
    <dgm:pt modelId="{299E882A-98E3-4E9C-AD68-6486DC69FCCA}" type="pres">
      <dgm:prSet presAssocID="{592AFACE-1FC2-4D74-BB08-1ECAF92CA4B6}" presName="iconBgRect" presStyleLbl="bgShp" presStyleIdx="1" presStyleCnt="4"/>
      <dgm:spPr/>
    </dgm:pt>
    <dgm:pt modelId="{FF768C5B-C8BA-4D61-B8D5-E39B793C34B7}" type="pres">
      <dgm:prSet presAssocID="{592AFACE-1FC2-4D74-BB08-1ECAF92CA4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E808F53-F41E-4B80-93BA-4F72A081A843}" type="pres">
      <dgm:prSet presAssocID="{592AFACE-1FC2-4D74-BB08-1ECAF92CA4B6}" presName="spaceRect" presStyleCnt="0"/>
      <dgm:spPr/>
    </dgm:pt>
    <dgm:pt modelId="{64D75456-55C7-47DF-BC28-8890114E1E31}" type="pres">
      <dgm:prSet presAssocID="{592AFACE-1FC2-4D74-BB08-1ECAF92CA4B6}" presName="textRect" presStyleLbl="revTx" presStyleIdx="1" presStyleCnt="4">
        <dgm:presLayoutVars>
          <dgm:chMax val="1"/>
          <dgm:chPref val="1"/>
        </dgm:presLayoutVars>
      </dgm:prSet>
      <dgm:spPr/>
    </dgm:pt>
    <dgm:pt modelId="{0CCB4319-5074-42E0-A4FA-D2ED56B056D5}" type="pres">
      <dgm:prSet presAssocID="{08E2D78A-54FB-4042-B817-9DCEF8FA491F}" presName="sibTrans" presStyleLbl="sibTrans2D1" presStyleIdx="0" presStyleCnt="0"/>
      <dgm:spPr/>
    </dgm:pt>
    <dgm:pt modelId="{E2565161-E906-4315-9704-091D97B48224}" type="pres">
      <dgm:prSet presAssocID="{FB098FF5-910A-4BBA-BAB7-F1D5E86126CA}" presName="compNode" presStyleCnt="0"/>
      <dgm:spPr/>
    </dgm:pt>
    <dgm:pt modelId="{02A2100F-7CA6-4B00-8F4A-93688712E1FA}" type="pres">
      <dgm:prSet presAssocID="{FB098FF5-910A-4BBA-BAB7-F1D5E86126CA}" presName="iconBgRect" presStyleLbl="bgShp" presStyleIdx="2" presStyleCnt="4"/>
      <dgm:spPr/>
    </dgm:pt>
    <dgm:pt modelId="{BB799EAD-EA28-4CFE-9016-6D97FA4F79D2}" type="pres">
      <dgm:prSet presAssocID="{FB098FF5-910A-4BBA-BAB7-F1D5E86126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9022694-22DD-476D-8E5C-66B7BA73C6CC}" type="pres">
      <dgm:prSet presAssocID="{FB098FF5-910A-4BBA-BAB7-F1D5E86126CA}" presName="spaceRect" presStyleCnt="0"/>
      <dgm:spPr/>
    </dgm:pt>
    <dgm:pt modelId="{127113B6-020E-46AD-AF33-0F3CC75BF34A}" type="pres">
      <dgm:prSet presAssocID="{FB098FF5-910A-4BBA-BAB7-F1D5E86126CA}" presName="textRect" presStyleLbl="revTx" presStyleIdx="2" presStyleCnt="4">
        <dgm:presLayoutVars>
          <dgm:chMax val="1"/>
          <dgm:chPref val="1"/>
        </dgm:presLayoutVars>
      </dgm:prSet>
      <dgm:spPr/>
    </dgm:pt>
    <dgm:pt modelId="{81611C29-7851-4359-9B1F-EDCD0507E489}" type="pres">
      <dgm:prSet presAssocID="{16F64242-E870-485F-95AE-BF6FBDFE5AD0}" presName="sibTrans" presStyleLbl="sibTrans2D1" presStyleIdx="0" presStyleCnt="0"/>
      <dgm:spPr/>
    </dgm:pt>
    <dgm:pt modelId="{0E31A7DC-8E77-49AB-BB25-016695DD072D}" type="pres">
      <dgm:prSet presAssocID="{EDC68FEA-A1F3-492D-8D2B-BC4EB3DDC95D}" presName="compNode" presStyleCnt="0"/>
      <dgm:spPr/>
    </dgm:pt>
    <dgm:pt modelId="{C51A02EF-C7F1-41E4-843B-3835468853DB}" type="pres">
      <dgm:prSet presAssocID="{EDC68FEA-A1F3-492D-8D2B-BC4EB3DDC95D}" presName="iconBgRect" presStyleLbl="bgShp" presStyleIdx="3" presStyleCnt="4"/>
      <dgm:spPr/>
    </dgm:pt>
    <dgm:pt modelId="{4E4C9035-A970-4404-9BC1-A0E88DA39BC9}" type="pres">
      <dgm:prSet presAssocID="{EDC68FEA-A1F3-492D-8D2B-BC4EB3DDC9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B224ABDC-E8C1-43B6-B503-CC2A3554E085}" type="pres">
      <dgm:prSet presAssocID="{EDC68FEA-A1F3-492D-8D2B-BC4EB3DDC95D}" presName="spaceRect" presStyleCnt="0"/>
      <dgm:spPr/>
    </dgm:pt>
    <dgm:pt modelId="{41EB6809-0BB0-4980-A7FB-34A5101AD226}" type="pres">
      <dgm:prSet presAssocID="{EDC68FEA-A1F3-492D-8D2B-BC4EB3DDC9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B911703-355A-48F5-B84C-A4EBE98D0F1B}" srcId="{724D99AA-D31D-4384-A9CC-78CFB87CCD54}" destId="{FB098FF5-910A-4BBA-BAB7-F1D5E86126CA}" srcOrd="2" destOrd="0" parTransId="{25C0511B-37AF-452C-8861-ACE684A7243D}" sibTransId="{16F64242-E870-485F-95AE-BF6FBDFE5AD0}"/>
    <dgm:cxn modelId="{335FFC0F-EC28-4E9C-A910-C5DE464302BC}" type="presOf" srcId="{FB098FF5-910A-4BBA-BAB7-F1D5E86126CA}" destId="{127113B6-020E-46AD-AF33-0F3CC75BF34A}" srcOrd="0" destOrd="0" presId="urn:microsoft.com/office/officeart/2018/2/layout/IconCircleList"/>
    <dgm:cxn modelId="{2D936B28-82B5-47FA-82FB-C55732DEE0B5}" srcId="{724D99AA-D31D-4384-A9CC-78CFB87CCD54}" destId="{592AFACE-1FC2-4D74-BB08-1ECAF92CA4B6}" srcOrd="1" destOrd="0" parTransId="{593C68D9-56AE-46BE-9755-51AD6AA20293}" sibTransId="{08E2D78A-54FB-4042-B817-9DCEF8FA491F}"/>
    <dgm:cxn modelId="{FD3F6663-AC60-4AC4-97D6-7B2C6C7C36A7}" type="presOf" srcId="{08E2D78A-54FB-4042-B817-9DCEF8FA491F}" destId="{0CCB4319-5074-42E0-A4FA-D2ED56B056D5}" srcOrd="0" destOrd="0" presId="urn:microsoft.com/office/officeart/2018/2/layout/IconCircleList"/>
    <dgm:cxn modelId="{A661C868-5F70-4E02-A192-322A0F6BF71F}" type="presOf" srcId="{724D99AA-D31D-4384-A9CC-78CFB87CCD54}" destId="{20EFF1A6-2FBA-4A6A-88E9-A3F7C53ED56D}" srcOrd="0" destOrd="0" presId="urn:microsoft.com/office/officeart/2018/2/layout/IconCircleList"/>
    <dgm:cxn modelId="{F73F0A9F-0F4E-4553-9D80-53ADBC4ED1C1}" type="presOf" srcId="{EDC68FEA-A1F3-492D-8D2B-BC4EB3DDC95D}" destId="{41EB6809-0BB0-4980-A7FB-34A5101AD226}" srcOrd="0" destOrd="0" presId="urn:microsoft.com/office/officeart/2018/2/layout/IconCircleList"/>
    <dgm:cxn modelId="{CB8CA0A9-A08D-4819-9ED2-D53FDC960812}" type="presOf" srcId="{0E919005-1CA5-4449-832A-B7961C4D24FD}" destId="{CF521D12-9EE3-4AF3-A610-37ADA292F1B6}" srcOrd="0" destOrd="0" presId="urn:microsoft.com/office/officeart/2018/2/layout/IconCircleList"/>
    <dgm:cxn modelId="{6D6355B0-B119-49A6-8DA2-B4C684629D8C}" srcId="{724D99AA-D31D-4384-A9CC-78CFB87CCD54}" destId="{EDC68FEA-A1F3-492D-8D2B-BC4EB3DDC95D}" srcOrd="3" destOrd="0" parTransId="{FC4912A2-5514-4677-949E-289C9CC13CA4}" sibTransId="{B78886E3-2EB0-419B-9538-6481F9EC8097}"/>
    <dgm:cxn modelId="{D71B9DD4-89E3-4B05-B936-7DF1AD888811}" type="presOf" srcId="{592AFACE-1FC2-4D74-BB08-1ECAF92CA4B6}" destId="{64D75456-55C7-47DF-BC28-8890114E1E31}" srcOrd="0" destOrd="0" presId="urn:microsoft.com/office/officeart/2018/2/layout/IconCircleList"/>
    <dgm:cxn modelId="{CE0B4FD9-FE1E-470D-96CC-8398FD70B834}" type="presOf" srcId="{16F64242-E870-485F-95AE-BF6FBDFE5AD0}" destId="{81611C29-7851-4359-9B1F-EDCD0507E489}" srcOrd="0" destOrd="0" presId="urn:microsoft.com/office/officeart/2018/2/layout/IconCircleList"/>
    <dgm:cxn modelId="{8173F8EC-1801-4B0F-B5C1-66B8891F51DE}" srcId="{724D99AA-D31D-4384-A9CC-78CFB87CCD54}" destId="{0E919005-1CA5-4449-832A-B7961C4D24FD}" srcOrd="0" destOrd="0" parTransId="{C19EB948-AAEE-41DB-8D2F-0A7F20182330}" sibTransId="{66CCC402-CEDB-474A-876F-C3C418EB20FF}"/>
    <dgm:cxn modelId="{55E6F4F3-B397-4CFB-9A17-C129926FFE5C}" type="presOf" srcId="{66CCC402-CEDB-474A-876F-C3C418EB20FF}" destId="{D73272BA-5966-42E1-85C3-D2666031C3E1}" srcOrd="0" destOrd="0" presId="urn:microsoft.com/office/officeart/2018/2/layout/IconCircleList"/>
    <dgm:cxn modelId="{0F01CFAD-0989-4C30-B932-3A8FAF443E5C}" type="presParOf" srcId="{20EFF1A6-2FBA-4A6A-88E9-A3F7C53ED56D}" destId="{59372294-2794-4DC4-B674-D17910157CB6}" srcOrd="0" destOrd="0" presId="urn:microsoft.com/office/officeart/2018/2/layout/IconCircleList"/>
    <dgm:cxn modelId="{6D166886-2ADB-4982-A0FD-82BD2F75401F}" type="presParOf" srcId="{59372294-2794-4DC4-B674-D17910157CB6}" destId="{7E35395F-4745-4720-BE67-1EFC783008D1}" srcOrd="0" destOrd="0" presId="urn:microsoft.com/office/officeart/2018/2/layout/IconCircleList"/>
    <dgm:cxn modelId="{ABB90923-C4DC-4908-8A5B-1595902FB6C7}" type="presParOf" srcId="{7E35395F-4745-4720-BE67-1EFC783008D1}" destId="{D23EB2DC-45CB-432A-B76B-66196131D6FE}" srcOrd="0" destOrd="0" presId="urn:microsoft.com/office/officeart/2018/2/layout/IconCircleList"/>
    <dgm:cxn modelId="{3D6EDEAF-B97D-4D04-93AC-D73AFCB8C9DE}" type="presParOf" srcId="{7E35395F-4745-4720-BE67-1EFC783008D1}" destId="{64A8A109-1EB6-437A-9E18-F65D76654526}" srcOrd="1" destOrd="0" presId="urn:microsoft.com/office/officeart/2018/2/layout/IconCircleList"/>
    <dgm:cxn modelId="{1F5DC939-56B5-479B-9B60-C53A24FF7FB2}" type="presParOf" srcId="{7E35395F-4745-4720-BE67-1EFC783008D1}" destId="{C0F4AEA4-2D36-4190-85FA-1596F22A629C}" srcOrd="2" destOrd="0" presId="urn:microsoft.com/office/officeart/2018/2/layout/IconCircleList"/>
    <dgm:cxn modelId="{A0A35A51-CD21-44A2-93A0-51838FACFDDD}" type="presParOf" srcId="{7E35395F-4745-4720-BE67-1EFC783008D1}" destId="{CF521D12-9EE3-4AF3-A610-37ADA292F1B6}" srcOrd="3" destOrd="0" presId="urn:microsoft.com/office/officeart/2018/2/layout/IconCircleList"/>
    <dgm:cxn modelId="{2ED907D3-5161-49B0-AA68-B08FFD648D96}" type="presParOf" srcId="{59372294-2794-4DC4-B674-D17910157CB6}" destId="{D73272BA-5966-42E1-85C3-D2666031C3E1}" srcOrd="1" destOrd="0" presId="urn:microsoft.com/office/officeart/2018/2/layout/IconCircleList"/>
    <dgm:cxn modelId="{75DC1670-D64E-479B-B37F-9FFB826C4A69}" type="presParOf" srcId="{59372294-2794-4DC4-B674-D17910157CB6}" destId="{8552AE3E-92D9-4AFD-A8E0-096AFFC04686}" srcOrd="2" destOrd="0" presId="urn:microsoft.com/office/officeart/2018/2/layout/IconCircleList"/>
    <dgm:cxn modelId="{C1D2BFC9-129B-4BF0-B3A5-314281A17CED}" type="presParOf" srcId="{8552AE3E-92D9-4AFD-A8E0-096AFFC04686}" destId="{299E882A-98E3-4E9C-AD68-6486DC69FCCA}" srcOrd="0" destOrd="0" presId="urn:microsoft.com/office/officeart/2018/2/layout/IconCircleList"/>
    <dgm:cxn modelId="{AC3B04D6-B54C-40D8-95E8-7C256745EA84}" type="presParOf" srcId="{8552AE3E-92D9-4AFD-A8E0-096AFFC04686}" destId="{FF768C5B-C8BA-4D61-B8D5-E39B793C34B7}" srcOrd="1" destOrd="0" presId="urn:microsoft.com/office/officeart/2018/2/layout/IconCircleList"/>
    <dgm:cxn modelId="{62B43497-8483-4A85-A15B-FF65D35C730E}" type="presParOf" srcId="{8552AE3E-92D9-4AFD-A8E0-096AFFC04686}" destId="{1E808F53-F41E-4B80-93BA-4F72A081A843}" srcOrd="2" destOrd="0" presId="urn:microsoft.com/office/officeart/2018/2/layout/IconCircleList"/>
    <dgm:cxn modelId="{08047FDB-6F38-424F-8F9A-A631B72FC8F5}" type="presParOf" srcId="{8552AE3E-92D9-4AFD-A8E0-096AFFC04686}" destId="{64D75456-55C7-47DF-BC28-8890114E1E31}" srcOrd="3" destOrd="0" presId="urn:microsoft.com/office/officeart/2018/2/layout/IconCircleList"/>
    <dgm:cxn modelId="{ED655DA3-F459-4BD5-9215-962B9D8794D3}" type="presParOf" srcId="{59372294-2794-4DC4-B674-D17910157CB6}" destId="{0CCB4319-5074-42E0-A4FA-D2ED56B056D5}" srcOrd="3" destOrd="0" presId="urn:microsoft.com/office/officeart/2018/2/layout/IconCircleList"/>
    <dgm:cxn modelId="{E45EAD84-2544-44F4-AF14-4B5E5EDB14DF}" type="presParOf" srcId="{59372294-2794-4DC4-B674-D17910157CB6}" destId="{E2565161-E906-4315-9704-091D97B48224}" srcOrd="4" destOrd="0" presId="urn:microsoft.com/office/officeart/2018/2/layout/IconCircleList"/>
    <dgm:cxn modelId="{AFD53409-6691-4205-A3A9-72F4C17B78BF}" type="presParOf" srcId="{E2565161-E906-4315-9704-091D97B48224}" destId="{02A2100F-7CA6-4B00-8F4A-93688712E1FA}" srcOrd="0" destOrd="0" presId="urn:microsoft.com/office/officeart/2018/2/layout/IconCircleList"/>
    <dgm:cxn modelId="{0A9A84A3-D7B0-465F-AC3B-B934E803B552}" type="presParOf" srcId="{E2565161-E906-4315-9704-091D97B48224}" destId="{BB799EAD-EA28-4CFE-9016-6D97FA4F79D2}" srcOrd="1" destOrd="0" presId="urn:microsoft.com/office/officeart/2018/2/layout/IconCircleList"/>
    <dgm:cxn modelId="{62414850-5AD3-4ACF-AA0F-49079E521658}" type="presParOf" srcId="{E2565161-E906-4315-9704-091D97B48224}" destId="{F9022694-22DD-476D-8E5C-66B7BA73C6CC}" srcOrd="2" destOrd="0" presId="urn:microsoft.com/office/officeart/2018/2/layout/IconCircleList"/>
    <dgm:cxn modelId="{02A0CACA-0D9A-469A-9774-06768BAF3A78}" type="presParOf" srcId="{E2565161-E906-4315-9704-091D97B48224}" destId="{127113B6-020E-46AD-AF33-0F3CC75BF34A}" srcOrd="3" destOrd="0" presId="urn:microsoft.com/office/officeart/2018/2/layout/IconCircleList"/>
    <dgm:cxn modelId="{25738E9B-4241-460B-8835-1B48A052CF2F}" type="presParOf" srcId="{59372294-2794-4DC4-B674-D17910157CB6}" destId="{81611C29-7851-4359-9B1F-EDCD0507E489}" srcOrd="5" destOrd="0" presId="urn:microsoft.com/office/officeart/2018/2/layout/IconCircleList"/>
    <dgm:cxn modelId="{BC73DA43-82AA-40D3-A84E-D8802413AA44}" type="presParOf" srcId="{59372294-2794-4DC4-B674-D17910157CB6}" destId="{0E31A7DC-8E77-49AB-BB25-016695DD072D}" srcOrd="6" destOrd="0" presId="urn:microsoft.com/office/officeart/2018/2/layout/IconCircleList"/>
    <dgm:cxn modelId="{6EA109CC-D06B-4AFC-9639-A719CD98E889}" type="presParOf" srcId="{0E31A7DC-8E77-49AB-BB25-016695DD072D}" destId="{C51A02EF-C7F1-41E4-843B-3835468853DB}" srcOrd="0" destOrd="0" presId="urn:microsoft.com/office/officeart/2018/2/layout/IconCircleList"/>
    <dgm:cxn modelId="{0A4BF007-17CD-4F4C-A932-732FAE4B674E}" type="presParOf" srcId="{0E31A7DC-8E77-49AB-BB25-016695DD072D}" destId="{4E4C9035-A970-4404-9BC1-A0E88DA39BC9}" srcOrd="1" destOrd="0" presId="urn:microsoft.com/office/officeart/2018/2/layout/IconCircleList"/>
    <dgm:cxn modelId="{D892F2F8-8B78-47C0-BF59-8D24AF265C07}" type="presParOf" srcId="{0E31A7DC-8E77-49AB-BB25-016695DD072D}" destId="{B224ABDC-E8C1-43B6-B503-CC2A3554E085}" srcOrd="2" destOrd="0" presId="urn:microsoft.com/office/officeart/2018/2/layout/IconCircleList"/>
    <dgm:cxn modelId="{452CE4F6-6EB5-4C4A-B67A-E3948A8A4A86}" type="presParOf" srcId="{0E31A7DC-8E77-49AB-BB25-016695DD072D}" destId="{41EB6809-0BB0-4980-A7FB-34A5101AD22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CF835-62C0-4E02-BD0A-E02E4A15683D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F3EE2806-91E9-49B7-9FD7-1B4FB875C360}">
      <dgm:prSet phldrT="[Text]" custT="1"/>
      <dgm:spPr/>
      <dgm:t>
        <a:bodyPr/>
        <a:lstStyle/>
        <a:p>
          <a:r>
            <a:rPr lang="en-US" sz="1600" b="1" dirty="0"/>
            <a:t>Data Capture</a:t>
          </a:r>
          <a:endParaRPr lang="en-GB" sz="1600" b="1" dirty="0"/>
        </a:p>
      </dgm:t>
    </dgm:pt>
    <dgm:pt modelId="{3CC3C049-A03E-4378-B6F9-A9FA9DFC93DC}" type="parTrans" cxnId="{C760182C-AEAF-4F23-8296-D0D761DB07C7}">
      <dgm:prSet/>
      <dgm:spPr/>
      <dgm:t>
        <a:bodyPr/>
        <a:lstStyle/>
        <a:p>
          <a:endParaRPr lang="en-GB"/>
        </a:p>
      </dgm:t>
    </dgm:pt>
    <dgm:pt modelId="{D409EC67-EB01-4E1E-9B8F-979EDAB3349B}" type="sibTrans" cxnId="{C760182C-AEAF-4F23-8296-D0D761DB07C7}">
      <dgm:prSet/>
      <dgm:spPr/>
      <dgm:t>
        <a:bodyPr/>
        <a:lstStyle/>
        <a:p>
          <a:endParaRPr lang="en-GB"/>
        </a:p>
      </dgm:t>
    </dgm:pt>
    <dgm:pt modelId="{A7905A5E-2516-4F87-A503-7978B503A5CA}">
      <dgm:prSet phldrT="[Text]" custT="1"/>
      <dgm:spPr/>
      <dgm:t>
        <a:bodyPr/>
        <a:lstStyle/>
        <a:p>
          <a:r>
            <a:rPr lang="en-US" sz="1600" b="1" dirty="0"/>
            <a:t>Training &amp; Rollout</a:t>
          </a:r>
          <a:endParaRPr lang="en-GB" sz="1600" b="1" dirty="0"/>
        </a:p>
      </dgm:t>
    </dgm:pt>
    <dgm:pt modelId="{4643C5A7-9A1D-4783-8204-32132AC41792}" type="parTrans" cxnId="{7B4598C1-48A5-4101-9841-AF77A21AD651}">
      <dgm:prSet/>
      <dgm:spPr/>
      <dgm:t>
        <a:bodyPr/>
        <a:lstStyle/>
        <a:p>
          <a:endParaRPr lang="en-GB"/>
        </a:p>
      </dgm:t>
    </dgm:pt>
    <dgm:pt modelId="{272A6EED-A316-46FD-ABF7-5AD8E62B63A0}" type="sibTrans" cxnId="{7B4598C1-48A5-4101-9841-AF77A21AD651}">
      <dgm:prSet/>
      <dgm:spPr/>
      <dgm:t>
        <a:bodyPr/>
        <a:lstStyle/>
        <a:p>
          <a:endParaRPr lang="en-GB"/>
        </a:p>
      </dgm:t>
    </dgm:pt>
    <dgm:pt modelId="{4128745D-7962-4532-997D-A7C7958AE644}">
      <dgm:prSet phldrT="[Text]" custT="1"/>
      <dgm:spPr/>
      <dgm:t>
        <a:bodyPr/>
        <a:lstStyle/>
        <a:p>
          <a:r>
            <a:rPr lang="en-US" sz="1600" b="1" dirty="0"/>
            <a:t>Content nurture</a:t>
          </a:r>
          <a:endParaRPr lang="en-GB" sz="1600" dirty="0"/>
        </a:p>
      </dgm:t>
    </dgm:pt>
    <dgm:pt modelId="{A2A7B747-61A9-4F16-864B-E975FFE4C887}" type="parTrans" cxnId="{E7F920B1-E8ED-437A-AD79-366280B44360}">
      <dgm:prSet/>
      <dgm:spPr/>
      <dgm:t>
        <a:bodyPr/>
        <a:lstStyle/>
        <a:p>
          <a:endParaRPr lang="en-GB"/>
        </a:p>
      </dgm:t>
    </dgm:pt>
    <dgm:pt modelId="{FE12C0FA-ACCF-49CC-9E95-BAEFA11E9105}" type="sibTrans" cxnId="{E7F920B1-E8ED-437A-AD79-366280B44360}">
      <dgm:prSet/>
      <dgm:spPr/>
      <dgm:t>
        <a:bodyPr/>
        <a:lstStyle/>
        <a:p>
          <a:endParaRPr lang="en-GB"/>
        </a:p>
      </dgm:t>
    </dgm:pt>
    <dgm:pt modelId="{75F2F900-8CF7-4B8C-99F7-79673F5C9BDE}">
      <dgm:prSet phldrT="[Text]" custT="1"/>
      <dgm:spPr/>
      <dgm:t>
        <a:bodyPr/>
        <a:lstStyle/>
        <a:p>
          <a:r>
            <a:rPr lang="en-US" sz="1300" dirty="0"/>
            <a:t>Build CRM</a:t>
          </a:r>
          <a:endParaRPr lang="en-GB" sz="1300" dirty="0"/>
        </a:p>
      </dgm:t>
    </dgm:pt>
    <dgm:pt modelId="{FB77C056-BC83-4346-9E3C-7D717199F49F}" type="parTrans" cxnId="{45632990-8601-4C63-A666-53C8D0F650A8}">
      <dgm:prSet/>
      <dgm:spPr/>
      <dgm:t>
        <a:bodyPr/>
        <a:lstStyle/>
        <a:p>
          <a:endParaRPr lang="en-GB"/>
        </a:p>
      </dgm:t>
    </dgm:pt>
    <dgm:pt modelId="{33872A79-03E4-4694-80F6-36B970182054}" type="sibTrans" cxnId="{45632990-8601-4C63-A666-53C8D0F650A8}">
      <dgm:prSet/>
      <dgm:spPr/>
      <dgm:t>
        <a:bodyPr/>
        <a:lstStyle/>
        <a:p>
          <a:endParaRPr lang="en-GB"/>
        </a:p>
      </dgm:t>
    </dgm:pt>
    <dgm:pt modelId="{A31CD814-4986-4DD6-8672-28D05FF67221}">
      <dgm:prSet phldrT="[Text]" custT="1"/>
      <dgm:spPr/>
      <dgm:t>
        <a:bodyPr/>
        <a:lstStyle/>
        <a:p>
          <a:r>
            <a:rPr lang="en-US" sz="1300" dirty="0"/>
            <a:t>Identify Segment of Client Needs</a:t>
          </a:r>
          <a:endParaRPr lang="en-GB" sz="1300" dirty="0"/>
        </a:p>
      </dgm:t>
    </dgm:pt>
    <dgm:pt modelId="{35E7325D-3D22-4673-9E3C-BE7F038FEA12}" type="parTrans" cxnId="{868F0018-243A-4856-BB36-CA9656E35400}">
      <dgm:prSet/>
      <dgm:spPr/>
      <dgm:t>
        <a:bodyPr/>
        <a:lstStyle/>
        <a:p>
          <a:endParaRPr lang="en-GB"/>
        </a:p>
      </dgm:t>
    </dgm:pt>
    <dgm:pt modelId="{8B84A1D4-E6DF-4926-8C48-941A7AA900C7}" type="sibTrans" cxnId="{868F0018-243A-4856-BB36-CA9656E35400}">
      <dgm:prSet/>
      <dgm:spPr/>
      <dgm:t>
        <a:bodyPr/>
        <a:lstStyle/>
        <a:p>
          <a:endParaRPr lang="en-GB"/>
        </a:p>
      </dgm:t>
    </dgm:pt>
    <dgm:pt modelId="{3DC66299-0E30-4967-A30A-7EECC662A9FB}">
      <dgm:prSet phldrT="[Text]" custT="1"/>
      <dgm:spPr/>
      <dgm:t>
        <a:bodyPr/>
        <a:lstStyle/>
        <a:p>
          <a:r>
            <a:rPr lang="en-US" sz="1300" dirty="0"/>
            <a:t>Identify Sector</a:t>
          </a:r>
          <a:endParaRPr lang="en-GB" sz="1300" dirty="0"/>
        </a:p>
      </dgm:t>
    </dgm:pt>
    <dgm:pt modelId="{D8BF96EE-CCAF-4B64-AD39-5D60E0BF3692}" type="parTrans" cxnId="{CC6A026F-6671-42BA-9B6E-0B32D5457128}">
      <dgm:prSet/>
      <dgm:spPr/>
      <dgm:t>
        <a:bodyPr/>
        <a:lstStyle/>
        <a:p>
          <a:endParaRPr lang="en-GB"/>
        </a:p>
      </dgm:t>
    </dgm:pt>
    <dgm:pt modelId="{2F7B20EC-A1CC-4F3B-A5CE-4DCFB5B28444}" type="sibTrans" cxnId="{CC6A026F-6671-42BA-9B6E-0B32D5457128}">
      <dgm:prSet/>
      <dgm:spPr/>
      <dgm:t>
        <a:bodyPr/>
        <a:lstStyle/>
        <a:p>
          <a:endParaRPr lang="en-GB"/>
        </a:p>
      </dgm:t>
    </dgm:pt>
    <dgm:pt modelId="{69DD276D-FF56-42A2-9937-24FBD123A2BA}">
      <dgm:prSet phldrT="[Text]" custT="1"/>
      <dgm:spPr/>
      <dgm:t>
        <a:bodyPr/>
        <a:lstStyle/>
        <a:p>
          <a:r>
            <a:rPr lang="en-US" sz="1300" dirty="0"/>
            <a:t>Optional - Integrate with Practice Management system (CCH, Iris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F8E267-DFBD-4886-BD3D-74D13A1367B3}" type="parTrans" cxnId="{5866219C-26C7-4832-8E30-B1B38E303A48}">
      <dgm:prSet/>
      <dgm:spPr/>
      <dgm:t>
        <a:bodyPr/>
        <a:lstStyle/>
        <a:p>
          <a:endParaRPr lang="en-GB"/>
        </a:p>
      </dgm:t>
    </dgm:pt>
    <dgm:pt modelId="{C30A60BF-F606-4EDC-8DDC-DF7D33414B87}" type="sibTrans" cxnId="{5866219C-26C7-4832-8E30-B1B38E303A48}">
      <dgm:prSet/>
      <dgm:spPr/>
      <dgm:t>
        <a:bodyPr/>
        <a:lstStyle/>
        <a:p>
          <a:endParaRPr lang="en-GB"/>
        </a:p>
      </dgm:t>
    </dgm:pt>
    <dgm:pt modelId="{A030D26A-FCEB-43AC-AF62-1488E7763FAD}">
      <dgm:prSet phldrT="[Text]" custT="1"/>
      <dgm:spPr/>
      <dgm:t>
        <a:bodyPr/>
        <a:lstStyle/>
        <a:p>
          <a:r>
            <a:rPr lang="en-US" sz="1300" dirty="0"/>
            <a:t>Optional - Integrate with other advisory apps (Capitalise, Fathom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177B7D-21C9-4B03-A183-A9631AD13F82}" type="parTrans" cxnId="{C75029E5-A9B8-450C-95B0-02F454874C83}">
      <dgm:prSet/>
      <dgm:spPr/>
      <dgm:t>
        <a:bodyPr/>
        <a:lstStyle/>
        <a:p>
          <a:endParaRPr lang="en-GB"/>
        </a:p>
      </dgm:t>
    </dgm:pt>
    <dgm:pt modelId="{D3BC8372-BDF7-4947-A491-357F18B5DC8C}" type="sibTrans" cxnId="{C75029E5-A9B8-450C-95B0-02F454874C83}">
      <dgm:prSet/>
      <dgm:spPr/>
      <dgm:t>
        <a:bodyPr/>
        <a:lstStyle/>
        <a:p>
          <a:endParaRPr lang="en-GB"/>
        </a:p>
      </dgm:t>
    </dgm:pt>
    <dgm:pt modelId="{C10FC2E0-D9A7-493B-95A0-AAA5ADA5FBE5}">
      <dgm:prSet phldrT="[Text]" custT="1"/>
      <dgm:spPr/>
      <dgm:t>
        <a:bodyPr/>
        <a:lstStyle/>
        <a:p>
          <a:r>
            <a:rPr lang="en-US" sz="1300" dirty="0"/>
            <a:t>Identify who will be having advisory conversations</a:t>
          </a:r>
          <a:endParaRPr lang="en-GB" sz="1300" b="1" dirty="0"/>
        </a:p>
      </dgm:t>
    </dgm:pt>
    <dgm:pt modelId="{78E1D704-D85C-439A-B1E4-CDA17E2C7D3C}" type="parTrans" cxnId="{B142E5B2-9FC9-4070-9AA8-EA79208EFA07}">
      <dgm:prSet/>
      <dgm:spPr/>
      <dgm:t>
        <a:bodyPr/>
        <a:lstStyle/>
        <a:p>
          <a:endParaRPr lang="en-GB"/>
        </a:p>
      </dgm:t>
    </dgm:pt>
    <dgm:pt modelId="{AF936AE8-603F-494C-82D3-4B27DDDFE85D}" type="sibTrans" cxnId="{B142E5B2-9FC9-4070-9AA8-EA79208EFA07}">
      <dgm:prSet/>
      <dgm:spPr/>
      <dgm:t>
        <a:bodyPr/>
        <a:lstStyle/>
        <a:p>
          <a:endParaRPr lang="en-GB"/>
        </a:p>
      </dgm:t>
    </dgm:pt>
    <dgm:pt modelId="{45FBBA56-4310-4EAE-A034-647925723646}">
      <dgm:prSet phldrT="[Text]" custT="1"/>
      <dgm:spPr/>
      <dgm:t>
        <a:bodyPr/>
        <a:lstStyle/>
        <a:p>
          <a:r>
            <a:rPr lang="en-US" sz="1300" b="0" dirty="0"/>
            <a:t>Provide training about commercial skills</a:t>
          </a:r>
          <a:endParaRPr lang="en-GB" sz="1300" b="0" dirty="0"/>
        </a:p>
      </dgm:t>
    </dgm:pt>
    <dgm:pt modelId="{9D341BD8-EFA6-457F-9D01-6A66B1D979F1}" type="parTrans" cxnId="{C862B3FF-983B-4374-A1BD-647BBFA7C266}">
      <dgm:prSet/>
      <dgm:spPr/>
      <dgm:t>
        <a:bodyPr/>
        <a:lstStyle/>
        <a:p>
          <a:endParaRPr lang="en-GB"/>
        </a:p>
      </dgm:t>
    </dgm:pt>
    <dgm:pt modelId="{3C563B78-0C9F-4D91-B0F9-63DD752D9E3A}" type="sibTrans" cxnId="{C862B3FF-983B-4374-A1BD-647BBFA7C266}">
      <dgm:prSet/>
      <dgm:spPr/>
      <dgm:t>
        <a:bodyPr/>
        <a:lstStyle/>
        <a:p>
          <a:endParaRPr lang="en-GB"/>
        </a:p>
      </dgm:t>
    </dgm:pt>
    <dgm:pt modelId="{784AA045-5C22-42C5-A513-0B42C8AA74CC}">
      <dgm:prSet phldrT="[Text]" custT="1"/>
      <dgm:spPr/>
      <dgm:t>
        <a:bodyPr/>
        <a:lstStyle/>
        <a:p>
          <a:r>
            <a:rPr lang="en-US" sz="1300" b="0" dirty="0"/>
            <a:t>Provide supporting resources &amp; content</a:t>
          </a:r>
          <a:endParaRPr lang="en-GB" sz="1300" b="0" dirty="0"/>
        </a:p>
      </dgm:t>
    </dgm:pt>
    <dgm:pt modelId="{507F2956-26FC-40AC-8A3B-3A18AD473904}" type="parTrans" cxnId="{CAA4F1C9-D450-4F96-A381-9E5B1A280C7A}">
      <dgm:prSet/>
      <dgm:spPr/>
      <dgm:t>
        <a:bodyPr/>
        <a:lstStyle/>
        <a:p>
          <a:endParaRPr lang="en-GB"/>
        </a:p>
      </dgm:t>
    </dgm:pt>
    <dgm:pt modelId="{08A373E0-A3EA-43E6-A060-3D9A3F0C9C50}" type="sibTrans" cxnId="{CAA4F1C9-D450-4F96-A381-9E5B1A280C7A}">
      <dgm:prSet/>
      <dgm:spPr/>
      <dgm:t>
        <a:bodyPr/>
        <a:lstStyle/>
        <a:p>
          <a:endParaRPr lang="en-GB"/>
        </a:p>
      </dgm:t>
    </dgm:pt>
    <dgm:pt modelId="{A726830E-3270-4146-85AB-C0291DE9A83E}">
      <dgm:prSet phldrT="[Text]" custT="1"/>
      <dgm:spPr/>
      <dgm:t>
        <a:bodyPr/>
        <a:lstStyle/>
        <a:p>
          <a:r>
            <a:rPr lang="en-US" sz="1300" b="0" dirty="0"/>
            <a:t>Provide conversation starters &amp; structures</a:t>
          </a:r>
          <a:endParaRPr lang="en-GB" sz="1300" b="0" dirty="0"/>
        </a:p>
      </dgm:t>
    </dgm:pt>
    <dgm:pt modelId="{AB2F4F4D-3A66-4EF6-8279-1A2E4AC0DE26}" type="parTrans" cxnId="{BEB3E0CA-A8D5-43EF-9881-8BB73D36A489}">
      <dgm:prSet/>
      <dgm:spPr/>
      <dgm:t>
        <a:bodyPr/>
        <a:lstStyle/>
        <a:p>
          <a:endParaRPr lang="en-GB"/>
        </a:p>
      </dgm:t>
    </dgm:pt>
    <dgm:pt modelId="{B6574DBB-4382-4857-B91C-1F888656AD84}" type="sibTrans" cxnId="{BEB3E0CA-A8D5-43EF-9881-8BB73D36A489}">
      <dgm:prSet/>
      <dgm:spPr/>
      <dgm:t>
        <a:bodyPr/>
        <a:lstStyle/>
        <a:p>
          <a:endParaRPr lang="en-GB"/>
        </a:p>
      </dgm:t>
    </dgm:pt>
    <dgm:pt modelId="{32CDD271-2E95-4329-B82A-11BAE7DFB09B}">
      <dgm:prSet phldrT="[Text]" custT="1"/>
      <dgm:spPr/>
      <dgm:t>
        <a:bodyPr/>
        <a:lstStyle/>
        <a:p>
          <a:r>
            <a:rPr lang="en-US" sz="1300" b="0" dirty="0"/>
            <a:t>Set out a clear approach and expectation</a:t>
          </a:r>
          <a:endParaRPr lang="en-GB" sz="1300" b="0" dirty="0"/>
        </a:p>
      </dgm:t>
    </dgm:pt>
    <dgm:pt modelId="{A0D5E1A5-992E-4437-B82F-F8AFC0E8B432}" type="parTrans" cxnId="{3B54253E-B88B-4C1D-B464-64A224D94579}">
      <dgm:prSet/>
      <dgm:spPr/>
      <dgm:t>
        <a:bodyPr/>
        <a:lstStyle/>
        <a:p>
          <a:endParaRPr lang="en-GB"/>
        </a:p>
      </dgm:t>
    </dgm:pt>
    <dgm:pt modelId="{31376304-7C68-4BD4-9D83-0BD8AC7493C6}" type="sibTrans" cxnId="{3B54253E-B88B-4C1D-B464-64A224D94579}">
      <dgm:prSet/>
      <dgm:spPr/>
      <dgm:t>
        <a:bodyPr/>
        <a:lstStyle/>
        <a:p>
          <a:endParaRPr lang="en-GB"/>
        </a:p>
      </dgm:t>
    </dgm:pt>
    <dgm:pt modelId="{7A052EE9-8E92-4BF3-A3CE-5953F43FF910}">
      <dgm:prSet phldrT="[Text]" custT="1"/>
      <dgm:spPr/>
      <dgm:t>
        <a:bodyPr/>
        <a:lstStyle/>
        <a:p>
          <a:r>
            <a:rPr lang="en-US" sz="1300" b="0" dirty="0"/>
            <a:t>Review progress &amp; hold accountable</a:t>
          </a:r>
          <a:endParaRPr lang="en-GB" sz="1300" b="0" dirty="0"/>
        </a:p>
      </dgm:t>
    </dgm:pt>
    <dgm:pt modelId="{DDAD9E67-DCF5-4A19-8AD9-204C3C91A98D}" type="parTrans" cxnId="{AD696033-BB49-470C-987D-284F1C58BAC4}">
      <dgm:prSet/>
      <dgm:spPr/>
      <dgm:t>
        <a:bodyPr/>
        <a:lstStyle/>
        <a:p>
          <a:endParaRPr lang="en-GB"/>
        </a:p>
      </dgm:t>
    </dgm:pt>
    <dgm:pt modelId="{49DAC2CA-B35E-454C-BC0D-AFB7872D4D6A}" type="sibTrans" cxnId="{AD696033-BB49-470C-987D-284F1C58BAC4}">
      <dgm:prSet/>
      <dgm:spPr/>
      <dgm:t>
        <a:bodyPr/>
        <a:lstStyle/>
        <a:p>
          <a:endParaRPr lang="en-GB"/>
        </a:p>
      </dgm:t>
    </dgm:pt>
    <dgm:pt modelId="{FC6E6200-0430-46A2-9C57-62427D202ACE}">
      <dgm:prSet phldrT="[Text]" custT="1"/>
      <dgm:spPr/>
      <dgm:t>
        <a:bodyPr/>
        <a:lstStyle/>
        <a:p>
          <a:r>
            <a:rPr lang="en-US" sz="1300" dirty="0"/>
            <a:t>Supply regular blogs, guides, videos, case study successes, quizzes </a:t>
          </a:r>
          <a:r>
            <a:rPr lang="en-US" sz="1300" dirty="0" err="1"/>
            <a:t>etc</a:t>
          </a:r>
          <a:r>
            <a:rPr lang="en-US" sz="1300" dirty="0"/>
            <a:t> targeted at different client-need segments &amp; different sectors</a:t>
          </a:r>
          <a:endParaRPr lang="en-GB" sz="1300" b="1" dirty="0"/>
        </a:p>
      </dgm:t>
    </dgm:pt>
    <dgm:pt modelId="{682E03B6-304A-472D-AF12-CA947D0926E6}" type="parTrans" cxnId="{87EF1ACB-CF22-4E52-B5D8-18E349E9E9A7}">
      <dgm:prSet/>
      <dgm:spPr/>
      <dgm:t>
        <a:bodyPr/>
        <a:lstStyle/>
        <a:p>
          <a:endParaRPr lang="en-GB"/>
        </a:p>
      </dgm:t>
    </dgm:pt>
    <dgm:pt modelId="{DD38775B-2E44-4C02-A9E1-0ACDEC9F4418}" type="sibTrans" cxnId="{87EF1ACB-CF22-4E52-B5D8-18E349E9E9A7}">
      <dgm:prSet/>
      <dgm:spPr/>
      <dgm:t>
        <a:bodyPr/>
        <a:lstStyle/>
        <a:p>
          <a:endParaRPr lang="en-GB"/>
        </a:p>
      </dgm:t>
    </dgm:pt>
    <dgm:pt modelId="{10FE2F19-22F6-463D-AC03-5AF403B74962}">
      <dgm:prSet phldrT="[Text]" custT="1"/>
      <dgm:spPr/>
      <dgm:t>
        <a:bodyPr/>
        <a:lstStyle/>
        <a:p>
          <a:endParaRPr lang="en-GB" sz="1200" b="1" dirty="0"/>
        </a:p>
      </dgm:t>
    </dgm:pt>
    <dgm:pt modelId="{65A275A6-777C-4655-B094-AD8F40594B93}" type="parTrans" cxnId="{133342DD-EDAA-4E07-AABC-D660C46FF34C}">
      <dgm:prSet/>
      <dgm:spPr/>
      <dgm:t>
        <a:bodyPr/>
        <a:lstStyle/>
        <a:p>
          <a:endParaRPr lang="en-GB"/>
        </a:p>
      </dgm:t>
    </dgm:pt>
    <dgm:pt modelId="{82846FB4-6A39-430A-84E1-D920DAF63F1D}" type="sibTrans" cxnId="{133342DD-EDAA-4E07-AABC-D660C46FF34C}">
      <dgm:prSet/>
      <dgm:spPr/>
      <dgm:t>
        <a:bodyPr/>
        <a:lstStyle/>
        <a:p>
          <a:endParaRPr lang="en-GB"/>
        </a:p>
      </dgm:t>
    </dgm:pt>
    <dgm:pt modelId="{37D3D9AC-1CAE-4C94-98A3-AEFA5DDF5E25}">
      <dgm:prSet phldrT="[Text]" custT="1"/>
      <dgm:spPr/>
      <dgm:t>
        <a:bodyPr/>
        <a:lstStyle/>
        <a:p>
          <a:r>
            <a:rPr lang="en-US" sz="1300" b="0" dirty="0"/>
            <a:t>Train on updating CRM</a:t>
          </a:r>
          <a:endParaRPr lang="en-GB" sz="1300" b="0" dirty="0"/>
        </a:p>
      </dgm:t>
    </dgm:pt>
    <dgm:pt modelId="{513BA952-6347-45B2-89BF-5115C07024FF}" type="parTrans" cxnId="{0008EB98-8EC0-40E0-80F4-579BCBE0A664}">
      <dgm:prSet/>
      <dgm:spPr/>
      <dgm:t>
        <a:bodyPr/>
        <a:lstStyle/>
        <a:p>
          <a:endParaRPr lang="en-GB"/>
        </a:p>
      </dgm:t>
    </dgm:pt>
    <dgm:pt modelId="{56C832EA-043E-4E27-B1E1-6ED262E2E7E4}" type="sibTrans" cxnId="{0008EB98-8EC0-40E0-80F4-579BCBE0A664}">
      <dgm:prSet/>
      <dgm:spPr/>
      <dgm:t>
        <a:bodyPr/>
        <a:lstStyle/>
        <a:p>
          <a:endParaRPr lang="en-GB"/>
        </a:p>
      </dgm:t>
    </dgm:pt>
    <dgm:pt modelId="{C96BE4BC-9E94-4BB0-8C6E-5B44314907A8}">
      <dgm:prSet phldrT="[Text]" custT="1"/>
      <dgm:spPr/>
      <dgm:t>
        <a:bodyPr/>
        <a:lstStyle/>
        <a:p>
          <a:r>
            <a:rPr lang="en-US" sz="1300" b="0" dirty="0"/>
            <a:t>Optional - </a:t>
          </a:r>
          <a:r>
            <a:rPr lang="en-US" sz="1300" b="0" dirty="0" err="1"/>
            <a:t>organise</a:t>
          </a:r>
          <a:r>
            <a:rPr lang="en-US" sz="1300" b="0" dirty="0"/>
            <a:t> webinars or seminars</a:t>
          </a:r>
          <a:endParaRPr lang="en-GB" sz="1300" b="0" dirty="0"/>
        </a:p>
      </dgm:t>
    </dgm:pt>
    <dgm:pt modelId="{6B33D7BF-C05C-4EEF-8BBA-9D94B6B31E46}" type="parTrans" cxnId="{E20A76F8-6271-4335-9D07-BCC3D4231308}">
      <dgm:prSet/>
      <dgm:spPr/>
      <dgm:t>
        <a:bodyPr/>
        <a:lstStyle/>
        <a:p>
          <a:endParaRPr lang="en-GB"/>
        </a:p>
      </dgm:t>
    </dgm:pt>
    <dgm:pt modelId="{D341AB4E-CDFB-40D7-AFD9-B7EA626DE74F}" type="sibTrans" cxnId="{E20A76F8-6271-4335-9D07-BCC3D4231308}">
      <dgm:prSet/>
      <dgm:spPr/>
      <dgm:t>
        <a:bodyPr/>
        <a:lstStyle/>
        <a:p>
          <a:endParaRPr lang="en-GB"/>
        </a:p>
      </dgm:t>
    </dgm:pt>
    <dgm:pt modelId="{6202E3FB-D9BC-4825-9AA5-D3807B9A0129}">
      <dgm:prSet phldrT="[Text]" custT="1"/>
      <dgm:spPr/>
      <dgm:t>
        <a:bodyPr/>
        <a:lstStyle/>
        <a:p>
          <a:r>
            <a:rPr lang="en-US" sz="1300" b="0" dirty="0"/>
            <a:t>Optional - direct marketing by telephone or post</a:t>
          </a:r>
          <a:endParaRPr lang="en-GB" sz="1300" b="0" dirty="0"/>
        </a:p>
      </dgm:t>
    </dgm:pt>
    <dgm:pt modelId="{FE220CE4-BFB7-4BA3-A5D7-7C545EF0D002}" type="parTrans" cxnId="{90614A30-0421-4956-84B1-6CCF999256A3}">
      <dgm:prSet/>
      <dgm:spPr/>
      <dgm:t>
        <a:bodyPr/>
        <a:lstStyle/>
        <a:p>
          <a:endParaRPr lang="en-GB"/>
        </a:p>
      </dgm:t>
    </dgm:pt>
    <dgm:pt modelId="{6C6035B5-4275-47C8-A763-BC6C502A9392}" type="sibTrans" cxnId="{90614A30-0421-4956-84B1-6CCF999256A3}">
      <dgm:prSet/>
      <dgm:spPr/>
      <dgm:t>
        <a:bodyPr/>
        <a:lstStyle/>
        <a:p>
          <a:endParaRPr lang="en-GB"/>
        </a:p>
      </dgm:t>
    </dgm:pt>
    <dgm:pt modelId="{8891D27D-B499-4ED9-B3CD-C68DF8303C92}">
      <dgm:prSet phldrT="[Text]" custT="1"/>
      <dgm:spPr/>
      <dgm:t>
        <a:bodyPr/>
        <a:lstStyle/>
        <a:p>
          <a:r>
            <a:rPr lang="en-US" sz="1300" b="0" dirty="0"/>
            <a:t>Optional - website news updates and social media posts</a:t>
          </a:r>
          <a:endParaRPr lang="en-GB" sz="1300" b="0" dirty="0"/>
        </a:p>
      </dgm:t>
    </dgm:pt>
    <dgm:pt modelId="{0EC608D9-10D4-4768-946A-C9684A409623}" type="parTrans" cxnId="{70EB1E6C-367D-49D8-AF3F-403CED971DD4}">
      <dgm:prSet/>
      <dgm:spPr/>
      <dgm:t>
        <a:bodyPr/>
        <a:lstStyle/>
        <a:p>
          <a:endParaRPr lang="en-GB"/>
        </a:p>
      </dgm:t>
    </dgm:pt>
    <dgm:pt modelId="{C2310209-89E1-4DB4-A8E6-C86E5C7ED97C}" type="sibTrans" cxnId="{70EB1E6C-367D-49D8-AF3F-403CED971DD4}">
      <dgm:prSet/>
      <dgm:spPr/>
      <dgm:t>
        <a:bodyPr/>
        <a:lstStyle/>
        <a:p>
          <a:endParaRPr lang="en-GB"/>
        </a:p>
      </dgm:t>
    </dgm:pt>
    <dgm:pt modelId="{F9380027-0FFB-4791-AA70-34AEFB77C2A0}">
      <dgm:prSet phldrT="[Text]" custT="1"/>
      <dgm:spPr/>
      <dgm:t>
        <a:bodyPr/>
        <a:lstStyle/>
        <a:p>
          <a:r>
            <a:rPr lang="en-US" sz="1300" dirty="0"/>
            <a:t>Integrate with existing mailing software (</a:t>
          </a:r>
          <a:r>
            <a:rPr lang="en-US" sz="1300" dirty="0" err="1"/>
            <a:t>mailchimp</a:t>
          </a:r>
          <a:r>
            <a:rPr lang="en-US" sz="1300" dirty="0"/>
            <a:t>, </a:t>
          </a:r>
          <a:r>
            <a:rPr lang="en-US" sz="1300" dirty="0" err="1"/>
            <a:t>hubspot</a:t>
          </a:r>
          <a:r>
            <a:rPr lang="en-US" sz="1300" dirty="0"/>
            <a:t>)</a:t>
          </a:r>
          <a:endParaRPr lang="en-GB" sz="1300" dirty="0"/>
        </a:p>
      </dgm:t>
    </dgm:pt>
    <dgm:pt modelId="{A3AB7DBE-FB94-42B1-BDE6-E137861AE3AF}" type="parTrans" cxnId="{65B020FE-D040-4250-93C3-2E6A561F5729}">
      <dgm:prSet/>
      <dgm:spPr/>
      <dgm:t>
        <a:bodyPr/>
        <a:lstStyle/>
        <a:p>
          <a:endParaRPr lang="en-GB"/>
        </a:p>
      </dgm:t>
    </dgm:pt>
    <dgm:pt modelId="{F6F91BEB-84E7-4224-A552-CD0D58433D76}" type="sibTrans" cxnId="{65B020FE-D040-4250-93C3-2E6A561F5729}">
      <dgm:prSet/>
      <dgm:spPr/>
      <dgm:t>
        <a:bodyPr/>
        <a:lstStyle/>
        <a:p>
          <a:endParaRPr lang="en-GB"/>
        </a:p>
      </dgm:t>
    </dgm:pt>
    <dgm:pt modelId="{AECB5436-DC2C-49F6-ABF9-33CE012B3047}" type="pres">
      <dgm:prSet presAssocID="{74ACF835-62C0-4E02-BD0A-E02E4A15683D}" presName="Name0" presStyleCnt="0">
        <dgm:presLayoutVars>
          <dgm:dir/>
          <dgm:resizeHandles val="exact"/>
        </dgm:presLayoutVars>
      </dgm:prSet>
      <dgm:spPr/>
    </dgm:pt>
    <dgm:pt modelId="{96F32519-CC2C-4359-9C15-006D7730D991}" type="pres">
      <dgm:prSet presAssocID="{74ACF835-62C0-4E02-BD0A-E02E4A15683D}" presName="bkgdShp" presStyleLbl="alignAccFollowNode1" presStyleIdx="0" presStyleCnt="1" custScaleX="95284" custScaleY="63416"/>
      <dgm:spPr/>
    </dgm:pt>
    <dgm:pt modelId="{8CAEAFC3-2024-4BE3-80A0-6C9B8E127676}" type="pres">
      <dgm:prSet presAssocID="{74ACF835-62C0-4E02-BD0A-E02E4A15683D}" presName="linComp" presStyleCnt="0"/>
      <dgm:spPr/>
    </dgm:pt>
    <dgm:pt modelId="{5329C99B-5E03-466E-A85F-7D3E769082E3}" type="pres">
      <dgm:prSet presAssocID="{F3EE2806-91E9-49B7-9FD7-1B4FB875C360}" presName="compNode" presStyleCnt="0"/>
      <dgm:spPr/>
    </dgm:pt>
    <dgm:pt modelId="{D755BC8B-50C1-4DCA-9769-47F5CC73A953}" type="pres">
      <dgm:prSet presAssocID="{F3EE2806-91E9-49B7-9FD7-1B4FB875C360}" presName="node" presStyleLbl="node1" presStyleIdx="0" presStyleCnt="3" custLinFactNeighborX="-870" custLinFactNeighborY="-11508">
        <dgm:presLayoutVars>
          <dgm:bulletEnabled val="1"/>
        </dgm:presLayoutVars>
      </dgm:prSet>
      <dgm:spPr/>
    </dgm:pt>
    <dgm:pt modelId="{1007A2B6-9BA0-490B-AAF1-BEE2D4EBAEE2}" type="pres">
      <dgm:prSet presAssocID="{F3EE2806-91E9-49B7-9FD7-1B4FB875C360}" presName="invisiNode" presStyleLbl="node1" presStyleIdx="0" presStyleCnt="3"/>
      <dgm:spPr/>
    </dgm:pt>
    <dgm:pt modelId="{D387D463-7D76-483C-9EAA-E486CE857A98}" type="pres">
      <dgm:prSet presAssocID="{F3EE2806-91E9-49B7-9FD7-1B4FB875C360}" presName="imagNode" presStyleLbl="fgImgPlace1" presStyleIdx="0" presStyleCnt="3" custScaleX="85667" custScaleY="7506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Research outline"/>
        </a:ext>
      </dgm:extLst>
    </dgm:pt>
    <dgm:pt modelId="{2B2C18F6-A834-4A54-9153-94B0C27CD569}" type="pres">
      <dgm:prSet presAssocID="{D409EC67-EB01-4E1E-9B8F-979EDAB3349B}" presName="sibTrans" presStyleLbl="sibTrans2D1" presStyleIdx="0" presStyleCnt="0"/>
      <dgm:spPr/>
    </dgm:pt>
    <dgm:pt modelId="{28BEF59C-DF32-412E-A583-3063E22171C3}" type="pres">
      <dgm:prSet presAssocID="{A7905A5E-2516-4F87-A503-7978B503A5CA}" presName="compNode" presStyleCnt="0"/>
      <dgm:spPr/>
    </dgm:pt>
    <dgm:pt modelId="{172B218D-5131-43C9-ACE1-1304A4D8E2FC}" type="pres">
      <dgm:prSet presAssocID="{A7905A5E-2516-4F87-A503-7978B503A5CA}" presName="node" presStyleLbl="node1" presStyleIdx="1" presStyleCnt="3" custLinFactNeighborX="0" custLinFactNeighborY="-11157">
        <dgm:presLayoutVars>
          <dgm:bulletEnabled val="1"/>
        </dgm:presLayoutVars>
      </dgm:prSet>
      <dgm:spPr/>
    </dgm:pt>
    <dgm:pt modelId="{3F3506B8-EEC5-484F-8813-04777CFFA0FE}" type="pres">
      <dgm:prSet presAssocID="{A7905A5E-2516-4F87-A503-7978B503A5CA}" presName="invisiNode" presStyleLbl="node1" presStyleIdx="1" presStyleCnt="3"/>
      <dgm:spPr/>
    </dgm:pt>
    <dgm:pt modelId="{792E6F13-AAC8-4783-BF97-BB8B5EDC0B17}" type="pres">
      <dgm:prSet presAssocID="{A7905A5E-2516-4F87-A503-7978B503A5CA}" presName="imagNode" presStyleLbl="fgImgPlace1" presStyleIdx="1" presStyleCnt="3" custScaleX="85667" custScaleY="7506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Group success outline"/>
        </a:ext>
      </dgm:extLst>
    </dgm:pt>
    <dgm:pt modelId="{E996159B-8D41-413D-9EC1-51EF30CACC33}" type="pres">
      <dgm:prSet presAssocID="{272A6EED-A316-46FD-ABF7-5AD8E62B63A0}" presName="sibTrans" presStyleLbl="sibTrans2D1" presStyleIdx="0" presStyleCnt="0"/>
      <dgm:spPr/>
    </dgm:pt>
    <dgm:pt modelId="{D0910DD2-550F-43DE-977F-4BB0FDB19130}" type="pres">
      <dgm:prSet presAssocID="{4128745D-7962-4532-997D-A7C7958AE644}" presName="compNode" presStyleCnt="0"/>
      <dgm:spPr/>
    </dgm:pt>
    <dgm:pt modelId="{4DF4E2CB-0EFC-4388-805C-453C97C13785}" type="pres">
      <dgm:prSet presAssocID="{4128745D-7962-4532-997D-A7C7958AE644}" presName="node" presStyleLbl="node1" presStyleIdx="2" presStyleCnt="3" custLinFactNeighborY="-10808">
        <dgm:presLayoutVars>
          <dgm:bulletEnabled val="1"/>
        </dgm:presLayoutVars>
      </dgm:prSet>
      <dgm:spPr/>
    </dgm:pt>
    <dgm:pt modelId="{858CB378-282D-4F3A-B9DF-73CF9149016C}" type="pres">
      <dgm:prSet presAssocID="{4128745D-7962-4532-997D-A7C7958AE644}" presName="invisiNode" presStyleLbl="node1" presStyleIdx="2" presStyleCnt="3"/>
      <dgm:spPr/>
    </dgm:pt>
    <dgm:pt modelId="{5FF9D5D9-3492-4B9E-94B0-4827F0D7F18A}" type="pres">
      <dgm:prSet presAssocID="{4128745D-7962-4532-997D-A7C7958AE644}" presName="imagNode" presStyleLbl="fgImgPlace1" presStyleIdx="2" presStyleCnt="3" custScaleX="85667" custScaleY="7506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hat bubble outline"/>
        </a:ext>
      </dgm:extLst>
    </dgm:pt>
  </dgm:ptLst>
  <dgm:cxnLst>
    <dgm:cxn modelId="{8E854B0A-CD8C-47D0-841A-D79EE9B2C6D2}" type="presOf" srcId="{FC6E6200-0430-46A2-9C57-62427D202ACE}" destId="{4DF4E2CB-0EFC-4388-805C-453C97C13785}" srcOrd="0" destOrd="1" presId="urn:microsoft.com/office/officeart/2005/8/layout/pList2"/>
    <dgm:cxn modelId="{9FD20C13-48A3-4C7B-93F9-9705FAC725EC}" type="presOf" srcId="{6202E3FB-D9BC-4825-9AA5-D3807B9A0129}" destId="{4DF4E2CB-0EFC-4388-805C-453C97C13785}" srcOrd="0" destOrd="4" presId="urn:microsoft.com/office/officeart/2005/8/layout/pList2"/>
    <dgm:cxn modelId="{868F0018-243A-4856-BB36-CA9656E35400}" srcId="{F3EE2806-91E9-49B7-9FD7-1B4FB875C360}" destId="{A31CD814-4986-4DD6-8672-28D05FF67221}" srcOrd="1" destOrd="0" parTransId="{35E7325D-3D22-4673-9E3C-BE7F038FEA12}" sibTransId="{8B84A1D4-E6DF-4926-8C48-941A7AA900C7}"/>
    <dgm:cxn modelId="{BFC5D428-B7B8-4995-89E4-D49AD343767F}" type="presOf" srcId="{75F2F900-8CF7-4B8C-99F7-79673F5C9BDE}" destId="{D755BC8B-50C1-4DCA-9769-47F5CC73A953}" srcOrd="0" destOrd="1" presId="urn:microsoft.com/office/officeart/2005/8/layout/pList2"/>
    <dgm:cxn modelId="{C760182C-AEAF-4F23-8296-D0D761DB07C7}" srcId="{74ACF835-62C0-4E02-BD0A-E02E4A15683D}" destId="{F3EE2806-91E9-49B7-9FD7-1B4FB875C360}" srcOrd="0" destOrd="0" parTransId="{3CC3C049-A03E-4378-B6F9-A9FA9DFC93DC}" sibTransId="{D409EC67-EB01-4E1E-9B8F-979EDAB3349B}"/>
    <dgm:cxn modelId="{90614A30-0421-4956-84B1-6CCF999256A3}" srcId="{4128745D-7962-4532-997D-A7C7958AE644}" destId="{6202E3FB-D9BC-4825-9AA5-D3807B9A0129}" srcOrd="3" destOrd="0" parTransId="{FE220CE4-BFB7-4BA3-A5D7-7C545EF0D002}" sibTransId="{6C6035B5-4275-47C8-A763-BC6C502A9392}"/>
    <dgm:cxn modelId="{AD696033-BB49-470C-987D-284F1C58BAC4}" srcId="{A7905A5E-2516-4F87-A503-7978B503A5CA}" destId="{7A052EE9-8E92-4BF3-A3CE-5953F43FF910}" srcOrd="6" destOrd="0" parTransId="{DDAD9E67-DCF5-4A19-8AD9-204C3C91A98D}" sibTransId="{49DAC2CA-B35E-454C-BC0D-AFB7872D4D6A}"/>
    <dgm:cxn modelId="{A8320834-2E66-46D7-A4F6-6B0A4286D9F1}" type="presOf" srcId="{A726830E-3270-4146-85AB-C0291DE9A83E}" destId="{172B218D-5131-43C9-ACE1-1304A4D8E2FC}" srcOrd="0" destOrd="4" presId="urn:microsoft.com/office/officeart/2005/8/layout/pList2"/>
    <dgm:cxn modelId="{FB694E34-7384-49CA-AA1D-D713AE78976B}" type="presOf" srcId="{37D3D9AC-1CAE-4C94-98A3-AEFA5DDF5E25}" destId="{172B218D-5131-43C9-ACE1-1304A4D8E2FC}" srcOrd="0" destOrd="6" presId="urn:microsoft.com/office/officeart/2005/8/layout/pList2"/>
    <dgm:cxn modelId="{3B54253E-B88B-4C1D-B464-64A224D94579}" srcId="{A7905A5E-2516-4F87-A503-7978B503A5CA}" destId="{32CDD271-2E95-4329-B82A-11BAE7DFB09B}" srcOrd="4" destOrd="0" parTransId="{A0D5E1A5-992E-4437-B82F-F8AFC0E8B432}" sibTransId="{31376304-7C68-4BD4-9D83-0BD8AC7493C6}"/>
    <dgm:cxn modelId="{0A38D840-5535-4FE3-A94F-100AEF3A2BBD}" type="presOf" srcId="{45FBBA56-4310-4EAE-A034-647925723646}" destId="{172B218D-5131-43C9-ACE1-1304A4D8E2FC}" srcOrd="0" destOrd="2" presId="urn:microsoft.com/office/officeart/2005/8/layout/pList2"/>
    <dgm:cxn modelId="{1A6B5E43-2C8C-4EE9-9D2E-9A112E68B467}" type="presOf" srcId="{A030D26A-FCEB-43AC-AF62-1488E7763FAD}" destId="{D755BC8B-50C1-4DCA-9769-47F5CC73A953}" srcOrd="0" destOrd="6" presId="urn:microsoft.com/office/officeart/2005/8/layout/pList2"/>
    <dgm:cxn modelId="{D20CA563-8342-492A-BB61-E706B915FC82}" type="presOf" srcId="{C96BE4BC-9E94-4BB0-8C6E-5B44314907A8}" destId="{4DF4E2CB-0EFC-4388-805C-453C97C13785}" srcOrd="0" destOrd="2" presId="urn:microsoft.com/office/officeart/2005/8/layout/pList2"/>
    <dgm:cxn modelId="{FA6F6249-EEB2-4408-80E2-A769B5039AC4}" type="presOf" srcId="{8891D27D-B499-4ED9-B3CD-C68DF8303C92}" destId="{4DF4E2CB-0EFC-4388-805C-453C97C13785}" srcOrd="0" destOrd="3" presId="urn:microsoft.com/office/officeart/2005/8/layout/pList2"/>
    <dgm:cxn modelId="{70EB1E6C-367D-49D8-AF3F-403CED971DD4}" srcId="{4128745D-7962-4532-997D-A7C7958AE644}" destId="{8891D27D-B499-4ED9-B3CD-C68DF8303C92}" srcOrd="2" destOrd="0" parTransId="{0EC608D9-10D4-4768-946A-C9684A409623}" sibTransId="{C2310209-89E1-4DB4-A8E6-C86E5C7ED97C}"/>
    <dgm:cxn modelId="{CC6A026F-6671-42BA-9B6E-0B32D5457128}" srcId="{F3EE2806-91E9-49B7-9FD7-1B4FB875C360}" destId="{3DC66299-0E30-4967-A30A-7EECC662A9FB}" srcOrd="2" destOrd="0" parTransId="{D8BF96EE-CCAF-4B64-AD39-5D60E0BF3692}" sibTransId="{2F7B20EC-A1CC-4F3B-A5CE-4DCFB5B28444}"/>
    <dgm:cxn modelId="{9F207050-CD99-4618-84E1-ADFC38EAF615}" type="presOf" srcId="{F9380027-0FFB-4791-AA70-34AEFB77C2A0}" destId="{D755BC8B-50C1-4DCA-9769-47F5CC73A953}" srcOrd="0" destOrd="4" presId="urn:microsoft.com/office/officeart/2005/8/layout/pList2"/>
    <dgm:cxn modelId="{42953A71-0ED3-48DD-83A3-7A33179BB0DE}" type="presOf" srcId="{74ACF835-62C0-4E02-BD0A-E02E4A15683D}" destId="{AECB5436-DC2C-49F6-ABF9-33CE012B3047}" srcOrd="0" destOrd="0" presId="urn:microsoft.com/office/officeart/2005/8/layout/pList2"/>
    <dgm:cxn modelId="{F8326F75-6DB8-4D57-B144-D8D6024866E7}" type="presOf" srcId="{7A052EE9-8E92-4BF3-A3CE-5953F43FF910}" destId="{172B218D-5131-43C9-ACE1-1304A4D8E2FC}" srcOrd="0" destOrd="7" presId="urn:microsoft.com/office/officeart/2005/8/layout/pList2"/>
    <dgm:cxn modelId="{0B81CA76-02FC-4951-B63D-E19BD0E66A3D}" type="presOf" srcId="{272A6EED-A316-46FD-ABF7-5AD8E62B63A0}" destId="{E996159B-8D41-413D-9EC1-51EF30CACC33}" srcOrd="0" destOrd="0" presId="urn:microsoft.com/office/officeart/2005/8/layout/pList2"/>
    <dgm:cxn modelId="{8B9E9078-F8E6-4DC2-9155-509FCF0E3A7E}" type="presOf" srcId="{3DC66299-0E30-4967-A30A-7EECC662A9FB}" destId="{D755BC8B-50C1-4DCA-9769-47F5CC73A953}" srcOrd="0" destOrd="3" presId="urn:microsoft.com/office/officeart/2005/8/layout/pList2"/>
    <dgm:cxn modelId="{E5156A7C-8633-464C-99B0-0E0A17260EC5}" type="presOf" srcId="{F3EE2806-91E9-49B7-9FD7-1B4FB875C360}" destId="{D755BC8B-50C1-4DCA-9769-47F5CC73A953}" srcOrd="0" destOrd="0" presId="urn:microsoft.com/office/officeart/2005/8/layout/pList2"/>
    <dgm:cxn modelId="{FDCC2582-794A-4FA4-A88B-F5EEE0923AA9}" type="presOf" srcId="{784AA045-5C22-42C5-A513-0B42C8AA74CC}" destId="{172B218D-5131-43C9-ACE1-1304A4D8E2FC}" srcOrd="0" destOrd="3" presId="urn:microsoft.com/office/officeart/2005/8/layout/pList2"/>
    <dgm:cxn modelId="{45632990-8601-4C63-A666-53C8D0F650A8}" srcId="{F3EE2806-91E9-49B7-9FD7-1B4FB875C360}" destId="{75F2F900-8CF7-4B8C-99F7-79673F5C9BDE}" srcOrd="0" destOrd="0" parTransId="{FB77C056-BC83-4346-9E3C-7D717199F49F}" sibTransId="{33872A79-03E4-4694-80F6-36B970182054}"/>
    <dgm:cxn modelId="{0008EB98-8EC0-40E0-80F4-579BCBE0A664}" srcId="{A7905A5E-2516-4F87-A503-7978B503A5CA}" destId="{37D3D9AC-1CAE-4C94-98A3-AEFA5DDF5E25}" srcOrd="5" destOrd="0" parTransId="{513BA952-6347-45B2-89BF-5115C07024FF}" sibTransId="{56C832EA-043E-4E27-B1E1-6ED262E2E7E4}"/>
    <dgm:cxn modelId="{6DB27B9A-24D2-4289-91C0-80D456173CC3}" type="presOf" srcId="{69DD276D-FF56-42A2-9937-24FBD123A2BA}" destId="{D755BC8B-50C1-4DCA-9769-47F5CC73A953}" srcOrd="0" destOrd="5" presId="urn:microsoft.com/office/officeart/2005/8/layout/pList2"/>
    <dgm:cxn modelId="{5866219C-26C7-4832-8E30-B1B38E303A48}" srcId="{F3EE2806-91E9-49B7-9FD7-1B4FB875C360}" destId="{69DD276D-FF56-42A2-9937-24FBD123A2BA}" srcOrd="4" destOrd="0" parTransId="{22F8E267-DFBD-4886-BD3D-74D13A1367B3}" sibTransId="{C30A60BF-F606-4EDC-8DDC-DF7D33414B87}"/>
    <dgm:cxn modelId="{5831C4A0-B086-4B1C-9DB1-AC89111A4FE5}" type="presOf" srcId="{4128745D-7962-4532-997D-A7C7958AE644}" destId="{4DF4E2CB-0EFC-4388-805C-453C97C13785}" srcOrd="0" destOrd="0" presId="urn:microsoft.com/office/officeart/2005/8/layout/pList2"/>
    <dgm:cxn modelId="{E7F920B1-E8ED-437A-AD79-366280B44360}" srcId="{74ACF835-62C0-4E02-BD0A-E02E4A15683D}" destId="{4128745D-7962-4532-997D-A7C7958AE644}" srcOrd="2" destOrd="0" parTransId="{A2A7B747-61A9-4F16-864B-E975FFE4C887}" sibTransId="{FE12C0FA-ACCF-49CC-9E95-BAEFA11E9105}"/>
    <dgm:cxn modelId="{B142E5B2-9FC9-4070-9AA8-EA79208EFA07}" srcId="{A7905A5E-2516-4F87-A503-7978B503A5CA}" destId="{C10FC2E0-D9A7-493B-95A0-AAA5ADA5FBE5}" srcOrd="0" destOrd="0" parTransId="{78E1D704-D85C-439A-B1E4-CDA17E2C7D3C}" sibTransId="{AF936AE8-603F-494C-82D3-4B27DDDFE85D}"/>
    <dgm:cxn modelId="{9246B0BD-1F9C-4F4A-8A56-F47A759BC8DE}" type="presOf" srcId="{D409EC67-EB01-4E1E-9B8F-979EDAB3349B}" destId="{2B2C18F6-A834-4A54-9153-94B0C27CD569}" srcOrd="0" destOrd="0" presId="urn:microsoft.com/office/officeart/2005/8/layout/pList2"/>
    <dgm:cxn modelId="{7B4598C1-48A5-4101-9841-AF77A21AD651}" srcId="{74ACF835-62C0-4E02-BD0A-E02E4A15683D}" destId="{A7905A5E-2516-4F87-A503-7978B503A5CA}" srcOrd="1" destOrd="0" parTransId="{4643C5A7-9A1D-4783-8204-32132AC41792}" sibTransId="{272A6EED-A316-46FD-ABF7-5AD8E62B63A0}"/>
    <dgm:cxn modelId="{D22ECDC9-A5D7-4F9E-B52E-903183BA92E9}" type="presOf" srcId="{10FE2F19-22F6-463D-AC03-5AF403B74962}" destId="{4DF4E2CB-0EFC-4388-805C-453C97C13785}" srcOrd="0" destOrd="5" presId="urn:microsoft.com/office/officeart/2005/8/layout/pList2"/>
    <dgm:cxn modelId="{CAA4F1C9-D450-4F96-A381-9E5B1A280C7A}" srcId="{A7905A5E-2516-4F87-A503-7978B503A5CA}" destId="{784AA045-5C22-42C5-A513-0B42C8AA74CC}" srcOrd="2" destOrd="0" parTransId="{507F2956-26FC-40AC-8A3B-3A18AD473904}" sibTransId="{08A373E0-A3EA-43E6-A060-3D9A3F0C9C50}"/>
    <dgm:cxn modelId="{BEB3E0CA-A8D5-43EF-9881-8BB73D36A489}" srcId="{A7905A5E-2516-4F87-A503-7978B503A5CA}" destId="{A726830E-3270-4146-85AB-C0291DE9A83E}" srcOrd="3" destOrd="0" parTransId="{AB2F4F4D-3A66-4EF6-8279-1A2E4AC0DE26}" sibTransId="{B6574DBB-4382-4857-B91C-1F888656AD84}"/>
    <dgm:cxn modelId="{87EF1ACB-CF22-4E52-B5D8-18E349E9E9A7}" srcId="{4128745D-7962-4532-997D-A7C7958AE644}" destId="{FC6E6200-0430-46A2-9C57-62427D202ACE}" srcOrd="0" destOrd="0" parTransId="{682E03B6-304A-472D-AF12-CA947D0926E6}" sibTransId="{DD38775B-2E44-4C02-A9E1-0ACDEC9F4418}"/>
    <dgm:cxn modelId="{6D99A3DA-BEAC-46F2-A9D5-A248717C4CDE}" type="presOf" srcId="{A31CD814-4986-4DD6-8672-28D05FF67221}" destId="{D755BC8B-50C1-4DCA-9769-47F5CC73A953}" srcOrd="0" destOrd="2" presId="urn:microsoft.com/office/officeart/2005/8/layout/pList2"/>
    <dgm:cxn modelId="{8D3800DC-A175-40F2-8E8C-2CAAF015E4F0}" type="presOf" srcId="{A7905A5E-2516-4F87-A503-7978B503A5CA}" destId="{172B218D-5131-43C9-ACE1-1304A4D8E2FC}" srcOrd="0" destOrd="0" presId="urn:microsoft.com/office/officeart/2005/8/layout/pList2"/>
    <dgm:cxn modelId="{133342DD-EDAA-4E07-AABC-D660C46FF34C}" srcId="{4128745D-7962-4532-997D-A7C7958AE644}" destId="{10FE2F19-22F6-463D-AC03-5AF403B74962}" srcOrd="4" destOrd="0" parTransId="{65A275A6-777C-4655-B094-AD8F40594B93}" sibTransId="{82846FB4-6A39-430A-84E1-D920DAF63F1D}"/>
    <dgm:cxn modelId="{EAEE85DF-A008-45F4-8061-B82A8B842172}" type="presOf" srcId="{C10FC2E0-D9A7-493B-95A0-AAA5ADA5FBE5}" destId="{172B218D-5131-43C9-ACE1-1304A4D8E2FC}" srcOrd="0" destOrd="1" presId="urn:microsoft.com/office/officeart/2005/8/layout/pList2"/>
    <dgm:cxn modelId="{C75029E5-A9B8-450C-95B0-02F454874C83}" srcId="{F3EE2806-91E9-49B7-9FD7-1B4FB875C360}" destId="{A030D26A-FCEB-43AC-AF62-1488E7763FAD}" srcOrd="5" destOrd="0" parTransId="{22177B7D-21C9-4B03-A183-A9631AD13F82}" sibTransId="{D3BC8372-BDF7-4947-A491-357F18B5DC8C}"/>
    <dgm:cxn modelId="{E20A76F8-6271-4335-9D07-BCC3D4231308}" srcId="{4128745D-7962-4532-997D-A7C7958AE644}" destId="{C96BE4BC-9E94-4BB0-8C6E-5B44314907A8}" srcOrd="1" destOrd="0" parTransId="{6B33D7BF-C05C-4EEF-8BBA-9D94B6B31E46}" sibTransId="{D341AB4E-CDFB-40D7-AFD9-B7EA626DE74F}"/>
    <dgm:cxn modelId="{4F3D6DFB-5926-4F26-956C-CB80A2D7B707}" type="presOf" srcId="{32CDD271-2E95-4329-B82A-11BAE7DFB09B}" destId="{172B218D-5131-43C9-ACE1-1304A4D8E2FC}" srcOrd="0" destOrd="5" presId="urn:microsoft.com/office/officeart/2005/8/layout/pList2"/>
    <dgm:cxn modelId="{65B020FE-D040-4250-93C3-2E6A561F5729}" srcId="{F3EE2806-91E9-49B7-9FD7-1B4FB875C360}" destId="{F9380027-0FFB-4791-AA70-34AEFB77C2A0}" srcOrd="3" destOrd="0" parTransId="{A3AB7DBE-FB94-42B1-BDE6-E137861AE3AF}" sibTransId="{F6F91BEB-84E7-4224-A552-CD0D58433D76}"/>
    <dgm:cxn modelId="{C862B3FF-983B-4374-A1BD-647BBFA7C266}" srcId="{A7905A5E-2516-4F87-A503-7978B503A5CA}" destId="{45FBBA56-4310-4EAE-A034-647925723646}" srcOrd="1" destOrd="0" parTransId="{9D341BD8-EFA6-457F-9D01-6A66B1D979F1}" sibTransId="{3C563B78-0C9F-4D91-B0F9-63DD752D9E3A}"/>
    <dgm:cxn modelId="{1FAF704C-8B1E-421B-9010-5D9EC975B885}" type="presParOf" srcId="{AECB5436-DC2C-49F6-ABF9-33CE012B3047}" destId="{96F32519-CC2C-4359-9C15-006D7730D991}" srcOrd="0" destOrd="0" presId="urn:microsoft.com/office/officeart/2005/8/layout/pList2"/>
    <dgm:cxn modelId="{058C6C04-C9A8-40B0-A283-6A9E1832C161}" type="presParOf" srcId="{AECB5436-DC2C-49F6-ABF9-33CE012B3047}" destId="{8CAEAFC3-2024-4BE3-80A0-6C9B8E127676}" srcOrd="1" destOrd="0" presId="urn:microsoft.com/office/officeart/2005/8/layout/pList2"/>
    <dgm:cxn modelId="{1F6918E6-F591-41BE-AB65-A0A3AA5EEF5D}" type="presParOf" srcId="{8CAEAFC3-2024-4BE3-80A0-6C9B8E127676}" destId="{5329C99B-5E03-466E-A85F-7D3E769082E3}" srcOrd="0" destOrd="0" presId="urn:microsoft.com/office/officeart/2005/8/layout/pList2"/>
    <dgm:cxn modelId="{172830DF-50A0-4F70-B931-25C164622BBB}" type="presParOf" srcId="{5329C99B-5E03-466E-A85F-7D3E769082E3}" destId="{D755BC8B-50C1-4DCA-9769-47F5CC73A953}" srcOrd="0" destOrd="0" presId="urn:microsoft.com/office/officeart/2005/8/layout/pList2"/>
    <dgm:cxn modelId="{489B13DC-A59B-4C17-9D54-D1E1B12105EF}" type="presParOf" srcId="{5329C99B-5E03-466E-A85F-7D3E769082E3}" destId="{1007A2B6-9BA0-490B-AAF1-BEE2D4EBAEE2}" srcOrd="1" destOrd="0" presId="urn:microsoft.com/office/officeart/2005/8/layout/pList2"/>
    <dgm:cxn modelId="{3D1B5CA6-AB2A-439B-88E1-9CD74B9ECBC2}" type="presParOf" srcId="{5329C99B-5E03-466E-A85F-7D3E769082E3}" destId="{D387D463-7D76-483C-9EAA-E486CE857A98}" srcOrd="2" destOrd="0" presId="urn:microsoft.com/office/officeart/2005/8/layout/pList2"/>
    <dgm:cxn modelId="{C1F2EAF1-DC8E-4749-B684-EF80C0E48D64}" type="presParOf" srcId="{8CAEAFC3-2024-4BE3-80A0-6C9B8E127676}" destId="{2B2C18F6-A834-4A54-9153-94B0C27CD569}" srcOrd="1" destOrd="0" presId="urn:microsoft.com/office/officeart/2005/8/layout/pList2"/>
    <dgm:cxn modelId="{F74B9A8E-B87D-4C6A-B053-C77CEC4484C8}" type="presParOf" srcId="{8CAEAFC3-2024-4BE3-80A0-6C9B8E127676}" destId="{28BEF59C-DF32-412E-A583-3063E22171C3}" srcOrd="2" destOrd="0" presId="urn:microsoft.com/office/officeart/2005/8/layout/pList2"/>
    <dgm:cxn modelId="{D8244D2D-2A76-41D7-8149-25A4CD8DE1D1}" type="presParOf" srcId="{28BEF59C-DF32-412E-A583-3063E22171C3}" destId="{172B218D-5131-43C9-ACE1-1304A4D8E2FC}" srcOrd="0" destOrd="0" presId="urn:microsoft.com/office/officeart/2005/8/layout/pList2"/>
    <dgm:cxn modelId="{2D19ED22-2F06-4C78-A37B-F3482443013F}" type="presParOf" srcId="{28BEF59C-DF32-412E-A583-3063E22171C3}" destId="{3F3506B8-EEC5-484F-8813-04777CFFA0FE}" srcOrd="1" destOrd="0" presId="urn:microsoft.com/office/officeart/2005/8/layout/pList2"/>
    <dgm:cxn modelId="{DEA5C6C3-39E7-435B-BA78-B75ABDDADAF5}" type="presParOf" srcId="{28BEF59C-DF32-412E-A583-3063E22171C3}" destId="{792E6F13-AAC8-4783-BF97-BB8B5EDC0B17}" srcOrd="2" destOrd="0" presId="urn:microsoft.com/office/officeart/2005/8/layout/pList2"/>
    <dgm:cxn modelId="{C36138BF-E0E3-4923-9BCA-2FC64ABE0EAB}" type="presParOf" srcId="{8CAEAFC3-2024-4BE3-80A0-6C9B8E127676}" destId="{E996159B-8D41-413D-9EC1-51EF30CACC33}" srcOrd="3" destOrd="0" presId="urn:microsoft.com/office/officeart/2005/8/layout/pList2"/>
    <dgm:cxn modelId="{D8324327-3507-485F-AD7A-CC6E7B74D189}" type="presParOf" srcId="{8CAEAFC3-2024-4BE3-80A0-6C9B8E127676}" destId="{D0910DD2-550F-43DE-977F-4BB0FDB19130}" srcOrd="4" destOrd="0" presId="urn:microsoft.com/office/officeart/2005/8/layout/pList2"/>
    <dgm:cxn modelId="{D400D55C-E3D5-416C-A9CF-D2588BB090B6}" type="presParOf" srcId="{D0910DD2-550F-43DE-977F-4BB0FDB19130}" destId="{4DF4E2CB-0EFC-4388-805C-453C97C13785}" srcOrd="0" destOrd="0" presId="urn:microsoft.com/office/officeart/2005/8/layout/pList2"/>
    <dgm:cxn modelId="{07FF3400-6617-4BDF-9B43-6D13239C35D1}" type="presParOf" srcId="{D0910DD2-550F-43DE-977F-4BB0FDB19130}" destId="{858CB378-282D-4F3A-B9DF-73CF9149016C}" srcOrd="1" destOrd="0" presId="urn:microsoft.com/office/officeart/2005/8/layout/pList2"/>
    <dgm:cxn modelId="{85E7663C-464C-4C14-B4ED-48291CF95E59}" type="presParOf" srcId="{D0910DD2-550F-43DE-977F-4BB0FDB19130}" destId="{5FF9D5D9-3492-4B9E-94B0-4827F0D7F1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ACD82-218F-4348-AEA0-C4B47A49B11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2EBB81-5F85-4908-972D-7A532CC874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at the 2 solutions – CRM or workflow?</a:t>
          </a:r>
        </a:p>
      </dgm:t>
    </dgm:pt>
    <dgm:pt modelId="{98A766B3-05AB-40C2-BE77-FF18C40DD13A}" type="parTrans" cxnId="{C6B2C439-C32B-4A2E-BE36-A8D954BA403F}">
      <dgm:prSet/>
      <dgm:spPr/>
      <dgm:t>
        <a:bodyPr/>
        <a:lstStyle/>
        <a:p>
          <a:endParaRPr lang="en-US"/>
        </a:p>
      </dgm:t>
    </dgm:pt>
    <dgm:pt modelId="{544ABEE5-59F4-4489-B3DE-1A3FB001FD28}" type="sibTrans" cxnId="{C6B2C439-C32B-4A2E-BE36-A8D954BA403F}">
      <dgm:prSet/>
      <dgm:spPr/>
      <dgm:t>
        <a:bodyPr/>
        <a:lstStyle/>
        <a:p>
          <a:endParaRPr lang="en-US"/>
        </a:p>
      </dgm:t>
    </dgm:pt>
    <dgm:pt modelId="{4EC5A0BD-BC26-43F0-AF14-9F9DA39452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at the costs &amp; look at the opportunity – ROI?</a:t>
          </a:r>
        </a:p>
      </dgm:t>
    </dgm:pt>
    <dgm:pt modelId="{8C51C85B-A37B-41D3-9407-44F12C93666E}" type="parTrans" cxnId="{2B54A1A0-FC33-4C2B-9E92-E24A0763C6C7}">
      <dgm:prSet/>
      <dgm:spPr/>
      <dgm:t>
        <a:bodyPr/>
        <a:lstStyle/>
        <a:p>
          <a:endParaRPr lang="en-US"/>
        </a:p>
      </dgm:t>
    </dgm:pt>
    <dgm:pt modelId="{46573C6A-A2BA-481B-83FE-9535A4322A88}" type="sibTrans" cxnId="{2B54A1A0-FC33-4C2B-9E92-E24A0763C6C7}">
      <dgm:prSet/>
      <dgm:spPr/>
      <dgm:t>
        <a:bodyPr/>
        <a:lstStyle/>
        <a:p>
          <a:endParaRPr lang="en-US"/>
        </a:p>
      </dgm:t>
    </dgm:pt>
    <dgm:pt modelId="{91AD07C6-B4B1-4811-AEAA-06FBE7FD13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the decision &amp; do something!</a:t>
          </a:r>
        </a:p>
      </dgm:t>
    </dgm:pt>
    <dgm:pt modelId="{D9F6AC39-14C5-4ACE-96C2-BBE0832786D1}" type="parTrans" cxnId="{8BA07A3F-7954-4291-9D93-28E7CF86A7D4}">
      <dgm:prSet/>
      <dgm:spPr/>
      <dgm:t>
        <a:bodyPr/>
        <a:lstStyle/>
        <a:p>
          <a:endParaRPr lang="en-US"/>
        </a:p>
      </dgm:t>
    </dgm:pt>
    <dgm:pt modelId="{382F256A-37E9-4063-9374-D94C904310E7}" type="sibTrans" cxnId="{8BA07A3F-7954-4291-9D93-28E7CF86A7D4}">
      <dgm:prSet/>
      <dgm:spPr/>
      <dgm:t>
        <a:bodyPr/>
        <a:lstStyle/>
        <a:p>
          <a:endParaRPr lang="en-US"/>
        </a:p>
      </dgm:t>
    </dgm:pt>
    <dgm:pt modelId="{BF9C44E2-0ADA-4FD7-A47C-1AF023D35F37}" type="pres">
      <dgm:prSet presAssocID="{04FACD82-218F-4348-AEA0-C4B47A49B116}" presName="root" presStyleCnt="0">
        <dgm:presLayoutVars>
          <dgm:dir/>
          <dgm:resizeHandles val="exact"/>
        </dgm:presLayoutVars>
      </dgm:prSet>
      <dgm:spPr/>
    </dgm:pt>
    <dgm:pt modelId="{616249F5-B5B9-45B9-A880-8AB213419823}" type="pres">
      <dgm:prSet presAssocID="{E62EBB81-5F85-4908-972D-7A532CC87458}" presName="compNode" presStyleCnt="0"/>
      <dgm:spPr/>
    </dgm:pt>
    <dgm:pt modelId="{FB324DB6-97F8-498E-B08C-4E0E77C1A59B}" type="pres">
      <dgm:prSet presAssocID="{E62EBB81-5F85-4908-972D-7A532CC874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694669CD-3BFD-49C2-B0A4-D6F44CCB3D1C}" type="pres">
      <dgm:prSet presAssocID="{E62EBB81-5F85-4908-972D-7A532CC87458}" presName="spaceRect" presStyleCnt="0"/>
      <dgm:spPr/>
    </dgm:pt>
    <dgm:pt modelId="{726C4A77-1142-4A49-A521-C2A7A089A41E}" type="pres">
      <dgm:prSet presAssocID="{E62EBB81-5F85-4908-972D-7A532CC87458}" presName="textRect" presStyleLbl="revTx" presStyleIdx="0" presStyleCnt="3">
        <dgm:presLayoutVars>
          <dgm:chMax val="1"/>
          <dgm:chPref val="1"/>
        </dgm:presLayoutVars>
      </dgm:prSet>
      <dgm:spPr/>
    </dgm:pt>
    <dgm:pt modelId="{BFF5D4CA-C3CE-47DB-808E-1B59042C155C}" type="pres">
      <dgm:prSet presAssocID="{544ABEE5-59F4-4489-B3DE-1A3FB001FD28}" presName="sibTrans" presStyleCnt="0"/>
      <dgm:spPr/>
    </dgm:pt>
    <dgm:pt modelId="{FEF09002-E009-4412-B2A8-53B03E652778}" type="pres">
      <dgm:prSet presAssocID="{4EC5A0BD-BC26-43F0-AF14-9F9DA3945254}" presName="compNode" presStyleCnt="0"/>
      <dgm:spPr/>
    </dgm:pt>
    <dgm:pt modelId="{B285AEF8-5B7F-4373-8A33-22E8817CC7AE}" type="pres">
      <dgm:prSet presAssocID="{4EC5A0BD-BC26-43F0-AF14-9F9DA39452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und with solid fill"/>
        </a:ext>
      </dgm:extLst>
    </dgm:pt>
    <dgm:pt modelId="{3ADE9B38-16CD-4DF0-9017-D133B9E1CF6E}" type="pres">
      <dgm:prSet presAssocID="{4EC5A0BD-BC26-43F0-AF14-9F9DA3945254}" presName="spaceRect" presStyleCnt="0"/>
      <dgm:spPr/>
    </dgm:pt>
    <dgm:pt modelId="{26E817BE-F8FD-4852-BF0F-23FB081D6884}" type="pres">
      <dgm:prSet presAssocID="{4EC5A0BD-BC26-43F0-AF14-9F9DA3945254}" presName="textRect" presStyleLbl="revTx" presStyleIdx="1" presStyleCnt="3">
        <dgm:presLayoutVars>
          <dgm:chMax val="1"/>
          <dgm:chPref val="1"/>
        </dgm:presLayoutVars>
      </dgm:prSet>
      <dgm:spPr/>
    </dgm:pt>
    <dgm:pt modelId="{1E8B83AB-58A1-46AB-B04B-6762F11D7E8E}" type="pres">
      <dgm:prSet presAssocID="{46573C6A-A2BA-481B-83FE-9535A4322A88}" presName="sibTrans" presStyleCnt="0"/>
      <dgm:spPr/>
    </dgm:pt>
    <dgm:pt modelId="{17047785-7617-4C2B-A080-97555C3F5824}" type="pres">
      <dgm:prSet presAssocID="{91AD07C6-B4B1-4811-AEAA-06FBE7FD13D2}" presName="compNode" presStyleCnt="0"/>
      <dgm:spPr/>
    </dgm:pt>
    <dgm:pt modelId="{270429CD-2837-4EEC-AF93-CEA65395C8D5}" type="pres">
      <dgm:prSet presAssocID="{91AD07C6-B4B1-4811-AEAA-06FBE7FD13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st Forward with solid fill"/>
        </a:ext>
      </dgm:extLst>
    </dgm:pt>
    <dgm:pt modelId="{41D9D832-3B03-478D-90D0-28686CC1A05E}" type="pres">
      <dgm:prSet presAssocID="{91AD07C6-B4B1-4811-AEAA-06FBE7FD13D2}" presName="spaceRect" presStyleCnt="0"/>
      <dgm:spPr/>
    </dgm:pt>
    <dgm:pt modelId="{EBFF2C17-CEBD-4BB6-8E90-38B83E5B9CCA}" type="pres">
      <dgm:prSet presAssocID="{91AD07C6-B4B1-4811-AEAA-06FBE7FD13D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3C9442E-DD7E-48AF-9C6E-F8BEC0EABF63}" type="presOf" srcId="{91AD07C6-B4B1-4811-AEAA-06FBE7FD13D2}" destId="{EBFF2C17-CEBD-4BB6-8E90-38B83E5B9CCA}" srcOrd="0" destOrd="0" presId="urn:microsoft.com/office/officeart/2018/2/layout/IconLabelList"/>
    <dgm:cxn modelId="{5F7B2237-7FAF-4685-BC0A-CDE368850F6B}" type="presOf" srcId="{E62EBB81-5F85-4908-972D-7A532CC87458}" destId="{726C4A77-1142-4A49-A521-C2A7A089A41E}" srcOrd="0" destOrd="0" presId="urn:microsoft.com/office/officeart/2018/2/layout/IconLabelList"/>
    <dgm:cxn modelId="{C6B2C439-C32B-4A2E-BE36-A8D954BA403F}" srcId="{04FACD82-218F-4348-AEA0-C4B47A49B116}" destId="{E62EBB81-5F85-4908-972D-7A532CC87458}" srcOrd="0" destOrd="0" parTransId="{98A766B3-05AB-40C2-BE77-FF18C40DD13A}" sibTransId="{544ABEE5-59F4-4489-B3DE-1A3FB001FD28}"/>
    <dgm:cxn modelId="{25FFCB3E-366B-477B-816E-9BE206C447DC}" type="presOf" srcId="{04FACD82-218F-4348-AEA0-C4B47A49B116}" destId="{BF9C44E2-0ADA-4FD7-A47C-1AF023D35F37}" srcOrd="0" destOrd="0" presId="urn:microsoft.com/office/officeart/2018/2/layout/IconLabelList"/>
    <dgm:cxn modelId="{8BA07A3F-7954-4291-9D93-28E7CF86A7D4}" srcId="{04FACD82-218F-4348-AEA0-C4B47A49B116}" destId="{91AD07C6-B4B1-4811-AEAA-06FBE7FD13D2}" srcOrd="2" destOrd="0" parTransId="{D9F6AC39-14C5-4ACE-96C2-BBE0832786D1}" sibTransId="{382F256A-37E9-4063-9374-D94C904310E7}"/>
    <dgm:cxn modelId="{EA0D816D-F13F-4414-B14F-53BD99E04D5D}" type="presOf" srcId="{4EC5A0BD-BC26-43F0-AF14-9F9DA3945254}" destId="{26E817BE-F8FD-4852-BF0F-23FB081D6884}" srcOrd="0" destOrd="0" presId="urn:microsoft.com/office/officeart/2018/2/layout/IconLabelList"/>
    <dgm:cxn modelId="{2B54A1A0-FC33-4C2B-9E92-E24A0763C6C7}" srcId="{04FACD82-218F-4348-AEA0-C4B47A49B116}" destId="{4EC5A0BD-BC26-43F0-AF14-9F9DA3945254}" srcOrd="1" destOrd="0" parTransId="{8C51C85B-A37B-41D3-9407-44F12C93666E}" sibTransId="{46573C6A-A2BA-481B-83FE-9535A4322A88}"/>
    <dgm:cxn modelId="{221033D7-8BCD-48FC-93A5-6F05D1A09CB3}" type="presParOf" srcId="{BF9C44E2-0ADA-4FD7-A47C-1AF023D35F37}" destId="{616249F5-B5B9-45B9-A880-8AB213419823}" srcOrd="0" destOrd="0" presId="urn:microsoft.com/office/officeart/2018/2/layout/IconLabelList"/>
    <dgm:cxn modelId="{E8EF608B-8358-49DA-9E9A-64DDD5FCD625}" type="presParOf" srcId="{616249F5-B5B9-45B9-A880-8AB213419823}" destId="{FB324DB6-97F8-498E-B08C-4E0E77C1A59B}" srcOrd="0" destOrd="0" presId="urn:microsoft.com/office/officeart/2018/2/layout/IconLabelList"/>
    <dgm:cxn modelId="{A92DB71A-6845-43A5-82DE-3DB60FFD300E}" type="presParOf" srcId="{616249F5-B5B9-45B9-A880-8AB213419823}" destId="{694669CD-3BFD-49C2-B0A4-D6F44CCB3D1C}" srcOrd="1" destOrd="0" presId="urn:microsoft.com/office/officeart/2018/2/layout/IconLabelList"/>
    <dgm:cxn modelId="{F79A6C4F-F394-4152-A314-0993F272CD2A}" type="presParOf" srcId="{616249F5-B5B9-45B9-A880-8AB213419823}" destId="{726C4A77-1142-4A49-A521-C2A7A089A41E}" srcOrd="2" destOrd="0" presId="urn:microsoft.com/office/officeart/2018/2/layout/IconLabelList"/>
    <dgm:cxn modelId="{22036FCB-66D2-4F4D-88F5-4D0125A1C93B}" type="presParOf" srcId="{BF9C44E2-0ADA-4FD7-A47C-1AF023D35F37}" destId="{BFF5D4CA-C3CE-47DB-808E-1B59042C155C}" srcOrd="1" destOrd="0" presId="urn:microsoft.com/office/officeart/2018/2/layout/IconLabelList"/>
    <dgm:cxn modelId="{AE7A6092-5037-4FEE-8552-8381AACD09E1}" type="presParOf" srcId="{BF9C44E2-0ADA-4FD7-A47C-1AF023D35F37}" destId="{FEF09002-E009-4412-B2A8-53B03E652778}" srcOrd="2" destOrd="0" presId="urn:microsoft.com/office/officeart/2018/2/layout/IconLabelList"/>
    <dgm:cxn modelId="{A7FF830A-56FB-49D4-9F5C-583B829AD24B}" type="presParOf" srcId="{FEF09002-E009-4412-B2A8-53B03E652778}" destId="{B285AEF8-5B7F-4373-8A33-22E8817CC7AE}" srcOrd="0" destOrd="0" presId="urn:microsoft.com/office/officeart/2018/2/layout/IconLabelList"/>
    <dgm:cxn modelId="{842F2F2A-A2A6-4409-91BD-FC9859D3064C}" type="presParOf" srcId="{FEF09002-E009-4412-B2A8-53B03E652778}" destId="{3ADE9B38-16CD-4DF0-9017-D133B9E1CF6E}" srcOrd="1" destOrd="0" presId="urn:microsoft.com/office/officeart/2018/2/layout/IconLabelList"/>
    <dgm:cxn modelId="{3D154879-8A13-4990-A7BE-BE5951DD0A0B}" type="presParOf" srcId="{FEF09002-E009-4412-B2A8-53B03E652778}" destId="{26E817BE-F8FD-4852-BF0F-23FB081D6884}" srcOrd="2" destOrd="0" presId="urn:microsoft.com/office/officeart/2018/2/layout/IconLabelList"/>
    <dgm:cxn modelId="{7B37FCF1-540C-48DC-9026-5F374D968C54}" type="presParOf" srcId="{BF9C44E2-0ADA-4FD7-A47C-1AF023D35F37}" destId="{1E8B83AB-58A1-46AB-B04B-6762F11D7E8E}" srcOrd="3" destOrd="0" presId="urn:microsoft.com/office/officeart/2018/2/layout/IconLabelList"/>
    <dgm:cxn modelId="{59C66196-D1BE-41ED-AAE2-BE6C132F6445}" type="presParOf" srcId="{BF9C44E2-0ADA-4FD7-A47C-1AF023D35F37}" destId="{17047785-7617-4C2B-A080-97555C3F5824}" srcOrd="4" destOrd="0" presId="urn:microsoft.com/office/officeart/2018/2/layout/IconLabelList"/>
    <dgm:cxn modelId="{82C7E0BD-C431-477B-A2E1-0D4D19B7AB27}" type="presParOf" srcId="{17047785-7617-4C2B-A080-97555C3F5824}" destId="{270429CD-2837-4EEC-AF93-CEA65395C8D5}" srcOrd="0" destOrd="0" presId="urn:microsoft.com/office/officeart/2018/2/layout/IconLabelList"/>
    <dgm:cxn modelId="{DCA8D71A-198F-4468-BB56-A3155F2DA74D}" type="presParOf" srcId="{17047785-7617-4C2B-A080-97555C3F5824}" destId="{41D9D832-3B03-478D-90D0-28686CC1A05E}" srcOrd="1" destOrd="0" presId="urn:microsoft.com/office/officeart/2018/2/layout/IconLabelList"/>
    <dgm:cxn modelId="{12A73E09-022B-4FEC-B6B0-B9C0028A6CDD}" type="presParOf" srcId="{17047785-7617-4C2B-A080-97555C3F5824}" destId="{EBFF2C17-CEBD-4BB6-8E90-38B83E5B9C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ACF835-62C0-4E02-BD0A-E02E4A15683D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F3EE2806-91E9-49B7-9FD7-1B4FB875C360}">
      <dgm:prSet phldrT="[Text]" custT="1"/>
      <dgm:spPr/>
      <dgm:t>
        <a:bodyPr/>
        <a:lstStyle/>
        <a:p>
          <a:r>
            <a:rPr lang="en-US" sz="1600" b="1" dirty="0"/>
            <a:t>Data Capture</a:t>
          </a:r>
          <a:endParaRPr lang="en-GB" sz="1600" b="1" dirty="0"/>
        </a:p>
      </dgm:t>
    </dgm:pt>
    <dgm:pt modelId="{3CC3C049-A03E-4378-B6F9-A9FA9DFC93DC}" type="parTrans" cxnId="{C760182C-AEAF-4F23-8296-D0D761DB07C7}">
      <dgm:prSet/>
      <dgm:spPr/>
      <dgm:t>
        <a:bodyPr/>
        <a:lstStyle/>
        <a:p>
          <a:endParaRPr lang="en-GB"/>
        </a:p>
      </dgm:t>
    </dgm:pt>
    <dgm:pt modelId="{D409EC67-EB01-4E1E-9B8F-979EDAB3349B}" type="sibTrans" cxnId="{C760182C-AEAF-4F23-8296-D0D761DB07C7}">
      <dgm:prSet/>
      <dgm:spPr/>
      <dgm:t>
        <a:bodyPr/>
        <a:lstStyle/>
        <a:p>
          <a:endParaRPr lang="en-GB"/>
        </a:p>
      </dgm:t>
    </dgm:pt>
    <dgm:pt modelId="{A7905A5E-2516-4F87-A503-7978B503A5CA}">
      <dgm:prSet phldrT="[Text]" custT="1"/>
      <dgm:spPr/>
      <dgm:t>
        <a:bodyPr/>
        <a:lstStyle/>
        <a:p>
          <a:r>
            <a:rPr lang="en-US" sz="1600" b="1" dirty="0"/>
            <a:t>Training &amp; Rollout</a:t>
          </a:r>
          <a:endParaRPr lang="en-GB" sz="1600" b="1" dirty="0"/>
        </a:p>
      </dgm:t>
    </dgm:pt>
    <dgm:pt modelId="{4643C5A7-9A1D-4783-8204-32132AC41792}" type="parTrans" cxnId="{7B4598C1-48A5-4101-9841-AF77A21AD651}">
      <dgm:prSet/>
      <dgm:spPr/>
      <dgm:t>
        <a:bodyPr/>
        <a:lstStyle/>
        <a:p>
          <a:endParaRPr lang="en-GB"/>
        </a:p>
      </dgm:t>
    </dgm:pt>
    <dgm:pt modelId="{272A6EED-A316-46FD-ABF7-5AD8E62B63A0}" type="sibTrans" cxnId="{7B4598C1-48A5-4101-9841-AF77A21AD651}">
      <dgm:prSet/>
      <dgm:spPr/>
      <dgm:t>
        <a:bodyPr/>
        <a:lstStyle/>
        <a:p>
          <a:endParaRPr lang="en-GB"/>
        </a:p>
      </dgm:t>
    </dgm:pt>
    <dgm:pt modelId="{4128745D-7962-4532-997D-A7C7958AE644}">
      <dgm:prSet phldrT="[Text]" custT="1"/>
      <dgm:spPr/>
      <dgm:t>
        <a:bodyPr/>
        <a:lstStyle/>
        <a:p>
          <a:r>
            <a:rPr lang="en-US" sz="1600" b="1" dirty="0"/>
            <a:t>Content nurture</a:t>
          </a:r>
          <a:endParaRPr lang="en-GB" sz="1600" dirty="0"/>
        </a:p>
      </dgm:t>
    </dgm:pt>
    <dgm:pt modelId="{A2A7B747-61A9-4F16-864B-E975FFE4C887}" type="parTrans" cxnId="{E7F920B1-E8ED-437A-AD79-366280B44360}">
      <dgm:prSet/>
      <dgm:spPr/>
      <dgm:t>
        <a:bodyPr/>
        <a:lstStyle/>
        <a:p>
          <a:endParaRPr lang="en-GB"/>
        </a:p>
      </dgm:t>
    </dgm:pt>
    <dgm:pt modelId="{FE12C0FA-ACCF-49CC-9E95-BAEFA11E9105}" type="sibTrans" cxnId="{E7F920B1-E8ED-437A-AD79-366280B44360}">
      <dgm:prSet/>
      <dgm:spPr/>
      <dgm:t>
        <a:bodyPr/>
        <a:lstStyle/>
        <a:p>
          <a:endParaRPr lang="en-GB"/>
        </a:p>
      </dgm:t>
    </dgm:pt>
    <dgm:pt modelId="{75F2F900-8CF7-4B8C-99F7-79673F5C9BDE}">
      <dgm:prSet phldrT="[Text]" custT="1"/>
      <dgm:spPr/>
      <dgm:t>
        <a:bodyPr/>
        <a:lstStyle/>
        <a:p>
          <a:r>
            <a:rPr lang="en-US" sz="1300" dirty="0"/>
            <a:t>Build CRM capability</a:t>
          </a:r>
          <a:endParaRPr lang="en-GB" sz="1300" dirty="0"/>
        </a:p>
      </dgm:t>
    </dgm:pt>
    <dgm:pt modelId="{FB77C056-BC83-4346-9E3C-7D717199F49F}" type="parTrans" cxnId="{45632990-8601-4C63-A666-53C8D0F650A8}">
      <dgm:prSet/>
      <dgm:spPr/>
      <dgm:t>
        <a:bodyPr/>
        <a:lstStyle/>
        <a:p>
          <a:endParaRPr lang="en-GB"/>
        </a:p>
      </dgm:t>
    </dgm:pt>
    <dgm:pt modelId="{33872A79-03E4-4694-80F6-36B970182054}" type="sibTrans" cxnId="{45632990-8601-4C63-A666-53C8D0F650A8}">
      <dgm:prSet/>
      <dgm:spPr/>
      <dgm:t>
        <a:bodyPr/>
        <a:lstStyle/>
        <a:p>
          <a:endParaRPr lang="en-GB"/>
        </a:p>
      </dgm:t>
    </dgm:pt>
    <dgm:pt modelId="{A31CD814-4986-4DD6-8672-28D05FF67221}">
      <dgm:prSet phldrT="[Text]" custT="1"/>
      <dgm:spPr/>
      <dgm:t>
        <a:bodyPr/>
        <a:lstStyle/>
        <a:p>
          <a:r>
            <a:rPr lang="en-US" sz="1300" dirty="0"/>
            <a:t>Identify Segment of Client Needs</a:t>
          </a:r>
          <a:endParaRPr lang="en-GB" sz="1300" dirty="0"/>
        </a:p>
      </dgm:t>
    </dgm:pt>
    <dgm:pt modelId="{35E7325D-3D22-4673-9E3C-BE7F038FEA12}" type="parTrans" cxnId="{868F0018-243A-4856-BB36-CA9656E35400}">
      <dgm:prSet/>
      <dgm:spPr/>
      <dgm:t>
        <a:bodyPr/>
        <a:lstStyle/>
        <a:p>
          <a:endParaRPr lang="en-GB"/>
        </a:p>
      </dgm:t>
    </dgm:pt>
    <dgm:pt modelId="{8B84A1D4-E6DF-4926-8C48-941A7AA900C7}" type="sibTrans" cxnId="{868F0018-243A-4856-BB36-CA9656E35400}">
      <dgm:prSet/>
      <dgm:spPr/>
      <dgm:t>
        <a:bodyPr/>
        <a:lstStyle/>
        <a:p>
          <a:endParaRPr lang="en-GB"/>
        </a:p>
      </dgm:t>
    </dgm:pt>
    <dgm:pt modelId="{3DC66299-0E30-4967-A30A-7EECC662A9FB}">
      <dgm:prSet phldrT="[Text]" custT="1"/>
      <dgm:spPr/>
      <dgm:t>
        <a:bodyPr/>
        <a:lstStyle/>
        <a:p>
          <a:r>
            <a:rPr lang="en-US" sz="1300" dirty="0"/>
            <a:t>Identify Sector</a:t>
          </a:r>
          <a:endParaRPr lang="en-GB" sz="1300" dirty="0"/>
        </a:p>
      </dgm:t>
    </dgm:pt>
    <dgm:pt modelId="{D8BF96EE-CCAF-4B64-AD39-5D60E0BF3692}" type="parTrans" cxnId="{CC6A026F-6671-42BA-9B6E-0B32D5457128}">
      <dgm:prSet/>
      <dgm:spPr/>
      <dgm:t>
        <a:bodyPr/>
        <a:lstStyle/>
        <a:p>
          <a:endParaRPr lang="en-GB"/>
        </a:p>
      </dgm:t>
    </dgm:pt>
    <dgm:pt modelId="{2F7B20EC-A1CC-4F3B-A5CE-4DCFB5B28444}" type="sibTrans" cxnId="{CC6A026F-6671-42BA-9B6E-0B32D5457128}">
      <dgm:prSet/>
      <dgm:spPr/>
      <dgm:t>
        <a:bodyPr/>
        <a:lstStyle/>
        <a:p>
          <a:endParaRPr lang="en-GB"/>
        </a:p>
      </dgm:t>
    </dgm:pt>
    <dgm:pt modelId="{69DD276D-FF56-42A2-9937-24FBD123A2BA}">
      <dgm:prSet phldrT="[Text]" custT="1"/>
      <dgm:spPr/>
      <dgm:t>
        <a:bodyPr/>
        <a:lstStyle/>
        <a:p>
          <a:r>
            <a:rPr lang="en-US" sz="1300" dirty="0"/>
            <a:t>Optional - Integrate with Practice Management system (CCH, Iris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F8E267-DFBD-4886-BD3D-74D13A1367B3}" type="parTrans" cxnId="{5866219C-26C7-4832-8E30-B1B38E303A48}">
      <dgm:prSet/>
      <dgm:spPr/>
      <dgm:t>
        <a:bodyPr/>
        <a:lstStyle/>
        <a:p>
          <a:endParaRPr lang="en-GB"/>
        </a:p>
      </dgm:t>
    </dgm:pt>
    <dgm:pt modelId="{C30A60BF-F606-4EDC-8DDC-DF7D33414B87}" type="sibTrans" cxnId="{5866219C-26C7-4832-8E30-B1B38E303A48}">
      <dgm:prSet/>
      <dgm:spPr/>
      <dgm:t>
        <a:bodyPr/>
        <a:lstStyle/>
        <a:p>
          <a:endParaRPr lang="en-GB"/>
        </a:p>
      </dgm:t>
    </dgm:pt>
    <dgm:pt modelId="{A030D26A-FCEB-43AC-AF62-1488E7763FAD}">
      <dgm:prSet phldrT="[Text]" custT="1"/>
      <dgm:spPr/>
      <dgm:t>
        <a:bodyPr/>
        <a:lstStyle/>
        <a:p>
          <a:r>
            <a:rPr lang="en-US" sz="1300" dirty="0"/>
            <a:t>Optional - Integrate with other advisory apps (Capitalise, Fathom </a:t>
          </a:r>
          <a:r>
            <a:rPr lang="en-US" sz="1300" dirty="0" err="1"/>
            <a:t>etc</a:t>
          </a:r>
          <a:r>
            <a:rPr lang="en-US" sz="1300" dirty="0"/>
            <a:t>)</a:t>
          </a:r>
          <a:endParaRPr lang="en-GB" sz="1300" dirty="0"/>
        </a:p>
      </dgm:t>
    </dgm:pt>
    <dgm:pt modelId="{22177B7D-21C9-4B03-A183-A9631AD13F82}" type="parTrans" cxnId="{C75029E5-A9B8-450C-95B0-02F454874C83}">
      <dgm:prSet/>
      <dgm:spPr/>
      <dgm:t>
        <a:bodyPr/>
        <a:lstStyle/>
        <a:p>
          <a:endParaRPr lang="en-GB"/>
        </a:p>
      </dgm:t>
    </dgm:pt>
    <dgm:pt modelId="{D3BC8372-BDF7-4947-A491-357F18B5DC8C}" type="sibTrans" cxnId="{C75029E5-A9B8-450C-95B0-02F454874C83}">
      <dgm:prSet/>
      <dgm:spPr/>
      <dgm:t>
        <a:bodyPr/>
        <a:lstStyle/>
        <a:p>
          <a:endParaRPr lang="en-GB"/>
        </a:p>
      </dgm:t>
    </dgm:pt>
    <dgm:pt modelId="{C10FC2E0-D9A7-493B-95A0-AAA5ADA5FBE5}">
      <dgm:prSet phldrT="[Text]" custT="1"/>
      <dgm:spPr/>
      <dgm:t>
        <a:bodyPr/>
        <a:lstStyle/>
        <a:p>
          <a:r>
            <a:rPr lang="en-US" sz="1300" dirty="0"/>
            <a:t>Identify who will be having advisory conversations</a:t>
          </a:r>
          <a:endParaRPr lang="en-GB" sz="1300" b="1" dirty="0"/>
        </a:p>
      </dgm:t>
    </dgm:pt>
    <dgm:pt modelId="{78E1D704-D85C-439A-B1E4-CDA17E2C7D3C}" type="parTrans" cxnId="{B142E5B2-9FC9-4070-9AA8-EA79208EFA07}">
      <dgm:prSet/>
      <dgm:spPr/>
      <dgm:t>
        <a:bodyPr/>
        <a:lstStyle/>
        <a:p>
          <a:endParaRPr lang="en-GB"/>
        </a:p>
      </dgm:t>
    </dgm:pt>
    <dgm:pt modelId="{AF936AE8-603F-494C-82D3-4B27DDDFE85D}" type="sibTrans" cxnId="{B142E5B2-9FC9-4070-9AA8-EA79208EFA07}">
      <dgm:prSet/>
      <dgm:spPr/>
      <dgm:t>
        <a:bodyPr/>
        <a:lstStyle/>
        <a:p>
          <a:endParaRPr lang="en-GB"/>
        </a:p>
      </dgm:t>
    </dgm:pt>
    <dgm:pt modelId="{45FBBA56-4310-4EAE-A034-647925723646}">
      <dgm:prSet phldrT="[Text]" custT="1"/>
      <dgm:spPr/>
      <dgm:t>
        <a:bodyPr/>
        <a:lstStyle/>
        <a:p>
          <a:r>
            <a:rPr lang="en-US" sz="1300" b="0" dirty="0"/>
            <a:t>Provide training about commercial skills</a:t>
          </a:r>
          <a:endParaRPr lang="en-GB" sz="1300" b="0" dirty="0"/>
        </a:p>
      </dgm:t>
    </dgm:pt>
    <dgm:pt modelId="{9D341BD8-EFA6-457F-9D01-6A66B1D979F1}" type="parTrans" cxnId="{C862B3FF-983B-4374-A1BD-647BBFA7C266}">
      <dgm:prSet/>
      <dgm:spPr/>
      <dgm:t>
        <a:bodyPr/>
        <a:lstStyle/>
        <a:p>
          <a:endParaRPr lang="en-GB"/>
        </a:p>
      </dgm:t>
    </dgm:pt>
    <dgm:pt modelId="{3C563B78-0C9F-4D91-B0F9-63DD752D9E3A}" type="sibTrans" cxnId="{C862B3FF-983B-4374-A1BD-647BBFA7C266}">
      <dgm:prSet/>
      <dgm:spPr/>
      <dgm:t>
        <a:bodyPr/>
        <a:lstStyle/>
        <a:p>
          <a:endParaRPr lang="en-GB"/>
        </a:p>
      </dgm:t>
    </dgm:pt>
    <dgm:pt modelId="{784AA045-5C22-42C5-A513-0B42C8AA74CC}">
      <dgm:prSet phldrT="[Text]" custT="1"/>
      <dgm:spPr/>
      <dgm:t>
        <a:bodyPr/>
        <a:lstStyle/>
        <a:p>
          <a:r>
            <a:rPr lang="en-US" sz="1300" b="0" dirty="0"/>
            <a:t>Provide supporting resources &amp; content</a:t>
          </a:r>
          <a:endParaRPr lang="en-GB" sz="1300" b="0" dirty="0"/>
        </a:p>
      </dgm:t>
    </dgm:pt>
    <dgm:pt modelId="{507F2956-26FC-40AC-8A3B-3A18AD473904}" type="parTrans" cxnId="{CAA4F1C9-D450-4F96-A381-9E5B1A280C7A}">
      <dgm:prSet/>
      <dgm:spPr/>
      <dgm:t>
        <a:bodyPr/>
        <a:lstStyle/>
        <a:p>
          <a:endParaRPr lang="en-GB"/>
        </a:p>
      </dgm:t>
    </dgm:pt>
    <dgm:pt modelId="{08A373E0-A3EA-43E6-A060-3D9A3F0C9C50}" type="sibTrans" cxnId="{CAA4F1C9-D450-4F96-A381-9E5B1A280C7A}">
      <dgm:prSet/>
      <dgm:spPr/>
      <dgm:t>
        <a:bodyPr/>
        <a:lstStyle/>
        <a:p>
          <a:endParaRPr lang="en-GB"/>
        </a:p>
      </dgm:t>
    </dgm:pt>
    <dgm:pt modelId="{A726830E-3270-4146-85AB-C0291DE9A83E}">
      <dgm:prSet phldrT="[Text]" custT="1"/>
      <dgm:spPr/>
      <dgm:t>
        <a:bodyPr/>
        <a:lstStyle/>
        <a:p>
          <a:r>
            <a:rPr lang="en-US" sz="1300" b="0" dirty="0"/>
            <a:t>Provide conversation starters &amp; structures</a:t>
          </a:r>
          <a:endParaRPr lang="en-GB" sz="1300" b="0" dirty="0"/>
        </a:p>
      </dgm:t>
    </dgm:pt>
    <dgm:pt modelId="{AB2F4F4D-3A66-4EF6-8279-1A2E4AC0DE26}" type="parTrans" cxnId="{BEB3E0CA-A8D5-43EF-9881-8BB73D36A489}">
      <dgm:prSet/>
      <dgm:spPr/>
      <dgm:t>
        <a:bodyPr/>
        <a:lstStyle/>
        <a:p>
          <a:endParaRPr lang="en-GB"/>
        </a:p>
      </dgm:t>
    </dgm:pt>
    <dgm:pt modelId="{B6574DBB-4382-4857-B91C-1F888656AD84}" type="sibTrans" cxnId="{BEB3E0CA-A8D5-43EF-9881-8BB73D36A489}">
      <dgm:prSet/>
      <dgm:spPr/>
      <dgm:t>
        <a:bodyPr/>
        <a:lstStyle/>
        <a:p>
          <a:endParaRPr lang="en-GB"/>
        </a:p>
      </dgm:t>
    </dgm:pt>
    <dgm:pt modelId="{32CDD271-2E95-4329-B82A-11BAE7DFB09B}">
      <dgm:prSet phldrT="[Text]" custT="1"/>
      <dgm:spPr/>
      <dgm:t>
        <a:bodyPr/>
        <a:lstStyle/>
        <a:p>
          <a:r>
            <a:rPr lang="en-US" sz="1300" b="0" dirty="0"/>
            <a:t>Set out a clear approach and expectation</a:t>
          </a:r>
          <a:endParaRPr lang="en-GB" sz="1300" b="0" dirty="0"/>
        </a:p>
      </dgm:t>
    </dgm:pt>
    <dgm:pt modelId="{A0D5E1A5-992E-4437-B82F-F8AFC0E8B432}" type="parTrans" cxnId="{3B54253E-B88B-4C1D-B464-64A224D94579}">
      <dgm:prSet/>
      <dgm:spPr/>
      <dgm:t>
        <a:bodyPr/>
        <a:lstStyle/>
        <a:p>
          <a:endParaRPr lang="en-GB"/>
        </a:p>
      </dgm:t>
    </dgm:pt>
    <dgm:pt modelId="{31376304-7C68-4BD4-9D83-0BD8AC7493C6}" type="sibTrans" cxnId="{3B54253E-B88B-4C1D-B464-64A224D94579}">
      <dgm:prSet/>
      <dgm:spPr/>
      <dgm:t>
        <a:bodyPr/>
        <a:lstStyle/>
        <a:p>
          <a:endParaRPr lang="en-GB"/>
        </a:p>
      </dgm:t>
    </dgm:pt>
    <dgm:pt modelId="{7A052EE9-8E92-4BF3-A3CE-5953F43FF910}">
      <dgm:prSet phldrT="[Text]" custT="1"/>
      <dgm:spPr/>
      <dgm:t>
        <a:bodyPr/>
        <a:lstStyle/>
        <a:p>
          <a:r>
            <a:rPr lang="en-US" sz="1300" b="0" dirty="0"/>
            <a:t>Review progress &amp; hold accountable</a:t>
          </a:r>
          <a:endParaRPr lang="en-GB" sz="1300" b="0" dirty="0"/>
        </a:p>
      </dgm:t>
    </dgm:pt>
    <dgm:pt modelId="{DDAD9E67-DCF5-4A19-8AD9-204C3C91A98D}" type="parTrans" cxnId="{AD696033-BB49-470C-987D-284F1C58BAC4}">
      <dgm:prSet/>
      <dgm:spPr/>
      <dgm:t>
        <a:bodyPr/>
        <a:lstStyle/>
        <a:p>
          <a:endParaRPr lang="en-GB"/>
        </a:p>
      </dgm:t>
    </dgm:pt>
    <dgm:pt modelId="{49DAC2CA-B35E-454C-BC0D-AFB7872D4D6A}" type="sibTrans" cxnId="{AD696033-BB49-470C-987D-284F1C58BAC4}">
      <dgm:prSet/>
      <dgm:spPr/>
      <dgm:t>
        <a:bodyPr/>
        <a:lstStyle/>
        <a:p>
          <a:endParaRPr lang="en-GB"/>
        </a:p>
      </dgm:t>
    </dgm:pt>
    <dgm:pt modelId="{FC6E6200-0430-46A2-9C57-62427D202ACE}">
      <dgm:prSet phldrT="[Text]" custT="1"/>
      <dgm:spPr/>
      <dgm:t>
        <a:bodyPr/>
        <a:lstStyle/>
        <a:p>
          <a:r>
            <a:rPr lang="en-US" sz="1300" dirty="0"/>
            <a:t>Supply regular blogs, guides, videos, case study successes, quizzes </a:t>
          </a:r>
          <a:r>
            <a:rPr lang="en-US" sz="1300" dirty="0" err="1"/>
            <a:t>etc</a:t>
          </a:r>
          <a:r>
            <a:rPr lang="en-US" sz="1300" dirty="0"/>
            <a:t> targeted at different client-need segments &amp; different sectors</a:t>
          </a:r>
          <a:endParaRPr lang="en-GB" sz="1300" b="1" dirty="0"/>
        </a:p>
      </dgm:t>
    </dgm:pt>
    <dgm:pt modelId="{682E03B6-304A-472D-AF12-CA947D0926E6}" type="parTrans" cxnId="{87EF1ACB-CF22-4E52-B5D8-18E349E9E9A7}">
      <dgm:prSet/>
      <dgm:spPr/>
      <dgm:t>
        <a:bodyPr/>
        <a:lstStyle/>
        <a:p>
          <a:endParaRPr lang="en-GB"/>
        </a:p>
      </dgm:t>
    </dgm:pt>
    <dgm:pt modelId="{DD38775B-2E44-4C02-A9E1-0ACDEC9F4418}" type="sibTrans" cxnId="{87EF1ACB-CF22-4E52-B5D8-18E349E9E9A7}">
      <dgm:prSet/>
      <dgm:spPr/>
      <dgm:t>
        <a:bodyPr/>
        <a:lstStyle/>
        <a:p>
          <a:endParaRPr lang="en-GB"/>
        </a:p>
      </dgm:t>
    </dgm:pt>
    <dgm:pt modelId="{10FE2F19-22F6-463D-AC03-5AF403B74962}">
      <dgm:prSet phldrT="[Text]" custT="1"/>
      <dgm:spPr/>
      <dgm:t>
        <a:bodyPr/>
        <a:lstStyle/>
        <a:p>
          <a:endParaRPr lang="en-GB" sz="1200" b="1" dirty="0"/>
        </a:p>
      </dgm:t>
    </dgm:pt>
    <dgm:pt modelId="{65A275A6-777C-4655-B094-AD8F40594B93}" type="parTrans" cxnId="{133342DD-EDAA-4E07-AABC-D660C46FF34C}">
      <dgm:prSet/>
      <dgm:spPr/>
      <dgm:t>
        <a:bodyPr/>
        <a:lstStyle/>
        <a:p>
          <a:endParaRPr lang="en-GB"/>
        </a:p>
      </dgm:t>
    </dgm:pt>
    <dgm:pt modelId="{82846FB4-6A39-430A-84E1-D920DAF63F1D}" type="sibTrans" cxnId="{133342DD-EDAA-4E07-AABC-D660C46FF34C}">
      <dgm:prSet/>
      <dgm:spPr/>
      <dgm:t>
        <a:bodyPr/>
        <a:lstStyle/>
        <a:p>
          <a:endParaRPr lang="en-GB"/>
        </a:p>
      </dgm:t>
    </dgm:pt>
    <dgm:pt modelId="{37D3D9AC-1CAE-4C94-98A3-AEFA5DDF5E25}">
      <dgm:prSet phldrT="[Text]" custT="1"/>
      <dgm:spPr/>
      <dgm:t>
        <a:bodyPr/>
        <a:lstStyle/>
        <a:p>
          <a:r>
            <a:rPr lang="en-US" sz="1300" b="0" dirty="0"/>
            <a:t>Train on updating CRM</a:t>
          </a:r>
          <a:endParaRPr lang="en-GB" sz="1300" b="0" dirty="0"/>
        </a:p>
      </dgm:t>
    </dgm:pt>
    <dgm:pt modelId="{513BA952-6347-45B2-89BF-5115C07024FF}" type="parTrans" cxnId="{0008EB98-8EC0-40E0-80F4-579BCBE0A664}">
      <dgm:prSet/>
      <dgm:spPr/>
      <dgm:t>
        <a:bodyPr/>
        <a:lstStyle/>
        <a:p>
          <a:endParaRPr lang="en-GB"/>
        </a:p>
      </dgm:t>
    </dgm:pt>
    <dgm:pt modelId="{56C832EA-043E-4E27-B1E1-6ED262E2E7E4}" type="sibTrans" cxnId="{0008EB98-8EC0-40E0-80F4-579BCBE0A664}">
      <dgm:prSet/>
      <dgm:spPr/>
      <dgm:t>
        <a:bodyPr/>
        <a:lstStyle/>
        <a:p>
          <a:endParaRPr lang="en-GB"/>
        </a:p>
      </dgm:t>
    </dgm:pt>
    <dgm:pt modelId="{C96BE4BC-9E94-4BB0-8C6E-5B44314907A8}">
      <dgm:prSet phldrT="[Text]" custT="1"/>
      <dgm:spPr/>
      <dgm:t>
        <a:bodyPr/>
        <a:lstStyle/>
        <a:p>
          <a:r>
            <a:rPr lang="en-US" sz="1300" b="0" dirty="0"/>
            <a:t>Optional - </a:t>
          </a:r>
          <a:r>
            <a:rPr lang="en-US" sz="1300" b="0" dirty="0" err="1"/>
            <a:t>organise</a:t>
          </a:r>
          <a:r>
            <a:rPr lang="en-US" sz="1300" b="0" dirty="0"/>
            <a:t> webinars or seminars</a:t>
          </a:r>
          <a:endParaRPr lang="en-GB" sz="1300" b="0" dirty="0"/>
        </a:p>
      </dgm:t>
    </dgm:pt>
    <dgm:pt modelId="{6B33D7BF-C05C-4EEF-8BBA-9D94B6B31E46}" type="parTrans" cxnId="{E20A76F8-6271-4335-9D07-BCC3D4231308}">
      <dgm:prSet/>
      <dgm:spPr/>
      <dgm:t>
        <a:bodyPr/>
        <a:lstStyle/>
        <a:p>
          <a:endParaRPr lang="en-GB"/>
        </a:p>
      </dgm:t>
    </dgm:pt>
    <dgm:pt modelId="{D341AB4E-CDFB-40D7-AFD9-B7EA626DE74F}" type="sibTrans" cxnId="{E20A76F8-6271-4335-9D07-BCC3D4231308}">
      <dgm:prSet/>
      <dgm:spPr/>
      <dgm:t>
        <a:bodyPr/>
        <a:lstStyle/>
        <a:p>
          <a:endParaRPr lang="en-GB"/>
        </a:p>
      </dgm:t>
    </dgm:pt>
    <dgm:pt modelId="{6202E3FB-D9BC-4825-9AA5-D3807B9A0129}">
      <dgm:prSet phldrT="[Text]" custT="1"/>
      <dgm:spPr/>
      <dgm:t>
        <a:bodyPr/>
        <a:lstStyle/>
        <a:p>
          <a:r>
            <a:rPr lang="en-US" sz="1300" b="0" dirty="0"/>
            <a:t>Optional - direct marketing by telephone or post</a:t>
          </a:r>
          <a:endParaRPr lang="en-GB" sz="1300" b="0" dirty="0"/>
        </a:p>
      </dgm:t>
    </dgm:pt>
    <dgm:pt modelId="{FE220CE4-BFB7-4BA3-A5D7-7C545EF0D002}" type="parTrans" cxnId="{90614A30-0421-4956-84B1-6CCF999256A3}">
      <dgm:prSet/>
      <dgm:spPr/>
      <dgm:t>
        <a:bodyPr/>
        <a:lstStyle/>
        <a:p>
          <a:endParaRPr lang="en-GB"/>
        </a:p>
      </dgm:t>
    </dgm:pt>
    <dgm:pt modelId="{6C6035B5-4275-47C8-A763-BC6C502A9392}" type="sibTrans" cxnId="{90614A30-0421-4956-84B1-6CCF999256A3}">
      <dgm:prSet/>
      <dgm:spPr/>
      <dgm:t>
        <a:bodyPr/>
        <a:lstStyle/>
        <a:p>
          <a:endParaRPr lang="en-GB"/>
        </a:p>
      </dgm:t>
    </dgm:pt>
    <dgm:pt modelId="{8891D27D-B499-4ED9-B3CD-C68DF8303C92}">
      <dgm:prSet phldrT="[Text]" custT="1"/>
      <dgm:spPr/>
      <dgm:t>
        <a:bodyPr/>
        <a:lstStyle/>
        <a:p>
          <a:r>
            <a:rPr lang="en-US" sz="1300" b="0" dirty="0"/>
            <a:t>Optional - website news updates and social media posts</a:t>
          </a:r>
          <a:endParaRPr lang="en-GB" sz="1300" b="0" dirty="0"/>
        </a:p>
      </dgm:t>
    </dgm:pt>
    <dgm:pt modelId="{0EC608D9-10D4-4768-946A-C9684A409623}" type="parTrans" cxnId="{70EB1E6C-367D-49D8-AF3F-403CED971DD4}">
      <dgm:prSet/>
      <dgm:spPr/>
      <dgm:t>
        <a:bodyPr/>
        <a:lstStyle/>
        <a:p>
          <a:endParaRPr lang="en-GB"/>
        </a:p>
      </dgm:t>
    </dgm:pt>
    <dgm:pt modelId="{C2310209-89E1-4DB4-A8E6-C86E5C7ED97C}" type="sibTrans" cxnId="{70EB1E6C-367D-49D8-AF3F-403CED971DD4}">
      <dgm:prSet/>
      <dgm:spPr/>
      <dgm:t>
        <a:bodyPr/>
        <a:lstStyle/>
        <a:p>
          <a:endParaRPr lang="en-GB"/>
        </a:p>
      </dgm:t>
    </dgm:pt>
    <dgm:pt modelId="{F9380027-0FFB-4791-AA70-34AEFB77C2A0}">
      <dgm:prSet phldrT="[Text]" custT="1"/>
      <dgm:spPr/>
      <dgm:t>
        <a:bodyPr/>
        <a:lstStyle/>
        <a:p>
          <a:r>
            <a:rPr lang="en-US" sz="1300" dirty="0"/>
            <a:t>Integrate with existing mailing software (</a:t>
          </a:r>
          <a:r>
            <a:rPr lang="en-US" sz="1300" dirty="0" err="1"/>
            <a:t>mailchimp</a:t>
          </a:r>
          <a:r>
            <a:rPr lang="en-US" sz="1300" dirty="0"/>
            <a:t>, </a:t>
          </a:r>
          <a:r>
            <a:rPr lang="en-US" sz="1300" dirty="0" err="1"/>
            <a:t>hubspot</a:t>
          </a:r>
          <a:r>
            <a:rPr lang="en-US" sz="1300" dirty="0"/>
            <a:t>)</a:t>
          </a:r>
          <a:endParaRPr lang="en-GB" sz="1300" dirty="0"/>
        </a:p>
      </dgm:t>
    </dgm:pt>
    <dgm:pt modelId="{A3AB7DBE-FB94-42B1-BDE6-E137861AE3AF}" type="parTrans" cxnId="{65B020FE-D040-4250-93C3-2E6A561F5729}">
      <dgm:prSet/>
      <dgm:spPr/>
      <dgm:t>
        <a:bodyPr/>
        <a:lstStyle/>
        <a:p>
          <a:endParaRPr lang="en-GB"/>
        </a:p>
      </dgm:t>
    </dgm:pt>
    <dgm:pt modelId="{F6F91BEB-84E7-4224-A552-CD0D58433D76}" type="sibTrans" cxnId="{65B020FE-D040-4250-93C3-2E6A561F5729}">
      <dgm:prSet/>
      <dgm:spPr/>
      <dgm:t>
        <a:bodyPr/>
        <a:lstStyle/>
        <a:p>
          <a:endParaRPr lang="en-GB"/>
        </a:p>
      </dgm:t>
    </dgm:pt>
    <dgm:pt modelId="{AECB5436-DC2C-49F6-ABF9-33CE012B3047}" type="pres">
      <dgm:prSet presAssocID="{74ACF835-62C0-4E02-BD0A-E02E4A15683D}" presName="Name0" presStyleCnt="0">
        <dgm:presLayoutVars>
          <dgm:dir/>
          <dgm:resizeHandles val="exact"/>
        </dgm:presLayoutVars>
      </dgm:prSet>
      <dgm:spPr/>
    </dgm:pt>
    <dgm:pt modelId="{96F32519-CC2C-4359-9C15-006D7730D991}" type="pres">
      <dgm:prSet presAssocID="{74ACF835-62C0-4E02-BD0A-E02E4A15683D}" presName="bkgdShp" presStyleLbl="alignAccFollowNode1" presStyleIdx="0" presStyleCnt="1" custScaleX="95284" custScaleY="63416"/>
      <dgm:spPr/>
    </dgm:pt>
    <dgm:pt modelId="{8CAEAFC3-2024-4BE3-80A0-6C9B8E127676}" type="pres">
      <dgm:prSet presAssocID="{74ACF835-62C0-4E02-BD0A-E02E4A15683D}" presName="linComp" presStyleCnt="0"/>
      <dgm:spPr/>
    </dgm:pt>
    <dgm:pt modelId="{5329C99B-5E03-466E-A85F-7D3E769082E3}" type="pres">
      <dgm:prSet presAssocID="{F3EE2806-91E9-49B7-9FD7-1B4FB875C360}" presName="compNode" presStyleCnt="0"/>
      <dgm:spPr/>
    </dgm:pt>
    <dgm:pt modelId="{D755BC8B-50C1-4DCA-9769-47F5CC73A953}" type="pres">
      <dgm:prSet presAssocID="{F3EE2806-91E9-49B7-9FD7-1B4FB875C360}" presName="node" presStyleLbl="node1" presStyleIdx="0" presStyleCnt="3" custLinFactNeighborX="-870" custLinFactNeighborY="-11508">
        <dgm:presLayoutVars>
          <dgm:bulletEnabled val="1"/>
        </dgm:presLayoutVars>
      </dgm:prSet>
      <dgm:spPr/>
    </dgm:pt>
    <dgm:pt modelId="{1007A2B6-9BA0-490B-AAF1-BEE2D4EBAEE2}" type="pres">
      <dgm:prSet presAssocID="{F3EE2806-91E9-49B7-9FD7-1B4FB875C360}" presName="invisiNode" presStyleLbl="node1" presStyleIdx="0" presStyleCnt="3"/>
      <dgm:spPr/>
    </dgm:pt>
    <dgm:pt modelId="{D387D463-7D76-483C-9EAA-E486CE857A98}" type="pres">
      <dgm:prSet presAssocID="{F3EE2806-91E9-49B7-9FD7-1B4FB875C360}" presName="imagNode" presStyleLbl="fgImgPlace1" presStyleIdx="0" presStyleCnt="3" custScaleX="85667" custScaleY="7506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Research outline"/>
        </a:ext>
      </dgm:extLst>
    </dgm:pt>
    <dgm:pt modelId="{2B2C18F6-A834-4A54-9153-94B0C27CD569}" type="pres">
      <dgm:prSet presAssocID="{D409EC67-EB01-4E1E-9B8F-979EDAB3349B}" presName="sibTrans" presStyleLbl="sibTrans2D1" presStyleIdx="0" presStyleCnt="0"/>
      <dgm:spPr/>
    </dgm:pt>
    <dgm:pt modelId="{28BEF59C-DF32-412E-A583-3063E22171C3}" type="pres">
      <dgm:prSet presAssocID="{A7905A5E-2516-4F87-A503-7978B503A5CA}" presName="compNode" presStyleCnt="0"/>
      <dgm:spPr/>
    </dgm:pt>
    <dgm:pt modelId="{172B218D-5131-43C9-ACE1-1304A4D8E2FC}" type="pres">
      <dgm:prSet presAssocID="{A7905A5E-2516-4F87-A503-7978B503A5CA}" presName="node" presStyleLbl="node1" presStyleIdx="1" presStyleCnt="3" custLinFactNeighborX="0" custLinFactNeighborY="-11157">
        <dgm:presLayoutVars>
          <dgm:bulletEnabled val="1"/>
        </dgm:presLayoutVars>
      </dgm:prSet>
      <dgm:spPr/>
    </dgm:pt>
    <dgm:pt modelId="{3F3506B8-EEC5-484F-8813-04777CFFA0FE}" type="pres">
      <dgm:prSet presAssocID="{A7905A5E-2516-4F87-A503-7978B503A5CA}" presName="invisiNode" presStyleLbl="node1" presStyleIdx="1" presStyleCnt="3"/>
      <dgm:spPr/>
    </dgm:pt>
    <dgm:pt modelId="{792E6F13-AAC8-4783-BF97-BB8B5EDC0B17}" type="pres">
      <dgm:prSet presAssocID="{A7905A5E-2516-4F87-A503-7978B503A5CA}" presName="imagNode" presStyleLbl="fgImgPlace1" presStyleIdx="1" presStyleCnt="3" custScaleX="85667" custScaleY="7506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Group success outline"/>
        </a:ext>
      </dgm:extLst>
    </dgm:pt>
    <dgm:pt modelId="{E996159B-8D41-413D-9EC1-51EF30CACC33}" type="pres">
      <dgm:prSet presAssocID="{272A6EED-A316-46FD-ABF7-5AD8E62B63A0}" presName="sibTrans" presStyleLbl="sibTrans2D1" presStyleIdx="0" presStyleCnt="0"/>
      <dgm:spPr/>
    </dgm:pt>
    <dgm:pt modelId="{D0910DD2-550F-43DE-977F-4BB0FDB19130}" type="pres">
      <dgm:prSet presAssocID="{4128745D-7962-4532-997D-A7C7958AE644}" presName="compNode" presStyleCnt="0"/>
      <dgm:spPr/>
    </dgm:pt>
    <dgm:pt modelId="{4DF4E2CB-0EFC-4388-805C-453C97C13785}" type="pres">
      <dgm:prSet presAssocID="{4128745D-7962-4532-997D-A7C7958AE644}" presName="node" presStyleLbl="node1" presStyleIdx="2" presStyleCnt="3" custLinFactNeighborY="-10808">
        <dgm:presLayoutVars>
          <dgm:bulletEnabled val="1"/>
        </dgm:presLayoutVars>
      </dgm:prSet>
      <dgm:spPr/>
    </dgm:pt>
    <dgm:pt modelId="{858CB378-282D-4F3A-B9DF-73CF9149016C}" type="pres">
      <dgm:prSet presAssocID="{4128745D-7962-4532-997D-A7C7958AE644}" presName="invisiNode" presStyleLbl="node1" presStyleIdx="2" presStyleCnt="3"/>
      <dgm:spPr/>
    </dgm:pt>
    <dgm:pt modelId="{5FF9D5D9-3492-4B9E-94B0-4827F0D7F18A}" type="pres">
      <dgm:prSet presAssocID="{4128745D-7962-4532-997D-A7C7958AE644}" presName="imagNode" presStyleLbl="fgImgPlace1" presStyleIdx="2" presStyleCnt="3" custScaleX="85667" custScaleY="7506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hat bubble outline"/>
        </a:ext>
      </dgm:extLst>
    </dgm:pt>
  </dgm:ptLst>
  <dgm:cxnLst>
    <dgm:cxn modelId="{8E854B0A-CD8C-47D0-841A-D79EE9B2C6D2}" type="presOf" srcId="{FC6E6200-0430-46A2-9C57-62427D202ACE}" destId="{4DF4E2CB-0EFC-4388-805C-453C97C13785}" srcOrd="0" destOrd="1" presId="urn:microsoft.com/office/officeart/2005/8/layout/pList2"/>
    <dgm:cxn modelId="{9FD20C13-48A3-4C7B-93F9-9705FAC725EC}" type="presOf" srcId="{6202E3FB-D9BC-4825-9AA5-D3807B9A0129}" destId="{4DF4E2CB-0EFC-4388-805C-453C97C13785}" srcOrd="0" destOrd="4" presId="urn:microsoft.com/office/officeart/2005/8/layout/pList2"/>
    <dgm:cxn modelId="{868F0018-243A-4856-BB36-CA9656E35400}" srcId="{F3EE2806-91E9-49B7-9FD7-1B4FB875C360}" destId="{A31CD814-4986-4DD6-8672-28D05FF67221}" srcOrd="1" destOrd="0" parTransId="{35E7325D-3D22-4673-9E3C-BE7F038FEA12}" sibTransId="{8B84A1D4-E6DF-4926-8C48-941A7AA900C7}"/>
    <dgm:cxn modelId="{BFC5D428-B7B8-4995-89E4-D49AD343767F}" type="presOf" srcId="{75F2F900-8CF7-4B8C-99F7-79673F5C9BDE}" destId="{D755BC8B-50C1-4DCA-9769-47F5CC73A953}" srcOrd="0" destOrd="1" presId="urn:microsoft.com/office/officeart/2005/8/layout/pList2"/>
    <dgm:cxn modelId="{C760182C-AEAF-4F23-8296-D0D761DB07C7}" srcId="{74ACF835-62C0-4E02-BD0A-E02E4A15683D}" destId="{F3EE2806-91E9-49B7-9FD7-1B4FB875C360}" srcOrd="0" destOrd="0" parTransId="{3CC3C049-A03E-4378-B6F9-A9FA9DFC93DC}" sibTransId="{D409EC67-EB01-4E1E-9B8F-979EDAB3349B}"/>
    <dgm:cxn modelId="{90614A30-0421-4956-84B1-6CCF999256A3}" srcId="{4128745D-7962-4532-997D-A7C7958AE644}" destId="{6202E3FB-D9BC-4825-9AA5-D3807B9A0129}" srcOrd="3" destOrd="0" parTransId="{FE220CE4-BFB7-4BA3-A5D7-7C545EF0D002}" sibTransId="{6C6035B5-4275-47C8-A763-BC6C502A9392}"/>
    <dgm:cxn modelId="{AD696033-BB49-470C-987D-284F1C58BAC4}" srcId="{A7905A5E-2516-4F87-A503-7978B503A5CA}" destId="{7A052EE9-8E92-4BF3-A3CE-5953F43FF910}" srcOrd="6" destOrd="0" parTransId="{DDAD9E67-DCF5-4A19-8AD9-204C3C91A98D}" sibTransId="{49DAC2CA-B35E-454C-BC0D-AFB7872D4D6A}"/>
    <dgm:cxn modelId="{A8320834-2E66-46D7-A4F6-6B0A4286D9F1}" type="presOf" srcId="{A726830E-3270-4146-85AB-C0291DE9A83E}" destId="{172B218D-5131-43C9-ACE1-1304A4D8E2FC}" srcOrd="0" destOrd="4" presId="urn:microsoft.com/office/officeart/2005/8/layout/pList2"/>
    <dgm:cxn modelId="{FB694E34-7384-49CA-AA1D-D713AE78976B}" type="presOf" srcId="{37D3D9AC-1CAE-4C94-98A3-AEFA5DDF5E25}" destId="{172B218D-5131-43C9-ACE1-1304A4D8E2FC}" srcOrd="0" destOrd="6" presId="urn:microsoft.com/office/officeart/2005/8/layout/pList2"/>
    <dgm:cxn modelId="{3B54253E-B88B-4C1D-B464-64A224D94579}" srcId="{A7905A5E-2516-4F87-A503-7978B503A5CA}" destId="{32CDD271-2E95-4329-B82A-11BAE7DFB09B}" srcOrd="4" destOrd="0" parTransId="{A0D5E1A5-992E-4437-B82F-F8AFC0E8B432}" sibTransId="{31376304-7C68-4BD4-9D83-0BD8AC7493C6}"/>
    <dgm:cxn modelId="{0A38D840-5535-4FE3-A94F-100AEF3A2BBD}" type="presOf" srcId="{45FBBA56-4310-4EAE-A034-647925723646}" destId="{172B218D-5131-43C9-ACE1-1304A4D8E2FC}" srcOrd="0" destOrd="2" presId="urn:microsoft.com/office/officeart/2005/8/layout/pList2"/>
    <dgm:cxn modelId="{1A6B5E43-2C8C-4EE9-9D2E-9A112E68B467}" type="presOf" srcId="{A030D26A-FCEB-43AC-AF62-1488E7763FAD}" destId="{D755BC8B-50C1-4DCA-9769-47F5CC73A953}" srcOrd="0" destOrd="6" presId="urn:microsoft.com/office/officeart/2005/8/layout/pList2"/>
    <dgm:cxn modelId="{D20CA563-8342-492A-BB61-E706B915FC82}" type="presOf" srcId="{C96BE4BC-9E94-4BB0-8C6E-5B44314907A8}" destId="{4DF4E2CB-0EFC-4388-805C-453C97C13785}" srcOrd="0" destOrd="2" presId="urn:microsoft.com/office/officeart/2005/8/layout/pList2"/>
    <dgm:cxn modelId="{FA6F6249-EEB2-4408-80E2-A769B5039AC4}" type="presOf" srcId="{8891D27D-B499-4ED9-B3CD-C68DF8303C92}" destId="{4DF4E2CB-0EFC-4388-805C-453C97C13785}" srcOrd="0" destOrd="3" presId="urn:microsoft.com/office/officeart/2005/8/layout/pList2"/>
    <dgm:cxn modelId="{70EB1E6C-367D-49D8-AF3F-403CED971DD4}" srcId="{4128745D-7962-4532-997D-A7C7958AE644}" destId="{8891D27D-B499-4ED9-B3CD-C68DF8303C92}" srcOrd="2" destOrd="0" parTransId="{0EC608D9-10D4-4768-946A-C9684A409623}" sibTransId="{C2310209-89E1-4DB4-A8E6-C86E5C7ED97C}"/>
    <dgm:cxn modelId="{CC6A026F-6671-42BA-9B6E-0B32D5457128}" srcId="{F3EE2806-91E9-49B7-9FD7-1B4FB875C360}" destId="{3DC66299-0E30-4967-A30A-7EECC662A9FB}" srcOrd="2" destOrd="0" parTransId="{D8BF96EE-CCAF-4B64-AD39-5D60E0BF3692}" sibTransId="{2F7B20EC-A1CC-4F3B-A5CE-4DCFB5B28444}"/>
    <dgm:cxn modelId="{9F207050-CD99-4618-84E1-ADFC38EAF615}" type="presOf" srcId="{F9380027-0FFB-4791-AA70-34AEFB77C2A0}" destId="{D755BC8B-50C1-4DCA-9769-47F5CC73A953}" srcOrd="0" destOrd="4" presId="urn:microsoft.com/office/officeart/2005/8/layout/pList2"/>
    <dgm:cxn modelId="{42953A71-0ED3-48DD-83A3-7A33179BB0DE}" type="presOf" srcId="{74ACF835-62C0-4E02-BD0A-E02E4A15683D}" destId="{AECB5436-DC2C-49F6-ABF9-33CE012B3047}" srcOrd="0" destOrd="0" presId="urn:microsoft.com/office/officeart/2005/8/layout/pList2"/>
    <dgm:cxn modelId="{F8326F75-6DB8-4D57-B144-D8D6024866E7}" type="presOf" srcId="{7A052EE9-8E92-4BF3-A3CE-5953F43FF910}" destId="{172B218D-5131-43C9-ACE1-1304A4D8E2FC}" srcOrd="0" destOrd="7" presId="urn:microsoft.com/office/officeart/2005/8/layout/pList2"/>
    <dgm:cxn modelId="{0B81CA76-02FC-4951-B63D-E19BD0E66A3D}" type="presOf" srcId="{272A6EED-A316-46FD-ABF7-5AD8E62B63A0}" destId="{E996159B-8D41-413D-9EC1-51EF30CACC33}" srcOrd="0" destOrd="0" presId="urn:microsoft.com/office/officeart/2005/8/layout/pList2"/>
    <dgm:cxn modelId="{8B9E9078-F8E6-4DC2-9155-509FCF0E3A7E}" type="presOf" srcId="{3DC66299-0E30-4967-A30A-7EECC662A9FB}" destId="{D755BC8B-50C1-4DCA-9769-47F5CC73A953}" srcOrd="0" destOrd="3" presId="urn:microsoft.com/office/officeart/2005/8/layout/pList2"/>
    <dgm:cxn modelId="{E5156A7C-8633-464C-99B0-0E0A17260EC5}" type="presOf" srcId="{F3EE2806-91E9-49B7-9FD7-1B4FB875C360}" destId="{D755BC8B-50C1-4DCA-9769-47F5CC73A953}" srcOrd="0" destOrd="0" presId="urn:microsoft.com/office/officeart/2005/8/layout/pList2"/>
    <dgm:cxn modelId="{FDCC2582-794A-4FA4-A88B-F5EEE0923AA9}" type="presOf" srcId="{784AA045-5C22-42C5-A513-0B42C8AA74CC}" destId="{172B218D-5131-43C9-ACE1-1304A4D8E2FC}" srcOrd="0" destOrd="3" presId="urn:microsoft.com/office/officeart/2005/8/layout/pList2"/>
    <dgm:cxn modelId="{45632990-8601-4C63-A666-53C8D0F650A8}" srcId="{F3EE2806-91E9-49B7-9FD7-1B4FB875C360}" destId="{75F2F900-8CF7-4B8C-99F7-79673F5C9BDE}" srcOrd="0" destOrd="0" parTransId="{FB77C056-BC83-4346-9E3C-7D717199F49F}" sibTransId="{33872A79-03E4-4694-80F6-36B970182054}"/>
    <dgm:cxn modelId="{0008EB98-8EC0-40E0-80F4-579BCBE0A664}" srcId="{A7905A5E-2516-4F87-A503-7978B503A5CA}" destId="{37D3D9AC-1CAE-4C94-98A3-AEFA5DDF5E25}" srcOrd="5" destOrd="0" parTransId="{513BA952-6347-45B2-89BF-5115C07024FF}" sibTransId="{56C832EA-043E-4E27-B1E1-6ED262E2E7E4}"/>
    <dgm:cxn modelId="{6DB27B9A-24D2-4289-91C0-80D456173CC3}" type="presOf" srcId="{69DD276D-FF56-42A2-9937-24FBD123A2BA}" destId="{D755BC8B-50C1-4DCA-9769-47F5CC73A953}" srcOrd="0" destOrd="5" presId="urn:microsoft.com/office/officeart/2005/8/layout/pList2"/>
    <dgm:cxn modelId="{5866219C-26C7-4832-8E30-B1B38E303A48}" srcId="{F3EE2806-91E9-49B7-9FD7-1B4FB875C360}" destId="{69DD276D-FF56-42A2-9937-24FBD123A2BA}" srcOrd="4" destOrd="0" parTransId="{22F8E267-DFBD-4886-BD3D-74D13A1367B3}" sibTransId="{C30A60BF-F606-4EDC-8DDC-DF7D33414B87}"/>
    <dgm:cxn modelId="{5831C4A0-B086-4B1C-9DB1-AC89111A4FE5}" type="presOf" srcId="{4128745D-7962-4532-997D-A7C7958AE644}" destId="{4DF4E2CB-0EFC-4388-805C-453C97C13785}" srcOrd="0" destOrd="0" presId="urn:microsoft.com/office/officeart/2005/8/layout/pList2"/>
    <dgm:cxn modelId="{E7F920B1-E8ED-437A-AD79-366280B44360}" srcId="{74ACF835-62C0-4E02-BD0A-E02E4A15683D}" destId="{4128745D-7962-4532-997D-A7C7958AE644}" srcOrd="2" destOrd="0" parTransId="{A2A7B747-61A9-4F16-864B-E975FFE4C887}" sibTransId="{FE12C0FA-ACCF-49CC-9E95-BAEFA11E9105}"/>
    <dgm:cxn modelId="{B142E5B2-9FC9-4070-9AA8-EA79208EFA07}" srcId="{A7905A5E-2516-4F87-A503-7978B503A5CA}" destId="{C10FC2E0-D9A7-493B-95A0-AAA5ADA5FBE5}" srcOrd="0" destOrd="0" parTransId="{78E1D704-D85C-439A-B1E4-CDA17E2C7D3C}" sibTransId="{AF936AE8-603F-494C-82D3-4B27DDDFE85D}"/>
    <dgm:cxn modelId="{9246B0BD-1F9C-4F4A-8A56-F47A759BC8DE}" type="presOf" srcId="{D409EC67-EB01-4E1E-9B8F-979EDAB3349B}" destId="{2B2C18F6-A834-4A54-9153-94B0C27CD569}" srcOrd="0" destOrd="0" presId="urn:microsoft.com/office/officeart/2005/8/layout/pList2"/>
    <dgm:cxn modelId="{7B4598C1-48A5-4101-9841-AF77A21AD651}" srcId="{74ACF835-62C0-4E02-BD0A-E02E4A15683D}" destId="{A7905A5E-2516-4F87-A503-7978B503A5CA}" srcOrd="1" destOrd="0" parTransId="{4643C5A7-9A1D-4783-8204-32132AC41792}" sibTransId="{272A6EED-A316-46FD-ABF7-5AD8E62B63A0}"/>
    <dgm:cxn modelId="{D22ECDC9-A5D7-4F9E-B52E-903183BA92E9}" type="presOf" srcId="{10FE2F19-22F6-463D-AC03-5AF403B74962}" destId="{4DF4E2CB-0EFC-4388-805C-453C97C13785}" srcOrd="0" destOrd="5" presId="urn:microsoft.com/office/officeart/2005/8/layout/pList2"/>
    <dgm:cxn modelId="{CAA4F1C9-D450-4F96-A381-9E5B1A280C7A}" srcId="{A7905A5E-2516-4F87-A503-7978B503A5CA}" destId="{784AA045-5C22-42C5-A513-0B42C8AA74CC}" srcOrd="2" destOrd="0" parTransId="{507F2956-26FC-40AC-8A3B-3A18AD473904}" sibTransId="{08A373E0-A3EA-43E6-A060-3D9A3F0C9C50}"/>
    <dgm:cxn modelId="{BEB3E0CA-A8D5-43EF-9881-8BB73D36A489}" srcId="{A7905A5E-2516-4F87-A503-7978B503A5CA}" destId="{A726830E-3270-4146-85AB-C0291DE9A83E}" srcOrd="3" destOrd="0" parTransId="{AB2F4F4D-3A66-4EF6-8279-1A2E4AC0DE26}" sibTransId="{B6574DBB-4382-4857-B91C-1F888656AD84}"/>
    <dgm:cxn modelId="{87EF1ACB-CF22-4E52-B5D8-18E349E9E9A7}" srcId="{4128745D-7962-4532-997D-A7C7958AE644}" destId="{FC6E6200-0430-46A2-9C57-62427D202ACE}" srcOrd="0" destOrd="0" parTransId="{682E03B6-304A-472D-AF12-CA947D0926E6}" sibTransId="{DD38775B-2E44-4C02-A9E1-0ACDEC9F4418}"/>
    <dgm:cxn modelId="{6D99A3DA-BEAC-46F2-A9D5-A248717C4CDE}" type="presOf" srcId="{A31CD814-4986-4DD6-8672-28D05FF67221}" destId="{D755BC8B-50C1-4DCA-9769-47F5CC73A953}" srcOrd="0" destOrd="2" presId="urn:microsoft.com/office/officeart/2005/8/layout/pList2"/>
    <dgm:cxn modelId="{8D3800DC-A175-40F2-8E8C-2CAAF015E4F0}" type="presOf" srcId="{A7905A5E-2516-4F87-A503-7978B503A5CA}" destId="{172B218D-5131-43C9-ACE1-1304A4D8E2FC}" srcOrd="0" destOrd="0" presId="urn:microsoft.com/office/officeart/2005/8/layout/pList2"/>
    <dgm:cxn modelId="{133342DD-EDAA-4E07-AABC-D660C46FF34C}" srcId="{4128745D-7962-4532-997D-A7C7958AE644}" destId="{10FE2F19-22F6-463D-AC03-5AF403B74962}" srcOrd="4" destOrd="0" parTransId="{65A275A6-777C-4655-B094-AD8F40594B93}" sibTransId="{82846FB4-6A39-430A-84E1-D920DAF63F1D}"/>
    <dgm:cxn modelId="{EAEE85DF-A008-45F4-8061-B82A8B842172}" type="presOf" srcId="{C10FC2E0-D9A7-493B-95A0-AAA5ADA5FBE5}" destId="{172B218D-5131-43C9-ACE1-1304A4D8E2FC}" srcOrd="0" destOrd="1" presId="urn:microsoft.com/office/officeart/2005/8/layout/pList2"/>
    <dgm:cxn modelId="{C75029E5-A9B8-450C-95B0-02F454874C83}" srcId="{F3EE2806-91E9-49B7-9FD7-1B4FB875C360}" destId="{A030D26A-FCEB-43AC-AF62-1488E7763FAD}" srcOrd="5" destOrd="0" parTransId="{22177B7D-21C9-4B03-A183-A9631AD13F82}" sibTransId="{D3BC8372-BDF7-4947-A491-357F18B5DC8C}"/>
    <dgm:cxn modelId="{E20A76F8-6271-4335-9D07-BCC3D4231308}" srcId="{4128745D-7962-4532-997D-A7C7958AE644}" destId="{C96BE4BC-9E94-4BB0-8C6E-5B44314907A8}" srcOrd="1" destOrd="0" parTransId="{6B33D7BF-C05C-4EEF-8BBA-9D94B6B31E46}" sibTransId="{D341AB4E-CDFB-40D7-AFD9-B7EA626DE74F}"/>
    <dgm:cxn modelId="{4F3D6DFB-5926-4F26-956C-CB80A2D7B707}" type="presOf" srcId="{32CDD271-2E95-4329-B82A-11BAE7DFB09B}" destId="{172B218D-5131-43C9-ACE1-1304A4D8E2FC}" srcOrd="0" destOrd="5" presId="urn:microsoft.com/office/officeart/2005/8/layout/pList2"/>
    <dgm:cxn modelId="{65B020FE-D040-4250-93C3-2E6A561F5729}" srcId="{F3EE2806-91E9-49B7-9FD7-1B4FB875C360}" destId="{F9380027-0FFB-4791-AA70-34AEFB77C2A0}" srcOrd="3" destOrd="0" parTransId="{A3AB7DBE-FB94-42B1-BDE6-E137861AE3AF}" sibTransId="{F6F91BEB-84E7-4224-A552-CD0D58433D76}"/>
    <dgm:cxn modelId="{C862B3FF-983B-4374-A1BD-647BBFA7C266}" srcId="{A7905A5E-2516-4F87-A503-7978B503A5CA}" destId="{45FBBA56-4310-4EAE-A034-647925723646}" srcOrd="1" destOrd="0" parTransId="{9D341BD8-EFA6-457F-9D01-6A66B1D979F1}" sibTransId="{3C563B78-0C9F-4D91-B0F9-63DD752D9E3A}"/>
    <dgm:cxn modelId="{1FAF704C-8B1E-421B-9010-5D9EC975B885}" type="presParOf" srcId="{AECB5436-DC2C-49F6-ABF9-33CE012B3047}" destId="{96F32519-CC2C-4359-9C15-006D7730D991}" srcOrd="0" destOrd="0" presId="urn:microsoft.com/office/officeart/2005/8/layout/pList2"/>
    <dgm:cxn modelId="{058C6C04-C9A8-40B0-A283-6A9E1832C161}" type="presParOf" srcId="{AECB5436-DC2C-49F6-ABF9-33CE012B3047}" destId="{8CAEAFC3-2024-4BE3-80A0-6C9B8E127676}" srcOrd="1" destOrd="0" presId="urn:microsoft.com/office/officeart/2005/8/layout/pList2"/>
    <dgm:cxn modelId="{1F6918E6-F591-41BE-AB65-A0A3AA5EEF5D}" type="presParOf" srcId="{8CAEAFC3-2024-4BE3-80A0-6C9B8E127676}" destId="{5329C99B-5E03-466E-A85F-7D3E769082E3}" srcOrd="0" destOrd="0" presId="urn:microsoft.com/office/officeart/2005/8/layout/pList2"/>
    <dgm:cxn modelId="{172830DF-50A0-4F70-B931-25C164622BBB}" type="presParOf" srcId="{5329C99B-5E03-466E-A85F-7D3E769082E3}" destId="{D755BC8B-50C1-4DCA-9769-47F5CC73A953}" srcOrd="0" destOrd="0" presId="urn:microsoft.com/office/officeart/2005/8/layout/pList2"/>
    <dgm:cxn modelId="{489B13DC-A59B-4C17-9D54-D1E1B12105EF}" type="presParOf" srcId="{5329C99B-5E03-466E-A85F-7D3E769082E3}" destId="{1007A2B6-9BA0-490B-AAF1-BEE2D4EBAEE2}" srcOrd="1" destOrd="0" presId="urn:microsoft.com/office/officeart/2005/8/layout/pList2"/>
    <dgm:cxn modelId="{3D1B5CA6-AB2A-439B-88E1-9CD74B9ECBC2}" type="presParOf" srcId="{5329C99B-5E03-466E-A85F-7D3E769082E3}" destId="{D387D463-7D76-483C-9EAA-E486CE857A98}" srcOrd="2" destOrd="0" presId="urn:microsoft.com/office/officeart/2005/8/layout/pList2"/>
    <dgm:cxn modelId="{C1F2EAF1-DC8E-4749-B684-EF80C0E48D64}" type="presParOf" srcId="{8CAEAFC3-2024-4BE3-80A0-6C9B8E127676}" destId="{2B2C18F6-A834-4A54-9153-94B0C27CD569}" srcOrd="1" destOrd="0" presId="urn:microsoft.com/office/officeart/2005/8/layout/pList2"/>
    <dgm:cxn modelId="{F74B9A8E-B87D-4C6A-B053-C77CEC4484C8}" type="presParOf" srcId="{8CAEAFC3-2024-4BE3-80A0-6C9B8E127676}" destId="{28BEF59C-DF32-412E-A583-3063E22171C3}" srcOrd="2" destOrd="0" presId="urn:microsoft.com/office/officeart/2005/8/layout/pList2"/>
    <dgm:cxn modelId="{D8244D2D-2A76-41D7-8149-25A4CD8DE1D1}" type="presParOf" srcId="{28BEF59C-DF32-412E-A583-3063E22171C3}" destId="{172B218D-5131-43C9-ACE1-1304A4D8E2FC}" srcOrd="0" destOrd="0" presId="urn:microsoft.com/office/officeart/2005/8/layout/pList2"/>
    <dgm:cxn modelId="{2D19ED22-2F06-4C78-A37B-F3482443013F}" type="presParOf" srcId="{28BEF59C-DF32-412E-A583-3063E22171C3}" destId="{3F3506B8-EEC5-484F-8813-04777CFFA0FE}" srcOrd="1" destOrd="0" presId="urn:microsoft.com/office/officeart/2005/8/layout/pList2"/>
    <dgm:cxn modelId="{DEA5C6C3-39E7-435B-BA78-B75ABDDADAF5}" type="presParOf" srcId="{28BEF59C-DF32-412E-A583-3063E22171C3}" destId="{792E6F13-AAC8-4783-BF97-BB8B5EDC0B17}" srcOrd="2" destOrd="0" presId="urn:microsoft.com/office/officeart/2005/8/layout/pList2"/>
    <dgm:cxn modelId="{C36138BF-E0E3-4923-9BCA-2FC64ABE0EAB}" type="presParOf" srcId="{8CAEAFC3-2024-4BE3-80A0-6C9B8E127676}" destId="{E996159B-8D41-413D-9EC1-51EF30CACC33}" srcOrd="3" destOrd="0" presId="urn:microsoft.com/office/officeart/2005/8/layout/pList2"/>
    <dgm:cxn modelId="{D8324327-3507-485F-AD7A-CC6E7B74D189}" type="presParOf" srcId="{8CAEAFC3-2024-4BE3-80A0-6C9B8E127676}" destId="{D0910DD2-550F-43DE-977F-4BB0FDB19130}" srcOrd="4" destOrd="0" presId="urn:microsoft.com/office/officeart/2005/8/layout/pList2"/>
    <dgm:cxn modelId="{D400D55C-E3D5-416C-A9CF-D2588BB090B6}" type="presParOf" srcId="{D0910DD2-550F-43DE-977F-4BB0FDB19130}" destId="{4DF4E2CB-0EFC-4388-805C-453C97C13785}" srcOrd="0" destOrd="0" presId="urn:microsoft.com/office/officeart/2005/8/layout/pList2"/>
    <dgm:cxn modelId="{07FF3400-6617-4BDF-9B43-6D13239C35D1}" type="presParOf" srcId="{D0910DD2-550F-43DE-977F-4BB0FDB19130}" destId="{858CB378-282D-4F3A-B9DF-73CF9149016C}" srcOrd="1" destOrd="0" presId="urn:microsoft.com/office/officeart/2005/8/layout/pList2"/>
    <dgm:cxn modelId="{85E7663C-464C-4C14-B4ED-48291CF95E59}" type="presParOf" srcId="{D0910DD2-550F-43DE-977F-4BB0FDB19130}" destId="{5FF9D5D9-3492-4B9E-94B0-4827F0D7F1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6D0B-E30C-49E0-B439-0CEA8D08A51D}">
      <dsp:nvSpPr>
        <dsp:cNvPr id="0" name=""/>
        <dsp:cNvSpPr/>
      </dsp:nvSpPr>
      <dsp:spPr>
        <a:xfrm>
          <a:off x="3199736" y="1883"/>
          <a:ext cx="1229235" cy="1229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Time/ priority</a:t>
          </a:r>
          <a:endParaRPr lang="en-GB" sz="1400" kern="1200" dirty="0"/>
        </a:p>
      </dsp:txBody>
      <dsp:txXfrm>
        <a:off x="3379753" y="181900"/>
        <a:ext cx="869201" cy="869201"/>
      </dsp:txXfrm>
    </dsp:sp>
    <dsp:sp modelId="{E61A65E6-FF8D-47A3-9A83-ED0A48AE7E6A}">
      <dsp:nvSpPr>
        <dsp:cNvPr id="0" name=""/>
        <dsp:cNvSpPr/>
      </dsp:nvSpPr>
      <dsp:spPr>
        <a:xfrm rot="1542857">
          <a:off x="4474206" y="805572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4479063" y="867263"/>
        <a:ext cx="228898" cy="248920"/>
      </dsp:txXfrm>
    </dsp:sp>
    <dsp:sp modelId="{2BC03BA5-DE90-4DBC-B5A9-31C2EBEE0B55}">
      <dsp:nvSpPr>
        <dsp:cNvPr id="0" name=""/>
        <dsp:cNvSpPr/>
      </dsp:nvSpPr>
      <dsp:spPr>
        <a:xfrm>
          <a:off x="4863115" y="802924"/>
          <a:ext cx="1229235" cy="1229235"/>
        </a:xfrm>
        <a:prstGeom prst="ellipse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 expected in role</a:t>
          </a:r>
          <a:endParaRPr lang="en-GB" sz="1400" kern="1200" dirty="0"/>
        </a:p>
      </dsp:txBody>
      <dsp:txXfrm>
        <a:off x="5043132" y="982941"/>
        <a:ext cx="869201" cy="869201"/>
      </dsp:txXfrm>
    </dsp:sp>
    <dsp:sp modelId="{BA328B59-E928-4B6B-8707-DF18AC7F4999}">
      <dsp:nvSpPr>
        <dsp:cNvPr id="0" name=""/>
        <dsp:cNvSpPr/>
      </dsp:nvSpPr>
      <dsp:spPr>
        <a:xfrm rot="4628571">
          <a:off x="5517585" y="2101047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555720" y="2136200"/>
        <a:ext cx="228898" cy="248920"/>
      </dsp:txXfrm>
    </dsp:sp>
    <dsp:sp modelId="{5F4EBAE6-1C44-4F89-BB1F-0249CFAA2112}">
      <dsp:nvSpPr>
        <dsp:cNvPr id="0" name=""/>
        <dsp:cNvSpPr/>
      </dsp:nvSpPr>
      <dsp:spPr>
        <a:xfrm>
          <a:off x="5273936" y="2602848"/>
          <a:ext cx="1229235" cy="1229235"/>
        </a:xfrm>
        <a:prstGeom prst="ellips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account-ability</a:t>
          </a:r>
          <a:endParaRPr lang="en-GB" sz="1400" kern="1200" dirty="0"/>
        </a:p>
      </dsp:txBody>
      <dsp:txXfrm>
        <a:off x="5453953" y="2782865"/>
        <a:ext cx="869201" cy="869201"/>
      </dsp:txXfrm>
    </dsp:sp>
    <dsp:sp modelId="{021CE7F5-2463-4509-96DF-054BA5B43BC2}">
      <dsp:nvSpPr>
        <dsp:cNvPr id="0" name=""/>
        <dsp:cNvSpPr/>
      </dsp:nvSpPr>
      <dsp:spPr>
        <a:xfrm rot="7714286">
          <a:off x="5155278" y="3724509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5234909" y="3769134"/>
        <a:ext cx="228898" cy="248920"/>
      </dsp:txXfrm>
    </dsp:sp>
    <dsp:sp modelId="{A90176EA-7947-484D-B1A6-9FC58197957B}">
      <dsp:nvSpPr>
        <dsp:cNvPr id="0" name=""/>
        <dsp:cNvSpPr/>
      </dsp:nvSpPr>
      <dsp:spPr>
        <a:xfrm>
          <a:off x="4122842" y="4046274"/>
          <a:ext cx="1229235" cy="1229235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Who to speak to?</a:t>
          </a:r>
          <a:endParaRPr lang="en-GB" sz="1400" kern="1200" dirty="0"/>
        </a:p>
      </dsp:txBody>
      <dsp:txXfrm>
        <a:off x="4302859" y="4226291"/>
        <a:ext cx="869201" cy="869201"/>
      </dsp:txXfrm>
    </dsp:sp>
    <dsp:sp modelId="{9CBAFF2D-34A9-4E03-9C10-DA0E77FDC90D}">
      <dsp:nvSpPr>
        <dsp:cNvPr id="0" name=""/>
        <dsp:cNvSpPr/>
      </dsp:nvSpPr>
      <dsp:spPr>
        <a:xfrm rot="10800000">
          <a:off x="3660109" y="4453458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3758208" y="4536431"/>
        <a:ext cx="228898" cy="248920"/>
      </dsp:txXfrm>
    </dsp:sp>
    <dsp:sp modelId="{1AF4C84A-22CF-4CA8-A745-259DEF422EFD}">
      <dsp:nvSpPr>
        <dsp:cNvPr id="0" name=""/>
        <dsp:cNvSpPr/>
      </dsp:nvSpPr>
      <dsp:spPr>
        <a:xfrm>
          <a:off x="2276630" y="4046274"/>
          <a:ext cx="1229235" cy="1229235"/>
        </a:xfrm>
        <a:prstGeom prst="ellips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to focus on?</a:t>
          </a:r>
          <a:endParaRPr lang="en-GB" sz="1400" kern="1200" dirty="0"/>
        </a:p>
      </dsp:txBody>
      <dsp:txXfrm>
        <a:off x="2456647" y="4226291"/>
        <a:ext cx="869201" cy="869201"/>
      </dsp:txXfrm>
    </dsp:sp>
    <dsp:sp modelId="{C9BD43D7-5BF4-4C60-9E51-D2A373761477}">
      <dsp:nvSpPr>
        <dsp:cNvPr id="0" name=""/>
        <dsp:cNvSpPr/>
      </dsp:nvSpPr>
      <dsp:spPr>
        <a:xfrm rot="13885714">
          <a:off x="2157972" y="3738981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2237603" y="3860302"/>
        <a:ext cx="228898" cy="248920"/>
      </dsp:txXfrm>
    </dsp:sp>
    <dsp:sp modelId="{C0A2EB17-8C35-4E9E-B7F0-2C720ACEDD82}">
      <dsp:nvSpPr>
        <dsp:cNvPr id="0" name=""/>
        <dsp:cNvSpPr/>
      </dsp:nvSpPr>
      <dsp:spPr>
        <a:xfrm>
          <a:off x="1125536" y="2602848"/>
          <a:ext cx="1229235" cy="1229235"/>
        </a:xfrm>
        <a:prstGeom prst="ellipse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Lacking confidence</a:t>
          </a:r>
          <a:endParaRPr lang="en-GB" sz="1350" kern="1200" dirty="0"/>
        </a:p>
      </dsp:txBody>
      <dsp:txXfrm>
        <a:off x="1305553" y="2782865"/>
        <a:ext cx="869201" cy="869201"/>
      </dsp:txXfrm>
    </dsp:sp>
    <dsp:sp modelId="{E7066771-F780-47D0-8A83-4A66603AB6DD}">
      <dsp:nvSpPr>
        <dsp:cNvPr id="0" name=""/>
        <dsp:cNvSpPr/>
      </dsp:nvSpPr>
      <dsp:spPr>
        <a:xfrm rot="16971429">
          <a:off x="1780006" y="2119093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818141" y="2249886"/>
        <a:ext cx="228898" cy="248920"/>
      </dsp:txXfrm>
    </dsp:sp>
    <dsp:sp modelId="{6DD6FC07-69FE-4614-9782-023208C4CDF5}">
      <dsp:nvSpPr>
        <dsp:cNvPr id="0" name=""/>
        <dsp:cNvSpPr/>
      </dsp:nvSpPr>
      <dsp:spPr>
        <a:xfrm>
          <a:off x="1536357" y="802924"/>
          <a:ext cx="1229235" cy="1229235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Lacking knowledge</a:t>
          </a:r>
          <a:endParaRPr lang="en-GB" sz="1350" kern="1200" dirty="0"/>
        </a:p>
      </dsp:txBody>
      <dsp:txXfrm>
        <a:off x="1716374" y="982941"/>
        <a:ext cx="869201" cy="869201"/>
      </dsp:txXfrm>
    </dsp:sp>
    <dsp:sp modelId="{7A519572-5CA5-4ED5-A464-5CD8809A79E8}">
      <dsp:nvSpPr>
        <dsp:cNvPr id="0" name=""/>
        <dsp:cNvSpPr/>
      </dsp:nvSpPr>
      <dsp:spPr>
        <a:xfrm rot="20057143">
          <a:off x="2810827" y="813603"/>
          <a:ext cx="326997" cy="41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815684" y="917858"/>
        <a:ext cx="228898" cy="248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2519-CC2C-4359-9C15-006D7730D991}">
      <dsp:nvSpPr>
        <dsp:cNvPr id="0" name=""/>
        <dsp:cNvSpPr/>
      </dsp:nvSpPr>
      <dsp:spPr>
        <a:xfrm>
          <a:off x="247957" y="516395"/>
          <a:ext cx="10019684" cy="1790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D463-7D76-483C-9EAA-E486CE857A98}">
      <dsp:nvSpPr>
        <dsp:cNvPr id="0" name=""/>
        <dsp:cNvSpPr/>
      </dsp:nvSpPr>
      <dsp:spPr>
        <a:xfrm>
          <a:off x="536838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BC8B-50C1-4DCA-9769-47F5CC73A953}">
      <dsp:nvSpPr>
        <dsp:cNvPr id="0" name=""/>
        <dsp:cNvSpPr/>
      </dsp:nvSpPr>
      <dsp:spPr>
        <a:xfrm rot="10800000">
          <a:off x="288594" y="2425991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Capture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Build CRM capability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Segment of Client Needs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Sector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Integrate with existing mailing software (</a:t>
          </a:r>
          <a:r>
            <a:rPr lang="en-US" sz="1300" kern="1200" dirty="0" err="1"/>
            <a:t>mailchimp</a:t>
          </a:r>
          <a:r>
            <a:rPr lang="en-US" sz="1300" kern="1200" dirty="0"/>
            <a:t>, </a:t>
          </a:r>
          <a:r>
            <a:rPr lang="en-US" sz="1300" kern="1200" dirty="0" err="1"/>
            <a:t>hubspot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Practice Management system (CCH, Iris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other advisory apps (Capitalise, Fathom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</dsp:txBody>
      <dsp:txXfrm rot="10800000">
        <a:off x="383590" y="2425991"/>
        <a:ext cx="2898965" cy="3355416"/>
      </dsp:txXfrm>
    </dsp:sp>
    <dsp:sp modelId="{792E6F13-AAC8-4783-BF97-BB8B5EDC0B17}">
      <dsp:nvSpPr>
        <dsp:cNvPr id="0" name=""/>
        <dsp:cNvSpPr/>
      </dsp:nvSpPr>
      <dsp:spPr>
        <a:xfrm>
          <a:off x="3934691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B218D-5131-43C9-ACE1-1304A4D8E2FC}">
      <dsp:nvSpPr>
        <dsp:cNvPr id="0" name=""/>
        <dsp:cNvSpPr/>
      </dsp:nvSpPr>
      <dsp:spPr>
        <a:xfrm rot="10800000">
          <a:off x="3713321" y="2438102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Training &amp; Rollout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who will be having advisory conversations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training about commercial skills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supporting resources &amp; content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conversation starters &amp; structures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Set out a clear approach and expectation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Train on updating CRM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Review progress &amp; hold accountable</a:t>
          </a:r>
          <a:endParaRPr lang="en-GB" sz="1300" b="0" kern="1200" dirty="0"/>
        </a:p>
      </dsp:txBody>
      <dsp:txXfrm rot="10800000">
        <a:off x="3808317" y="2438102"/>
        <a:ext cx="2898965" cy="3355416"/>
      </dsp:txXfrm>
    </dsp:sp>
    <dsp:sp modelId="{5FF9D5D9-3492-4B9E-94B0-4827F0D7F18A}">
      <dsp:nvSpPr>
        <dsp:cNvPr id="0" name=""/>
        <dsp:cNvSpPr/>
      </dsp:nvSpPr>
      <dsp:spPr>
        <a:xfrm>
          <a:off x="7332544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4E2CB-0EFC-4388-805C-453C97C13785}">
      <dsp:nvSpPr>
        <dsp:cNvPr id="0" name=""/>
        <dsp:cNvSpPr/>
      </dsp:nvSpPr>
      <dsp:spPr>
        <a:xfrm rot="10800000">
          <a:off x="7111174" y="2450144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Content nurture</a:t>
          </a:r>
          <a:endParaRPr lang="en-GB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regular blogs, guides, videos, case study successes, quizzes </a:t>
          </a:r>
          <a:r>
            <a:rPr lang="en-US" sz="1300" kern="1200" dirty="0" err="1"/>
            <a:t>etc</a:t>
          </a:r>
          <a:r>
            <a:rPr lang="en-US" sz="1300" kern="1200" dirty="0"/>
            <a:t> targeted at different client-need segments &amp; different sectors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</a:t>
          </a:r>
          <a:r>
            <a:rPr lang="en-US" sz="1300" b="0" kern="1200" dirty="0" err="1"/>
            <a:t>organise</a:t>
          </a:r>
          <a:r>
            <a:rPr lang="en-US" sz="1300" b="0" kern="1200" dirty="0"/>
            <a:t> webinars or seminars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website news updates and social media posts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direct marketing by telephone or post</a:t>
          </a:r>
          <a:endParaRPr lang="en-GB" sz="13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1" kern="1200" dirty="0"/>
        </a:p>
      </dsp:txBody>
      <dsp:txXfrm rot="10800000">
        <a:off x="7206170" y="2450144"/>
        <a:ext cx="2898965" cy="3355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EB2DC-45CB-432A-B76B-66196131D6FE}">
      <dsp:nvSpPr>
        <dsp:cNvPr id="0" name=""/>
        <dsp:cNvSpPr/>
      </dsp:nvSpPr>
      <dsp:spPr>
        <a:xfrm>
          <a:off x="136671" y="298254"/>
          <a:ext cx="1296862" cy="12968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A109-1EB6-437A-9E18-F65D76654526}">
      <dsp:nvSpPr>
        <dsp:cNvPr id="0" name=""/>
        <dsp:cNvSpPr/>
      </dsp:nvSpPr>
      <dsp:spPr>
        <a:xfrm>
          <a:off x="409012" y="570595"/>
          <a:ext cx="752180" cy="752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21D12-9EE3-4AF3-A610-37ADA292F1B6}">
      <dsp:nvSpPr>
        <dsp:cNvPr id="0" name=""/>
        <dsp:cNvSpPr/>
      </dsp:nvSpPr>
      <dsp:spPr>
        <a:xfrm>
          <a:off x="1711433" y="298254"/>
          <a:ext cx="3056890" cy="129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Provide sector-specific content eg care homes, recruitment, estate agents, manufacturing etc</a:t>
          </a:r>
          <a:endParaRPr lang="en-US" sz="1600" kern="1200"/>
        </a:p>
      </dsp:txBody>
      <dsp:txXfrm>
        <a:off x="1711433" y="298254"/>
        <a:ext cx="3056890" cy="1296862"/>
      </dsp:txXfrm>
    </dsp:sp>
    <dsp:sp modelId="{299E882A-98E3-4E9C-AD68-6486DC69FCCA}">
      <dsp:nvSpPr>
        <dsp:cNvPr id="0" name=""/>
        <dsp:cNvSpPr/>
      </dsp:nvSpPr>
      <dsp:spPr>
        <a:xfrm>
          <a:off x="5300963" y="298254"/>
          <a:ext cx="1296862" cy="12968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68C5B-C8BA-4D61-B8D5-E39B793C34B7}">
      <dsp:nvSpPr>
        <dsp:cNvPr id="0" name=""/>
        <dsp:cNvSpPr/>
      </dsp:nvSpPr>
      <dsp:spPr>
        <a:xfrm>
          <a:off x="5573304" y="570595"/>
          <a:ext cx="752180" cy="752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75456-55C7-47DF-BC28-8890114E1E31}">
      <dsp:nvSpPr>
        <dsp:cNvPr id="0" name=""/>
        <dsp:cNvSpPr/>
      </dsp:nvSpPr>
      <dsp:spPr>
        <a:xfrm>
          <a:off x="6875725" y="298254"/>
          <a:ext cx="3056890" cy="129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Provide segment-specific targeted content eg exit planning, ac</a:t>
          </a:r>
          <a:r>
            <a:rPr lang="en-GB" sz="1600" kern="1200"/>
            <a:t>quisitive, tax planning, wealth management, payroll etc</a:t>
          </a:r>
          <a:endParaRPr lang="en-US" sz="1600" kern="1200"/>
        </a:p>
      </dsp:txBody>
      <dsp:txXfrm>
        <a:off x="6875725" y="298254"/>
        <a:ext cx="3056890" cy="1296862"/>
      </dsp:txXfrm>
    </dsp:sp>
    <dsp:sp modelId="{02A2100F-7CA6-4B00-8F4A-93688712E1FA}">
      <dsp:nvSpPr>
        <dsp:cNvPr id="0" name=""/>
        <dsp:cNvSpPr/>
      </dsp:nvSpPr>
      <dsp:spPr>
        <a:xfrm>
          <a:off x="136671" y="2248538"/>
          <a:ext cx="1296862" cy="12968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99EAD-EA28-4CFE-9016-6D97FA4F79D2}">
      <dsp:nvSpPr>
        <dsp:cNvPr id="0" name=""/>
        <dsp:cNvSpPr/>
      </dsp:nvSpPr>
      <dsp:spPr>
        <a:xfrm>
          <a:off x="409012" y="2520879"/>
          <a:ext cx="752180" cy="752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3B6-020E-46AD-AF33-0F3CC75BF34A}">
      <dsp:nvSpPr>
        <dsp:cNvPr id="0" name=""/>
        <dsp:cNvSpPr/>
      </dsp:nvSpPr>
      <dsp:spPr>
        <a:xfrm>
          <a:off x="1711433" y="2248538"/>
          <a:ext cx="3056890" cy="129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Provide “Conversation Starters” or Agenda Points, and resources for client leads</a:t>
          </a:r>
          <a:endParaRPr lang="en-US" sz="1600" kern="1200"/>
        </a:p>
      </dsp:txBody>
      <dsp:txXfrm>
        <a:off x="1711433" y="2248538"/>
        <a:ext cx="3056890" cy="1296862"/>
      </dsp:txXfrm>
    </dsp:sp>
    <dsp:sp modelId="{C51A02EF-C7F1-41E4-843B-3835468853DB}">
      <dsp:nvSpPr>
        <dsp:cNvPr id="0" name=""/>
        <dsp:cNvSpPr/>
      </dsp:nvSpPr>
      <dsp:spPr>
        <a:xfrm>
          <a:off x="5300963" y="2248538"/>
          <a:ext cx="1296862" cy="129686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C9035-A970-4404-9BC1-A0E88DA39BC9}">
      <dsp:nvSpPr>
        <dsp:cNvPr id="0" name=""/>
        <dsp:cNvSpPr/>
      </dsp:nvSpPr>
      <dsp:spPr>
        <a:xfrm>
          <a:off x="5573304" y="2520879"/>
          <a:ext cx="752180" cy="7521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6809-0BB0-4980-A7FB-34A5101AD226}">
      <dsp:nvSpPr>
        <dsp:cNvPr id="0" name=""/>
        <dsp:cNvSpPr/>
      </dsp:nvSpPr>
      <dsp:spPr>
        <a:xfrm>
          <a:off x="6875725" y="2248538"/>
          <a:ext cx="3056890" cy="129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Record next actions &amp; follow up – what, by who, by when</a:t>
          </a:r>
          <a:endParaRPr lang="en-US" sz="1600" kern="1200"/>
        </a:p>
      </dsp:txBody>
      <dsp:txXfrm>
        <a:off x="6875725" y="2248538"/>
        <a:ext cx="3056890" cy="1296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2519-CC2C-4359-9C15-006D7730D991}">
      <dsp:nvSpPr>
        <dsp:cNvPr id="0" name=""/>
        <dsp:cNvSpPr/>
      </dsp:nvSpPr>
      <dsp:spPr>
        <a:xfrm>
          <a:off x="247957" y="516395"/>
          <a:ext cx="10019684" cy="1790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D463-7D76-483C-9EAA-E486CE857A98}">
      <dsp:nvSpPr>
        <dsp:cNvPr id="0" name=""/>
        <dsp:cNvSpPr/>
      </dsp:nvSpPr>
      <dsp:spPr>
        <a:xfrm>
          <a:off x="536838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BC8B-50C1-4DCA-9769-47F5CC73A953}">
      <dsp:nvSpPr>
        <dsp:cNvPr id="0" name=""/>
        <dsp:cNvSpPr/>
      </dsp:nvSpPr>
      <dsp:spPr>
        <a:xfrm rot="10800000">
          <a:off x="288594" y="2425991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Capture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Build CRM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Segment of Client Needs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Sector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Integrate with existing mailing software (</a:t>
          </a:r>
          <a:r>
            <a:rPr lang="en-US" sz="1300" kern="1200" dirty="0" err="1"/>
            <a:t>mailchimp</a:t>
          </a:r>
          <a:r>
            <a:rPr lang="en-US" sz="1300" kern="1200" dirty="0"/>
            <a:t>, </a:t>
          </a:r>
          <a:r>
            <a:rPr lang="en-US" sz="1300" kern="1200" dirty="0" err="1"/>
            <a:t>hubspot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Practice Management system (CCH, Iris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other advisory apps (Capitalise, Fathom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</dsp:txBody>
      <dsp:txXfrm rot="10800000">
        <a:off x="383590" y="2425991"/>
        <a:ext cx="2898965" cy="3355416"/>
      </dsp:txXfrm>
    </dsp:sp>
    <dsp:sp modelId="{792E6F13-AAC8-4783-BF97-BB8B5EDC0B17}">
      <dsp:nvSpPr>
        <dsp:cNvPr id="0" name=""/>
        <dsp:cNvSpPr/>
      </dsp:nvSpPr>
      <dsp:spPr>
        <a:xfrm>
          <a:off x="3934691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B218D-5131-43C9-ACE1-1304A4D8E2FC}">
      <dsp:nvSpPr>
        <dsp:cNvPr id="0" name=""/>
        <dsp:cNvSpPr/>
      </dsp:nvSpPr>
      <dsp:spPr>
        <a:xfrm rot="10800000">
          <a:off x="3713321" y="2438102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Training &amp; Rollout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who will be having advisory conversations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training about commercial skills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supporting resources &amp; content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conversation starters &amp; structures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Set out a clear approach and expectation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Train on updating CRM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Review progress &amp; hold accountable</a:t>
          </a:r>
          <a:endParaRPr lang="en-GB" sz="1300" b="0" kern="1200" dirty="0"/>
        </a:p>
      </dsp:txBody>
      <dsp:txXfrm rot="10800000">
        <a:off x="3808317" y="2438102"/>
        <a:ext cx="2898965" cy="3355416"/>
      </dsp:txXfrm>
    </dsp:sp>
    <dsp:sp modelId="{5FF9D5D9-3492-4B9E-94B0-4827F0D7F18A}">
      <dsp:nvSpPr>
        <dsp:cNvPr id="0" name=""/>
        <dsp:cNvSpPr/>
      </dsp:nvSpPr>
      <dsp:spPr>
        <a:xfrm>
          <a:off x="7332544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4E2CB-0EFC-4388-805C-453C97C13785}">
      <dsp:nvSpPr>
        <dsp:cNvPr id="0" name=""/>
        <dsp:cNvSpPr/>
      </dsp:nvSpPr>
      <dsp:spPr>
        <a:xfrm rot="10800000">
          <a:off x="7111174" y="2450144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Content nurture</a:t>
          </a:r>
          <a:endParaRPr lang="en-GB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regular blogs, guides, videos, case study successes, quizzes </a:t>
          </a:r>
          <a:r>
            <a:rPr lang="en-US" sz="1300" kern="1200" dirty="0" err="1"/>
            <a:t>etc</a:t>
          </a:r>
          <a:r>
            <a:rPr lang="en-US" sz="1300" kern="1200" dirty="0"/>
            <a:t> targeted at different client-need segments &amp; different sectors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</a:t>
          </a:r>
          <a:r>
            <a:rPr lang="en-US" sz="1300" b="0" kern="1200" dirty="0" err="1"/>
            <a:t>organise</a:t>
          </a:r>
          <a:r>
            <a:rPr lang="en-US" sz="1300" b="0" kern="1200" dirty="0"/>
            <a:t> webinars or seminars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website news updates and social media posts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direct marketing by telephone or post</a:t>
          </a:r>
          <a:endParaRPr lang="en-GB" sz="13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1" kern="1200" dirty="0"/>
        </a:p>
      </dsp:txBody>
      <dsp:txXfrm rot="10800000">
        <a:off x="7206170" y="2450144"/>
        <a:ext cx="2898965" cy="3355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24DB6-97F8-498E-B08C-4E0E77C1A59B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C4A77-1142-4A49-A521-C2A7A089A41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at the 2 solutions – CRM or workflow?</a:t>
          </a:r>
        </a:p>
      </dsp:txBody>
      <dsp:txXfrm>
        <a:off x="417971" y="2644140"/>
        <a:ext cx="2889450" cy="720000"/>
      </dsp:txXfrm>
    </dsp:sp>
    <dsp:sp modelId="{B285AEF8-5B7F-4373-8A33-22E8817CC7AE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17BE-F8FD-4852-BF0F-23FB081D6884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Look at the costs &amp; look at the opportunity – ROI?</a:t>
          </a:r>
        </a:p>
      </dsp:txBody>
      <dsp:txXfrm>
        <a:off x="3813075" y="2644140"/>
        <a:ext cx="2889450" cy="720000"/>
      </dsp:txXfrm>
    </dsp:sp>
    <dsp:sp modelId="{270429CD-2837-4EEC-AF93-CEA65395C8D5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F2C17-CEBD-4BB6-8E90-38B83E5B9CCA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Make the decision &amp; do something!</a:t>
          </a:r>
        </a:p>
      </dsp:txBody>
      <dsp:txXfrm>
        <a:off x="7208178" y="2644140"/>
        <a:ext cx="28894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2519-CC2C-4359-9C15-006D7730D991}">
      <dsp:nvSpPr>
        <dsp:cNvPr id="0" name=""/>
        <dsp:cNvSpPr/>
      </dsp:nvSpPr>
      <dsp:spPr>
        <a:xfrm>
          <a:off x="247957" y="516395"/>
          <a:ext cx="10019684" cy="1790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D463-7D76-483C-9EAA-E486CE857A98}">
      <dsp:nvSpPr>
        <dsp:cNvPr id="0" name=""/>
        <dsp:cNvSpPr/>
      </dsp:nvSpPr>
      <dsp:spPr>
        <a:xfrm>
          <a:off x="536838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BC8B-50C1-4DCA-9769-47F5CC73A953}">
      <dsp:nvSpPr>
        <dsp:cNvPr id="0" name=""/>
        <dsp:cNvSpPr/>
      </dsp:nvSpPr>
      <dsp:spPr>
        <a:xfrm rot="10800000">
          <a:off x="288594" y="2425991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Capture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Build CRM capability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Segment of Client Needs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Sector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Integrate with existing mailing software (</a:t>
          </a:r>
          <a:r>
            <a:rPr lang="en-US" sz="1300" kern="1200" dirty="0" err="1"/>
            <a:t>mailchimp</a:t>
          </a:r>
          <a:r>
            <a:rPr lang="en-US" sz="1300" kern="1200" dirty="0"/>
            <a:t>, </a:t>
          </a:r>
          <a:r>
            <a:rPr lang="en-US" sz="1300" kern="1200" dirty="0" err="1"/>
            <a:t>hubspot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Practice Management system (CCH, Iris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Optional - Integrate with other advisory apps (Capitalise, Fathom </a:t>
          </a:r>
          <a:r>
            <a:rPr lang="en-US" sz="1300" kern="1200" dirty="0" err="1"/>
            <a:t>etc</a:t>
          </a:r>
          <a:r>
            <a:rPr lang="en-US" sz="1300" kern="1200" dirty="0"/>
            <a:t>)</a:t>
          </a:r>
          <a:endParaRPr lang="en-GB" sz="1300" kern="1200" dirty="0"/>
        </a:p>
      </dsp:txBody>
      <dsp:txXfrm rot="10800000">
        <a:off x="383590" y="2425991"/>
        <a:ext cx="2898965" cy="3355416"/>
      </dsp:txXfrm>
    </dsp:sp>
    <dsp:sp modelId="{792E6F13-AAC8-4783-BF97-BB8B5EDC0B17}">
      <dsp:nvSpPr>
        <dsp:cNvPr id="0" name=""/>
        <dsp:cNvSpPr/>
      </dsp:nvSpPr>
      <dsp:spPr>
        <a:xfrm>
          <a:off x="3934691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B218D-5131-43C9-ACE1-1304A4D8E2FC}">
      <dsp:nvSpPr>
        <dsp:cNvPr id="0" name=""/>
        <dsp:cNvSpPr/>
      </dsp:nvSpPr>
      <dsp:spPr>
        <a:xfrm rot="10800000">
          <a:off x="3713321" y="2438102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Training &amp; Rollout</a:t>
          </a:r>
          <a:endParaRPr lang="en-GB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Identify who will be having advisory conversations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training about commercial skills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supporting resources &amp; content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Provide conversation starters &amp; structures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Set out a clear approach and expectation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Train on updating CRM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Review progress &amp; hold accountable</a:t>
          </a:r>
          <a:endParaRPr lang="en-GB" sz="1300" b="0" kern="1200" dirty="0"/>
        </a:p>
      </dsp:txBody>
      <dsp:txXfrm rot="10800000">
        <a:off x="3808317" y="2438102"/>
        <a:ext cx="2898965" cy="3355416"/>
      </dsp:txXfrm>
    </dsp:sp>
    <dsp:sp modelId="{5FF9D5D9-3492-4B9E-94B0-4827F0D7F18A}">
      <dsp:nvSpPr>
        <dsp:cNvPr id="0" name=""/>
        <dsp:cNvSpPr/>
      </dsp:nvSpPr>
      <dsp:spPr>
        <a:xfrm>
          <a:off x="7332544" y="634475"/>
          <a:ext cx="2646217" cy="1554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4E2CB-0EFC-4388-805C-453C97C13785}">
      <dsp:nvSpPr>
        <dsp:cNvPr id="0" name=""/>
        <dsp:cNvSpPr/>
      </dsp:nvSpPr>
      <dsp:spPr>
        <a:xfrm rot="10800000">
          <a:off x="7111174" y="2450144"/>
          <a:ext cx="3088957" cy="345041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Content nurture</a:t>
          </a:r>
          <a:endParaRPr lang="en-GB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regular blogs, guides, videos, case study successes, quizzes </a:t>
          </a:r>
          <a:r>
            <a:rPr lang="en-US" sz="1300" kern="1200" dirty="0" err="1"/>
            <a:t>etc</a:t>
          </a:r>
          <a:r>
            <a:rPr lang="en-US" sz="1300" kern="1200" dirty="0"/>
            <a:t> targeted at different client-need segments &amp; different sectors</a:t>
          </a:r>
          <a:endParaRPr lang="en-GB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</a:t>
          </a:r>
          <a:r>
            <a:rPr lang="en-US" sz="1300" b="0" kern="1200" dirty="0" err="1"/>
            <a:t>organise</a:t>
          </a:r>
          <a:r>
            <a:rPr lang="en-US" sz="1300" b="0" kern="1200" dirty="0"/>
            <a:t> webinars or seminars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website news updates and social media posts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Optional - direct marketing by telephone or post</a:t>
          </a:r>
          <a:endParaRPr lang="en-GB" sz="13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1" kern="1200" dirty="0"/>
        </a:p>
      </dsp:txBody>
      <dsp:txXfrm rot="10800000">
        <a:off x="7206170" y="2450144"/>
        <a:ext cx="2898965" cy="335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C7D72-9E73-4033-BC9E-A850F215F3B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73CA0-90AB-4FB0-AC6D-03B481BA4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8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68b6c819e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f68b6c819e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3" name="Google Shape;723;gf68b6c819e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36A2-D328-6B06-9AD1-13EA7238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2512C-FB33-B14F-0A20-F9D14E45A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27E38-D864-2F5F-CB45-64D3ACD1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of hands – more than 50?</a:t>
            </a:r>
          </a:p>
          <a:p>
            <a:r>
              <a:rPr lang="en-US" dirty="0"/>
              <a:t>More than 20?</a:t>
            </a:r>
          </a:p>
          <a:p>
            <a:r>
              <a:rPr lang="en-US" dirty="0"/>
              <a:t>More than 5?</a:t>
            </a:r>
          </a:p>
          <a:p>
            <a:r>
              <a:rPr lang="en-US" dirty="0"/>
              <a:t>Share the </a:t>
            </a:r>
            <a:r>
              <a:rPr lang="en-US" dirty="0" err="1"/>
              <a:t>opps</a:t>
            </a:r>
            <a:r>
              <a:rPr lang="en-US" dirty="0"/>
              <a:t> spreadsheet – rework it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C854F-AF99-C8D6-EEE9-492FEE28C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81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D325B-B346-8C7C-7783-D46AA5E5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B9D34-3B08-0ADB-410B-48CD4A576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C3F06-FCA3-1481-1052-C78FCA990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This is after years of watching firms trying to implement advisory</a:t>
            </a:r>
          </a:p>
        </p:txBody>
      </p:sp>
    </p:spTree>
    <p:extLst>
      <p:ext uri="{BB962C8B-B14F-4D97-AF65-F5344CB8AC3E}">
        <p14:creationId xmlns:p14="http://schemas.microsoft.com/office/powerpoint/2010/main" val="10504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alone training isn’t enough</a:t>
            </a:r>
          </a:p>
          <a:p>
            <a:r>
              <a:rPr lang="en-US" dirty="0"/>
              <a:t>There has to be data</a:t>
            </a:r>
          </a:p>
          <a:p>
            <a:r>
              <a:rPr lang="en-US" dirty="0"/>
              <a:t>There has to be resources to support – what to say, who to, when</a:t>
            </a:r>
          </a:p>
          <a:p>
            <a:r>
              <a:rPr lang="en-US" dirty="0"/>
              <a:t>Some will want to do more than others – okay let’s work with that, but everyone has to do something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has to be accountability</a:t>
            </a:r>
          </a:p>
          <a:p>
            <a:r>
              <a:rPr lang="en-GB" dirty="0"/>
              <a:t>SLT have to step up to this new world – we need to advise more, we need to upsell to other services. This isn’t optional for our firms.</a:t>
            </a:r>
          </a:p>
          <a:p>
            <a:r>
              <a:rPr lang="en-GB" dirty="0"/>
              <a:t>Grant Thornton, </a:t>
            </a:r>
            <a:r>
              <a:rPr lang="en-GB" dirty="0" err="1"/>
              <a:t>Azets</a:t>
            </a:r>
            <a:r>
              <a:rPr lang="en-GB" dirty="0"/>
              <a:t>, they’re coming for your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0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C00CA-73D5-BF7A-7457-E950A1FB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0C367-6F43-5FE4-9BC8-2139C2F52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DB100-5477-1AE1-96D8-44D8A0F7F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you’re doing all this</a:t>
            </a:r>
          </a:p>
          <a:p>
            <a:r>
              <a:rPr lang="en-US" dirty="0"/>
              <a:t>But you need help</a:t>
            </a:r>
          </a:p>
          <a:p>
            <a:r>
              <a:rPr lang="en-US" dirty="0"/>
              <a:t>Has to be leveraged across the whole firm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11DF-BB4C-E4BA-3BA4-C84744653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0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F2BC2-14CF-8D8C-020B-C06E6AF1D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5B4E7-704F-A378-D880-72F96AB9D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B7532-094B-AC79-B07E-3768A9A12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98789-C39E-2E3B-1DC9-247AC2426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51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CRM on its own won’t work.</a:t>
            </a:r>
          </a:p>
          <a:p>
            <a:r>
              <a:rPr lang="en-US" dirty="0"/>
              <a:t>This is after years of watching firms trying to implement advisory.</a:t>
            </a:r>
          </a:p>
          <a:p>
            <a:r>
              <a:rPr lang="en-US" dirty="0"/>
              <a:t>There needs to be a wraparound solution to nurture the rest of the team (identified into different roles) including training, content supply &amp; someone just doing all the legwork – 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5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42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Fibre</a:t>
            </a:r>
            <a:r>
              <a:rPr lang="en-US" dirty="0"/>
              <a:t> does a lot – this is the full system.  It can be a bit overwhelming, so I have asked them to instead create a base product just for us, taking the elements which I think are essential to start with – the rest is optional &amp; you can add on at any time when you’re ready.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06BF-4EFE-4597-B8F0-666F8F6A25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26645-C0AD-DB85-D49D-C8830CCC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167E3-1546-FBF8-3DAA-53941B94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21E14-B64C-69FE-ED77-BDD7C6DC5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Supported onboarding through all the requirements – not all of this is included, see shortly.  But all available. 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27C28-0FC0-BBD4-362C-650BBB2C2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750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contact screen pulls information from various sources to give an overview of an individual/company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06BF-4EFE-4597-B8F0-666F8F6A252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8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Don’t waste today</a:t>
            </a:r>
          </a:p>
          <a:p>
            <a:pPr marL="158750" indent="0">
              <a:buNone/>
            </a:pPr>
            <a:r>
              <a:rPr lang="en-GB" dirty="0"/>
              <a:t>Book meeting to share – leverage today</a:t>
            </a:r>
          </a:p>
          <a:p>
            <a:pPr marL="158750" indent="0">
              <a:buNone/>
            </a:pPr>
            <a:r>
              <a:rPr lang="en-GB" dirty="0"/>
              <a:t>Loads of ideas, tips, motivation – use it to take you through the next 6mths</a:t>
            </a:r>
          </a:p>
          <a:p>
            <a:pPr marL="158750" indent="0">
              <a:buNone/>
            </a:pPr>
            <a:r>
              <a:rPr lang="en-GB" dirty="0"/>
              <a:t>Look at Action Points from previous conferences, are they still on your list or have you progressed?  Don’t take all this on your own shoulders – share the ideas, delegate the actions</a:t>
            </a:r>
          </a:p>
        </p:txBody>
      </p:sp>
    </p:spTree>
    <p:extLst>
      <p:ext uri="{BB962C8B-B14F-4D97-AF65-F5344CB8AC3E}">
        <p14:creationId xmlns:p14="http://schemas.microsoft.com/office/powerpoint/2010/main" val="3833728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4CF6A-9C86-726F-D97C-EB6ECFD8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EF709-3A4D-8AFF-01C6-67003972C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CC938-160A-D764-6383-290149B7E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698FE-7CD7-CF2F-FD2F-F8133A5C3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6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8AFEF-B97D-4FFD-3AAC-056A6D209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F84AB-A6C8-C341-D824-E68CD5B1B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D0838-60B7-EF35-F2C3-BD553042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B7D08-72D6-5783-BF0F-4F14D88F3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35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0EE5-C936-9AEF-A985-759FFC94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8CF95-90B1-3C10-5C57-4E3BC6B65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45302-7FFC-7FBD-75C0-42D90C89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by KM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56A34-7FE0-F725-BA4A-DFF6514CA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43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06D16-D60F-782F-1D5E-526DF54F9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35EAC-86ED-1F48-237C-39CBF34A1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26C72-8B56-5A87-F200-D31F4B0E4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B985-8D59-EF1F-6BB0-347B60DD8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328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0952-5965-FE75-B1BD-4B348DC0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3ABBF-1586-31AF-CEDC-F3D3E205B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75D89-2976-F489-325D-4023BEFD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by KM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C9526-1DE1-B8CD-D987-CCA295BB5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8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F80DE-0581-912D-2172-8AC7C380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4320D-E2A0-1713-B355-11D43E609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2808F-C6A1-B76C-0581-6AF6129D3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CRM on its own won’t work.</a:t>
            </a:r>
          </a:p>
          <a:p>
            <a:r>
              <a:rPr lang="en-US" dirty="0"/>
              <a:t>This is after years of watching firms trying to implement advisory.</a:t>
            </a:r>
          </a:p>
          <a:p>
            <a:r>
              <a:rPr lang="en-US" dirty="0"/>
              <a:t>There needs to be a wraparound solution to nurture the rest of the team (identified into different roles) including training, content supply &amp; someone just doing all the legwork – me!</a:t>
            </a:r>
          </a:p>
          <a:p>
            <a:r>
              <a:rPr lang="en-US" dirty="0"/>
              <a:t>Email me please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5324A-97A8-69FA-3A2F-841DF55CC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06BF-4EFE-4597-B8F0-666F8F6A25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4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Think back to pre-Covid.</a:t>
            </a:r>
          </a:p>
          <a:p>
            <a:pPr marL="158750" indent="0">
              <a:buNone/>
            </a:pPr>
            <a:r>
              <a:rPr lang="en-US" dirty="0"/>
              <a:t>To the CF work and the conversations you were having then.</a:t>
            </a:r>
          </a:p>
          <a:p>
            <a:pPr marL="158750" indent="0">
              <a:buNone/>
            </a:pPr>
            <a:r>
              <a:rPr lang="en-US" dirty="0"/>
              <a:t>That was 5 years ago.  Do you think you/your firm are having more conversations now? Or not?</a:t>
            </a:r>
          </a:p>
        </p:txBody>
      </p:sp>
    </p:spTree>
    <p:extLst>
      <p:ext uri="{BB962C8B-B14F-4D97-AF65-F5344CB8AC3E}">
        <p14:creationId xmlns:p14="http://schemas.microsoft.com/office/powerpoint/2010/main" val="400016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BC80-22D7-0D55-61F2-E06659994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A7095C-92A7-9CB0-2B5F-3ADB936C2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6F6D1-EA98-F97F-E477-EE036B838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CFN y/e Sept 2023:</a:t>
            </a:r>
          </a:p>
          <a:p>
            <a:r>
              <a:rPr lang="en-GB" dirty="0"/>
              <a:t>- completed cases (funding, buy-side, sell-side, transaction support/DD) = 200</a:t>
            </a:r>
          </a:p>
          <a:p>
            <a:r>
              <a:rPr lang="en-GB" dirty="0"/>
              <a:t>- full lead advisory buy-side or sell-side = 74</a:t>
            </a:r>
          </a:p>
          <a:p>
            <a:r>
              <a:rPr lang="en-GB" dirty="0"/>
              <a:t>Well within Top 20 of Financial Advisers as per Experian 2023 M&amp;A Review (nearer Top 10)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4E9E-2673-43CD-5764-0F5CC856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5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5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6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E924-8277-D875-013E-694449F5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178DF-3856-942F-1FC3-7A8789A0A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675F9-66FA-EC45-317A-D12DABE03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if we just increase to 0.52%?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3536B-56B9-1A1E-DC57-13275DB67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7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 firms in red have in common?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3CA0-90AB-4FB0-AC6D-03B481BA4E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9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0EC56-E6E2-5965-4DB6-69E70A6F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C5950-A7FE-1AB7-31E2-70027BCBD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4F2FF-3F4E-AEF9-F66A-A85913E62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advantages – </a:t>
            </a:r>
            <a:r>
              <a:rPr lang="en-US" dirty="0" err="1"/>
              <a:t>esp</a:t>
            </a:r>
            <a:r>
              <a:rPr lang="en-US" dirty="0"/>
              <a:t> over those firms in red?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2D3E6-7711-DD2E-9F4E-5BFF7159C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F80D5-0687-48F1-92E8-5CD488F042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85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 new data – have we reached the tipping point?</a:t>
            </a:r>
          </a:p>
          <a:p>
            <a:r>
              <a:rPr lang="en-US" dirty="0"/>
              <a:t>What does this mean for us/our firms?</a:t>
            </a:r>
          </a:p>
        </p:txBody>
      </p:sp>
    </p:spTree>
    <p:extLst>
      <p:ext uri="{BB962C8B-B14F-4D97-AF65-F5344CB8AC3E}">
        <p14:creationId xmlns:p14="http://schemas.microsoft.com/office/powerpoint/2010/main" val="350567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say you want to make a difference to business owners</a:t>
            </a:r>
          </a:p>
          <a:p>
            <a:r>
              <a:rPr lang="en-US" dirty="0"/>
              <a:t>HTGM fast growing businesses</a:t>
            </a:r>
          </a:p>
          <a:p>
            <a:r>
              <a:rPr lang="en-US" dirty="0"/>
              <a:t>What would your clients say?</a:t>
            </a:r>
          </a:p>
        </p:txBody>
      </p:sp>
    </p:spTree>
    <p:extLst>
      <p:ext uri="{BB962C8B-B14F-4D97-AF65-F5344CB8AC3E}">
        <p14:creationId xmlns:p14="http://schemas.microsoft.com/office/powerpoint/2010/main" val="297137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C2B1-C145-E21F-7824-8AC0B765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BD8D6-B633-E473-069B-9E4CBDBB2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BD93-2346-3002-1849-1F28B529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1F2E9-1A03-45F5-1B03-E7797BE4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7F8E-993B-378C-3439-0FF22BB4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6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16E-BFF1-703E-1615-313AA3EC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843B-3024-91BE-E88E-F7ADBF856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E73F8-2040-810D-D42B-89236AA7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6949-C28C-1B7C-4806-1DCA6066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6A38-255F-D0FF-368E-FC89FA70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8587F-F820-312D-38A9-F04D89094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0A911-9CE5-1E23-99D9-CF00AA279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AC4C-0223-BA46-A7CD-C28E2093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95E2-6534-F8CB-985B-20B3972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8005-1C77-6953-4E7F-1F4FDC85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7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ctrTitle"/>
          </p:nvPr>
        </p:nvSpPr>
        <p:spPr>
          <a:xfrm>
            <a:off x="818778" y="725211"/>
            <a:ext cx="10560425" cy="8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5333" b="0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subTitle" idx="1"/>
          </p:nvPr>
        </p:nvSpPr>
        <p:spPr>
          <a:xfrm>
            <a:off x="818778" y="1691900"/>
            <a:ext cx="10560425" cy="3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733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98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3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3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4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3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FD07-545D-62F1-4C88-CB25AB25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6328-DD51-EEFF-C637-A8D40AAF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AECE-92FE-D721-5814-4851FBD3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AA2CB-E1CE-149E-C5B4-3D4D829D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2ADD-CBD4-384F-EA2E-DCB5E6FF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3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7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0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36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770965" y="3203390"/>
            <a:ext cx="10452847" cy="94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70965" y="4147671"/>
            <a:ext cx="9144000" cy="7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644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AD1-B186-4951-86C6-A03F4AF56B5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D62B-47D7-4A91-A3B2-8882AF1A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8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ctrTitle"/>
          </p:nvPr>
        </p:nvSpPr>
        <p:spPr>
          <a:xfrm>
            <a:off x="818776" y="725209"/>
            <a:ext cx="10560425" cy="8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5333" b="0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subTitle" idx="1"/>
          </p:nvPr>
        </p:nvSpPr>
        <p:spPr>
          <a:xfrm>
            <a:off x="818776" y="1691899"/>
            <a:ext cx="10560425" cy="3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733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958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AD1-B186-4951-86C6-A03F4AF56B5E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D62B-47D7-4A91-A3B2-8882AF1A8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00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F47C-8B89-CBB4-B17F-4052C76B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52CC6-9173-1C55-DC4D-CCFF21F5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A703-8B13-0534-36FC-B6E887BA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2784-D7B8-06D8-22AD-EACC8139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F344-DC6E-8A15-E97B-91660A7C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28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6C1B-572E-E369-38C7-C5FE0C94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2125-F2CC-362C-3E60-012E345E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314B-7016-6AE2-DA6E-7949C1F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E8CB4-241C-D8A7-3B42-C289F98A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BF9B8-E7D9-DD32-00A7-C5B45AFF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7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FDD8-9DF7-BEEB-A884-00BF5685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C2136-C28A-6439-57FB-445AF70F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28C02-02E5-EA8B-ED33-22E054DB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A108-0EE8-B5FE-385B-3470543D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96C54-0E73-4889-500B-B30C7A7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9359-3E9F-A056-19B7-BBE07DC1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B432A-74A6-3D1F-20E3-4F010739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B23-C471-5F9F-B094-F7C1F17A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514FD-4319-D9EE-9BB1-7EE5B629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AAED-5B91-A03E-42C2-5F0D1058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8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D3B1-4E40-FEFB-4DD0-28F77286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F4CE-3154-A617-2741-F299C1BC2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975B4-FCC9-1068-E90B-BE0FED1A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942A-CB69-CDFA-5DD6-09761167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D9911-CEB8-C5FE-3962-65F01920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9078A-23A8-36EF-0506-0B770D97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0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93C3-F6E8-6A96-A27A-9011272A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6287B-CB14-E6C5-F551-3B183AF2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7C5E-C456-7D14-7188-0BF6E0F3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BE5BF-5CBB-4C15-FFA5-44A431C9A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200B2-E5DA-2E9F-2AFB-7017FAFD2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E03D4-08D0-9C73-235D-07C5A542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0ACD-3923-B436-C8FE-2317361B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C3EA3-F107-A896-9E42-833198C8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50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13AC-8DA5-A919-6331-AAE0F31F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D0703-B1DA-F2BA-E1D3-5C8C4382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58696-7220-FA67-983A-35C07342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D2B44-BE6A-EB34-1914-49284DA0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8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E7765-6EE4-B350-DD20-99517C80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AE96-45B2-FD7D-EA1F-69DC8E29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2BB69-29D8-8395-D706-39AD5B94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45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FEF9-42F0-5BF8-C4AA-66A41468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0669-49BB-367A-A451-850C9739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7CC09-0BD8-0D99-ECE0-1D2FA57B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88383-9020-27DD-0167-3A5DAE80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CD0C4-70CE-4A8B-F30D-7DC68251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84359-6D22-041F-8C40-5DD6F2D3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83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64D2-EBFF-90F6-9D0A-185EBEF8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22CDD-1597-E1AB-25D9-90D90662D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863B4-9542-955A-82CF-4CD4DA051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197F5-7AA9-962E-5BE4-1CE33587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485E5-34C3-326D-911E-FA2B24B7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3A346-82AB-3C85-4773-AE34AF3C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95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F5A3-805F-0048-A986-7CDBE612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640FF-A736-6092-A96D-0EC93BC21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13C1-A5F5-7B56-E25D-80E7482C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350C4-EBC0-7069-25BD-FE6DC355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E0DC-C87E-C962-890F-94D1412C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2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73E4E-E766-A180-F97D-DFE8A102C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38A56-0C37-C112-A7C2-98A10EB1C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5429-B5CE-D62A-2075-4ACB7F80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ECB77-0192-659A-CB7B-4E4801E1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D0F38-32C2-9264-F747-F4BCD058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9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AE4B-DE67-5A60-D888-C02BDE125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779B2-8AF6-9DD9-3980-75E8DB33A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94692-016E-B434-8778-1DC15876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6D2E-C5AD-F69C-A3DD-4B4F581C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CBB0-36B5-83DE-575D-DFA943A1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BAA2-3964-ED91-EE68-675C2ECB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CEB55-D2D0-9B30-D6B4-685A3BEFF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1954C-7BE6-1A6B-0782-E9448F257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5762A-9F74-CD80-E48D-491F020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97AC7-E123-5FF7-1596-0D43AADC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CD87A-C1F9-C3F5-F9FF-8914558D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771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BE9C-9C0B-D716-6EB2-AF50DC1F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457E-9957-9729-B401-CD58DDF1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0EB3-7B60-AF9A-DC6C-8CBFCFAE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8401-CA59-5D87-9C21-5C97F696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7F38-34B2-2F5C-F63F-427FBD14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5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A84B-EE2E-097B-387E-9C06322C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24EF5-D0C5-254B-850B-7A274892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F319-E622-B1CD-F395-1A1EAFA7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8649-D20F-44CC-FDD6-74E30BEA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43C7-E020-562C-BC5D-6FAEA29B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0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70C7-24F8-D26B-7F56-C88BFDA9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27BF-C7BA-282D-AC3A-A5586297F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536B2-915B-3F21-104A-6699CD1FD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495C3-3C8E-76B4-0ACB-26CA87B4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EAB45-A26A-4617-A5EE-627F0AEA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F038-01BC-EB48-72D9-C8225D9D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7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55EF-B079-542F-FA31-C9D79E73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F056-2D37-37D4-24E2-F3A867AA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4A25F-5F57-3E29-69F2-5AC76963F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F90B3-01E3-B1B4-377F-7EE3410C2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77364-8A60-35B1-33E1-98E3C18A4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D2B91-FD22-978B-1B48-31526E99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9D58C-23C8-1850-09A3-C8E7CC1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76FE0-7C6D-07AF-ED79-B5B29F3B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8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6719-FF12-3057-581D-9C88280A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0512F-7235-F619-A4D0-FF91DDF2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1BD4C-327D-D5B9-0135-75A69E8F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3B000-6848-4D8B-B8FF-872D0B4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7EB2F-5FA6-F03F-9EAF-A01B3A7E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EC8BF-94CF-B0AF-7895-7E14E8F2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A9DE7-C408-E2EB-929D-FCA933D7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576C-8C08-5E5F-3D1A-49875727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F7B5-7B91-8D11-8C83-27CAA938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B6072-3CEB-3866-3765-E58DE0828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CB646-548A-6A23-6925-64835EFB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52AE1-BE2F-61B1-C64A-C817AB2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AC0C-6BAB-C10D-313C-25AAF011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69AA-A53A-9758-C11E-B835C399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CE6B8-2B41-80EB-4A6D-5492AAC33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8B30-653D-C92F-3DED-07B3EE589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DCE0-9844-F194-1FCF-F1E6E719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1DFFB-FB47-D965-F565-AF0EA882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EA569-88B9-3EA4-0CF7-8085D8BA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38AB-ADB2-3DA3-96BE-B0076674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B753B-B4AF-D500-5876-AB6920E5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63B7-B46F-ACC1-9B94-4001AA32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062E-94D5-E5B4-033C-1BE0E8CA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A157-4F43-19A2-2372-C79FEFD5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A18F6-732B-493F-7742-4123F985F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7BC68-DB8F-878B-4C22-AE921A2DD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4ADF-DEAB-16D3-F020-6703CC0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F762-D758-159E-4D93-1EAA1E7F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AA11-0773-AF29-7523-00497795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D778-099C-5DF6-5E88-76A3E498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8C78-E946-A4C5-32A3-30A4E49C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C78C1-A816-DD4D-952A-0069AAD14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26CF8-BB63-F69E-15C4-D36510B4C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3B74D-4B19-5719-D69B-227A4FC43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558DE-F64D-5FDF-04FD-65272EBC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5DBE1-F70F-F850-FEBA-66417D42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146D6-7C93-443C-F6B2-F1A57DF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C53A-907B-7001-6A83-2EA4A287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1BB98-9B68-B71D-CF48-A14E8687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8B907-D8BF-7B08-FB37-35334EAE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F21E4-C26E-71C7-FE71-039E1DCA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64EB9-9690-9E7C-98E9-D305858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54668-7ECF-9291-9BE1-3FA127BD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B337B-5882-F20D-41A5-9213FAB1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9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7E2A-00D3-F0C9-FBF6-45134463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8A14-18F2-42BE-7F8D-79FD7748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F98C1-0A3E-33D9-7B1D-059A83E7A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FE072-DDB0-4557-408A-844661B1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5E6D0-1095-9D10-8CBD-3CFE0CCF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2CD6-2C4F-3AE5-DCF3-93FA8232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3EF9-B0C0-778F-56FF-AC3D9F0E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F514B-37D2-0B36-7A94-6344CED11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75147-897E-1C14-6598-5D048A08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613E9-1581-368D-2FE7-5B7C892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D15F9-7BD4-3BB7-9391-FD208E39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6184D-9FD8-867B-C85F-1A1F2C3F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2F917-9309-6EC2-B2B7-FA07E63A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79368-DA4E-FF3C-5001-208B91259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6362-56FF-F766-1D53-07B406AA8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371EC-61C3-40F4-BE49-3F951F8EB317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ECB9-B58B-2F05-89F0-D91758884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51EF-491C-1F5F-A300-0C2A37B1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1A217-E320-4A93-A84F-F943044D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A581-F07A-9042-8BB3-E2D29115D23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A32F-558A-6A4B-89D0-7EC0DCF2A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4">
            <a:alphaModFix/>
          </a:blip>
          <a:srcRect t="-1" b="35419"/>
          <a:stretch/>
        </p:blipFill>
        <p:spPr>
          <a:xfrm>
            <a:off x="-59764" y="1578000"/>
            <a:ext cx="12263717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-175966" y="0"/>
            <a:ext cx="12594209" cy="2399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200" y="2950807"/>
            <a:ext cx="10515600" cy="322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Google Shape;57;p13"/>
          <p:cNvSpPr/>
          <p:nvPr/>
        </p:nvSpPr>
        <p:spPr>
          <a:xfrm>
            <a:off x="-175966" y="5844988"/>
            <a:ext cx="12594209" cy="729337"/>
          </a:xfrm>
          <a:prstGeom prst="rect">
            <a:avLst/>
          </a:prstGeom>
          <a:solidFill>
            <a:srgbClr val="B8BAB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38201" y="5972352"/>
            <a:ext cx="3847353" cy="5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200" y="551635"/>
            <a:ext cx="3251200" cy="133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11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9"/>
          <p:cNvPicPr preferRelativeResize="0"/>
          <p:nvPr/>
        </p:nvPicPr>
        <p:blipFill rotWithShape="1">
          <a:blip r:embed="rId4">
            <a:alphaModFix/>
          </a:blip>
          <a:srcRect t="44128" b="44128"/>
          <a:stretch/>
        </p:blipFill>
        <p:spPr>
          <a:xfrm>
            <a:off x="-47811" y="5938833"/>
            <a:ext cx="12263717" cy="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/>
          <p:nvPr/>
        </p:nvSpPr>
        <p:spPr>
          <a:xfrm>
            <a:off x="-71717" y="5844988"/>
            <a:ext cx="12347388" cy="729337"/>
          </a:xfrm>
          <a:prstGeom prst="rect">
            <a:avLst/>
          </a:prstGeom>
          <a:solidFill>
            <a:srgbClr val="B8BABC"/>
          </a:solidFill>
          <a:ln>
            <a:noFill/>
          </a:ln>
          <a:effectLst>
            <a:outerShdw blurRad="88900" dist="38100" dir="5400000" sx="101000" sy="101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9"/>
          <p:cNvSpPr txBox="1"/>
          <p:nvPr/>
        </p:nvSpPr>
        <p:spPr>
          <a:xfrm>
            <a:off x="838201" y="5972352"/>
            <a:ext cx="3847353" cy="5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838200" y="735667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1"/>
          </p:nvPr>
        </p:nvSpPr>
        <p:spPr>
          <a:xfrm>
            <a:off x="838201" y="1709267"/>
            <a:ext cx="10515599" cy="346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375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12EA1-F291-33DD-E253-29FA98A5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12FF5-F1EE-6E30-A2B8-76F39CB9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B85D-9534-74A5-3FE1-6785E38EE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6F7E9-7071-41AA-B1E1-14040632C742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5AD0-46C5-DA9F-86CF-5771DF4A1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D21EA-2C84-5AF4-2C12-5586274D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56F6F-DB46-43F9-B1D1-BBFE9BC46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25250-6919-DF66-6F2B-D1C04A02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54931-0FBE-3D82-5D69-1C100113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B33C-82A0-094E-15C9-9C3023FFB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60EA3-7572-6347-9E55-46C8D2ED8DC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1FF8C-31F7-E706-29CA-658BBB8BC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F3D4-9FA6-631D-CFCB-DC35FD605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D9000-752F-644A-8C18-8B4A41A3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8"/>
          <p:cNvSpPr txBox="1">
            <a:spLocks noGrp="1"/>
          </p:cNvSpPr>
          <p:nvPr>
            <p:ph type="ctrTitle"/>
          </p:nvPr>
        </p:nvSpPr>
        <p:spPr>
          <a:xfrm>
            <a:off x="862403" y="3203390"/>
            <a:ext cx="10452847" cy="94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r>
              <a:rPr lang="en-GB" dirty="0"/>
              <a:t>The National Conference</a:t>
            </a:r>
            <a:endParaRPr dirty="0"/>
          </a:p>
        </p:txBody>
      </p:sp>
      <p:sp>
        <p:nvSpPr>
          <p:cNvPr id="726" name="Google Shape;726;p128"/>
          <p:cNvSpPr txBox="1">
            <a:spLocks noGrp="1"/>
          </p:cNvSpPr>
          <p:nvPr>
            <p:ph type="subTitle" idx="1"/>
          </p:nvPr>
        </p:nvSpPr>
        <p:spPr>
          <a:xfrm>
            <a:off x="862403" y="4147670"/>
            <a:ext cx="9144000" cy="158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GB" dirty="0"/>
              <a:t>kirsty@TheCFN.org.uk</a:t>
            </a:r>
            <a:endParaRPr dirty="0"/>
          </a:p>
          <a:p>
            <a:pPr marL="0" indent="0">
              <a:buSzPct val="100000"/>
            </a:pPr>
            <a:r>
              <a:rPr lang="en-GB" dirty="0"/>
              <a:t>Chairman, The Corporate Finance Network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2ACCE-A2D4-455C-8E5C-8172BBD9A823}"/>
              </a:ext>
            </a:extLst>
          </p:cNvPr>
          <p:cNvSpPr txBox="1"/>
          <p:nvPr/>
        </p:nvSpPr>
        <p:spPr>
          <a:xfrm>
            <a:off x="5829994" y="309878"/>
            <a:ext cx="6565207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18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GB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</a:t>
            </a:r>
          </a:p>
          <a:p>
            <a:pPr defTabSz="1219170">
              <a:buClr>
                <a:srgbClr val="000000"/>
              </a:buClr>
            </a:pPr>
            <a:r>
              <a:rPr lang="en-GB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Teas &amp; Coffees </a:t>
            </a:r>
          </a:p>
          <a:p>
            <a:pPr defTabSz="1219170">
              <a:buClr>
                <a:srgbClr val="000000"/>
              </a:buClr>
            </a:pPr>
            <a:r>
              <a:rPr lang="en-GB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Take your bag, name badge</a:t>
            </a:r>
          </a:p>
          <a:p>
            <a:pPr defTabSz="1219170">
              <a:buClr>
                <a:srgbClr val="000000"/>
              </a:buClr>
            </a:pPr>
            <a:endParaRPr lang="en-GB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GB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Built to Sell books @ £12 each – take books today &amp; complete order form so I can invoice you next week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CAC8-C749-23AB-2DDA-80D049D0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5" y="225819"/>
            <a:ext cx="10515600" cy="863600"/>
          </a:xfrm>
        </p:spPr>
        <p:txBody>
          <a:bodyPr/>
          <a:lstStyle/>
          <a:p>
            <a:r>
              <a:rPr lang="en-US" sz="4267" dirty="0">
                <a:solidFill>
                  <a:schemeClr val="tx1"/>
                </a:solidFill>
              </a:rPr>
              <a:t>We know you want to make a difference to your clients – your core values say you do</a:t>
            </a:r>
            <a:endParaRPr lang="en-GB" sz="4267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77FD09-130C-1185-589A-032BCA770A26}"/>
              </a:ext>
            </a:extLst>
          </p:cNvPr>
          <p:cNvGrpSpPr/>
          <p:nvPr/>
        </p:nvGrpSpPr>
        <p:grpSpPr>
          <a:xfrm>
            <a:off x="728666" y="1672046"/>
            <a:ext cx="10515600" cy="3927180"/>
            <a:chOff x="124775" y="657619"/>
            <a:chExt cx="11942451" cy="49677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153A68-2B48-F1E6-1DBF-21448A570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27" t="53834" r="67273" b="10918"/>
            <a:stretch/>
          </p:blipFill>
          <p:spPr>
            <a:xfrm>
              <a:off x="306185" y="942108"/>
              <a:ext cx="2194560" cy="23053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2E36DD-45BA-17AF-61ED-A7F34DAB5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455" t="64752" r="51727" b="8885"/>
            <a:stretch/>
          </p:blipFill>
          <p:spPr>
            <a:xfrm>
              <a:off x="2500746" y="1211665"/>
              <a:ext cx="3916748" cy="16380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2B47DC-7048-F22B-96AD-77D6E705C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82" t="49415" r="8363" b="35702"/>
            <a:stretch/>
          </p:blipFill>
          <p:spPr>
            <a:xfrm>
              <a:off x="306186" y="4651906"/>
              <a:ext cx="10296700" cy="9734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6E8750-3F28-8F48-277C-9E88DB16B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454" t="37891" r="9728" b="41823"/>
            <a:stretch/>
          </p:blipFill>
          <p:spPr>
            <a:xfrm>
              <a:off x="124775" y="3087418"/>
              <a:ext cx="9853352" cy="13267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5ACD88-7F6C-4659-0F35-D60FED911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363" t="35702" r="69636" b="27186"/>
            <a:stretch/>
          </p:blipFill>
          <p:spPr>
            <a:xfrm>
              <a:off x="7223207" y="1119249"/>
              <a:ext cx="1738613" cy="19230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E696D2-67A0-0C3B-36AC-FDB8A2F61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3273" t="16418" r="53091" b="11427"/>
            <a:stretch/>
          </p:blipFill>
          <p:spPr>
            <a:xfrm>
              <a:off x="9767534" y="657619"/>
              <a:ext cx="2299692" cy="3766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36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5A1D-CB11-14BE-461D-05755C4A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75BFD-747D-5E7E-A150-9EA1EECB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966"/>
            <a:ext cx="11049000" cy="863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you using your advantages in the market?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9DA7B-4CF0-FBA4-BF7F-F4817C42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46567"/>
            <a:ext cx="10515599" cy="3929054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US" dirty="0"/>
              <a:t>How many clients have you or a colleague spoken to about exit planning, disposals or acquisitions in the past 6 months?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What is your full opportunity?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How far have you come?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DAF2B-78AE-6921-A390-AD7E90D7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97ED2-7812-864B-D7F2-EF35758B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8257" cy="1325563"/>
          </a:xfrm>
        </p:spPr>
        <p:txBody>
          <a:bodyPr/>
          <a:lstStyle/>
          <a:p>
            <a:r>
              <a:rPr lang="en-US" dirty="0"/>
              <a:t>It’s taken 18 years….</a:t>
            </a:r>
            <a:endParaRPr lang="en-GB" dirty="0"/>
          </a:p>
        </p:txBody>
      </p:sp>
      <p:pic>
        <p:nvPicPr>
          <p:cNvPr id="8" name="Picture 7" descr="A drawing of a person with a big smile&#10;&#10;AI-generated content may be incorrect.">
            <a:extLst>
              <a:ext uri="{FF2B5EF4-FFF2-40B4-BE49-F238E27FC236}">
                <a16:creationId xmlns:a16="http://schemas.microsoft.com/office/drawing/2014/main" id="{D9FB5691-AD2E-D777-81DA-5064F0ED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587" b="3016"/>
          <a:stretch/>
        </p:blipFill>
        <p:spPr>
          <a:xfrm>
            <a:off x="7680960" y="318385"/>
            <a:ext cx="4508264" cy="646341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CBD6E520-3610-27FF-4001-AF3A71ADA3F8}"/>
              </a:ext>
            </a:extLst>
          </p:cNvPr>
          <p:cNvSpPr txBox="1">
            <a:spLocks/>
          </p:cNvSpPr>
          <p:nvPr/>
        </p:nvSpPr>
        <p:spPr>
          <a:xfrm>
            <a:off x="838199" y="1481168"/>
            <a:ext cx="6738257" cy="311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Kirsty is coming in to work with the whole firm!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New products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Across the whole firm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Working with your partners/directors/SLT</a:t>
            </a:r>
          </a:p>
        </p:txBody>
      </p:sp>
    </p:spTree>
    <p:extLst>
      <p:ext uri="{BB962C8B-B14F-4D97-AF65-F5344CB8AC3E}">
        <p14:creationId xmlns:p14="http://schemas.microsoft.com/office/powerpoint/2010/main" val="23415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770D3-6BE2-6B2B-DCC1-DCFFDFC1A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781" y="1175370"/>
            <a:ext cx="6436132" cy="3644823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New Product 1 </a:t>
            </a:r>
            <a:br>
              <a:rPr lang="en-US" sz="5200" dirty="0">
                <a:solidFill>
                  <a:schemeClr val="tx2"/>
                </a:solidFill>
              </a:rPr>
            </a:b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Business Development Nurture Project</a:t>
            </a:r>
            <a:endParaRPr lang="en-GB" sz="520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37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85A56-C674-6591-5BF5-EAB8853A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6F009-8B20-DA95-B66A-9800D92B7B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8" y="382588"/>
            <a:ext cx="11587163" cy="863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aren’t high quality, commercial conversations happening with all your clients in the firm?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Confused person with solid fill">
            <a:extLst>
              <a:ext uri="{FF2B5EF4-FFF2-40B4-BE49-F238E27FC236}">
                <a16:creationId xmlns:a16="http://schemas.microsoft.com/office/drawing/2014/main" id="{9E358C9B-12BD-BA70-8A3A-238FF21F6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3372" y="2174966"/>
            <a:ext cx="914400" cy="914400"/>
          </a:xfrm>
          <a:prstGeom prst="rect">
            <a:avLst/>
          </a:prstGeom>
        </p:spPr>
      </p:pic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40684FE0-0A8F-656F-0BA4-78EE04227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971800"/>
            <a:ext cx="2930434" cy="29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6B94E-BCC9-75EB-BE95-6EB62A740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3746C6-08D2-6401-D1E2-60EBA494D2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8" y="382588"/>
            <a:ext cx="11587163" cy="863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aren’t high quality, commercial conversations happening with all your clients in the firm?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04459-13CD-5CDB-F57C-AD447B314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912870"/>
              </p:ext>
            </p:extLst>
          </p:nvPr>
        </p:nvGraphicFramePr>
        <p:xfrm>
          <a:off x="2129246" y="1476103"/>
          <a:ext cx="7628708" cy="527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96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FEE4C7-B0C6-BD60-91CC-5EDD92DDA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787106"/>
              </p:ext>
            </p:extLst>
          </p:nvPr>
        </p:nvGraphicFramePr>
        <p:xfrm>
          <a:off x="838200" y="775502"/>
          <a:ext cx="10515600" cy="62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ADE21D-5CFD-772E-DB56-1D3559B2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1" y="203075"/>
            <a:ext cx="11155017" cy="9080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– a wraparound of 3 parts over 6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7F61-FC91-5DE6-AF48-12402188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sector ….and by client-need segment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615D0-318A-AD87-65FE-6DC5B755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06"/>
          <a:stretch/>
        </p:blipFill>
        <p:spPr>
          <a:xfrm>
            <a:off x="2342608" y="1644016"/>
            <a:ext cx="7025966" cy="4848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163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700B-5A7A-3564-3197-1A480DE2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D6FA-24CA-E6F6-120A-884BBCD0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sector ….and by client-need segment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1678DB-8BAD-DF5F-6386-45097AFD7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551191"/>
              </p:ext>
            </p:extLst>
          </p:nvPr>
        </p:nvGraphicFramePr>
        <p:xfrm>
          <a:off x="838199" y="1825625"/>
          <a:ext cx="10069287" cy="384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58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BEF94-2694-E8FE-2C13-6BA009F1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139353"/>
            <a:ext cx="11631168" cy="65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55B38-E74F-4228-998C-30FD00071792}"/>
              </a:ext>
            </a:extLst>
          </p:cNvPr>
          <p:cNvSpPr/>
          <p:nvPr/>
        </p:nvSpPr>
        <p:spPr>
          <a:xfrm>
            <a:off x="1" y="1091595"/>
            <a:ext cx="12191999" cy="34058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ACTION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GB" sz="10666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/>
                <a:cs typeface="Arial"/>
                <a:sym typeface="Arial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22494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D08B1-D57A-E75A-32AB-D74B0D8A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1" t="15108" r="4019" b="3582"/>
          <a:stretch/>
        </p:blipFill>
        <p:spPr>
          <a:xfrm>
            <a:off x="914401" y="308373"/>
            <a:ext cx="10671858" cy="62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419B0-33BF-F2E9-EFEE-54387603F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E336E-E514-813B-E132-25151072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0" t="9540" r="7500"/>
          <a:stretch/>
        </p:blipFill>
        <p:spPr>
          <a:xfrm>
            <a:off x="551087" y="410819"/>
            <a:ext cx="11089825" cy="62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2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9121B-281A-9036-0F75-E5FD70DF9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8F335-5CBF-B378-61D0-8407AAE7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8" t="8721" r="6304"/>
          <a:stretch/>
        </p:blipFill>
        <p:spPr>
          <a:xfrm>
            <a:off x="801756" y="318052"/>
            <a:ext cx="10588488" cy="59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9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92E402-F8EA-C6E0-B538-366B1FA1DC9B}"/>
              </a:ext>
            </a:extLst>
          </p:cNvPr>
          <p:cNvGrpSpPr/>
          <p:nvPr/>
        </p:nvGrpSpPr>
        <p:grpSpPr>
          <a:xfrm>
            <a:off x="541480" y="701294"/>
            <a:ext cx="11483975" cy="5554427"/>
            <a:chOff x="541480" y="701294"/>
            <a:chExt cx="11483975" cy="555442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169507C-7DEE-AF21-3008-BCCC04D16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80" y="701294"/>
              <a:ext cx="11483975" cy="443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DD76BBA-2A67-0937-E5FB-7C20CF265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045" t="85594" r="7065"/>
            <a:stretch/>
          </p:blipFill>
          <p:spPr>
            <a:xfrm>
              <a:off x="674436" y="5244417"/>
              <a:ext cx="11218065" cy="1011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12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C0D9E1-AC37-C72A-4095-1E4D104C8193}"/>
              </a:ext>
            </a:extLst>
          </p:cNvPr>
          <p:cNvGrpSpPr/>
          <p:nvPr/>
        </p:nvGrpSpPr>
        <p:grpSpPr>
          <a:xfrm>
            <a:off x="674436" y="87679"/>
            <a:ext cx="11218065" cy="6168042"/>
            <a:chOff x="674436" y="87679"/>
            <a:chExt cx="11218065" cy="6168042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D0050EDE-2863-D4CC-2B5F-C48A04FA1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223" y="87679"/>
              <a:ext cx="7475553" cy="515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8A3FF4B-C175-62A1-BBEC-F53DC3E04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045" t="85594" r="7065"/>
            <a:stretch/>
          </p:blipFill>
          <p:spPr>
            <a:xfrm>
              <a:off x="674436" y="5244417"/>
              <a:ext cx="11218065" cy="1011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56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D47F3-22D1-0691-BC44-F66D35DE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258-00E9-7A98-651E-C516A1B0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en-US" dirty="0"/>
              <a:t>Base </a:t>
            </a:r>
            <a:r>
              <a:rPr lang="en-US" dirty="0" err="1"/>
              <a:t>FibreCRM</a:t>
            </a:r>
            <a:r>
              <a:rPr lang="en-US" dirty="0"/>
              <a:t> product to start: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1873-B4D6-0791-2F82-85A366A5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247171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 management for new clients - with enrichment via ChatGPT, Companies House and Perplexity AI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Sales Opportunity / pipeline management for existing clients - including upsell conversation starters &amp; notes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 tools (tasks, calls, meetings, surveys)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 marketing integration – your own (Mailchimp,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Hubspot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etc) or firm to be provided with Campaign Monitor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 Onboarding capabilities to include: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 Portal for requesting data (e.g. tax ref no, previous accountant details, ID docs)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KYC compliance management and sign off processes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assessment forms with option to use Mercia AML package (requires separate subscription to Mercia)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9144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 Clearance generation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 enrichment via a live feed from Companies House (e.g. filing dates, new/resigned involvements)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hosted in SaaS on AWS with a workflow designer and reporting capability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Optionally to include: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Sync with a Practice Management system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Sync with MS Outlook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Proposal generation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Engagement letter generation with optional embedded Mercia-based templates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AML integration to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SmartSearch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CreditSafe</a:t>
            </a:r>
            <a:endParaRPr lang="en-GB" sz="1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EC7A2-AF96-A7BD-DCC7-06887A2E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D95F-66FF-B2BE-866B-C89964D8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307"/>
            <a:ext cx="10515600" cy="1134097"/>
          </a:xfrm>
        </p:spPr>
        <p:txBody>
          <a:bodyPr/>
          <a:lstStyle/>
          <a:p>
            <a:r>
              <a:rPr lang="en-US" dirty="0"/>
              <a:t>Costs payable to </a:t>
            </a:r>
            <a:r>
              <a:rPr lang="en-US" dirty="0" err="1"/>
              <a:t>FibreCRM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85B1-FC04-A988-CB7E-C13A2B4D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Setup and installation of 1-7 -  £1,500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 of a CSV/Excel file containing the data to be imported (e.g. existing clients, prospects, introducers) - £600 per file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£150/hr for any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adhoc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work (e.g. linking a website form to CRM, help building reports)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Items 1-7 would be £750 per month for up to 20 users then £30 per month for each additional user</a:t>
            </a: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Optional add-ons will be quoted on case by case basis</a:t>
            </a:r>
          </a:p>
          <a:p>
            <a:pPr marL="0" indent="0">
              <a:buNone/>
              <a:tabLst>
                <a:tab pos="457200" algn="l"/>
              </a:tabLst>
            </a:pP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Note re integration with PMS (Iris, CCH, Xero, QB) – ideal eventually, so both systems always in sync (for new email address for example), but with extra cost for integration work.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– KM to be liaison between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FibreCRM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/your team.  Additionally, all the team would have free access to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FibreCRM’s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user community and help guides plus helpdesk phone and email support.</a:t>
            </a:r>
          </a:p>
          <a:p>
            <a:pPr marL="0" indent="0">
              <a:buNone/>
              <a:tabLst>
                <a:tab pos="457200" algn="l"/>
              </a:tabLst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0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7D45-BF09-69EA-9D89-FADF63FB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29D7-4840-EBBE-778A-30DBFF0B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costs for implementation support, training, ongoing 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E9BE-30E0-95A9-E42E-722E7A8B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1128513" cy="4975154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£2,500/month for 6 months to include: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Confirmation of which systems already used &amp; which to be integrated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Liaison with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FibreCRM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implement &amp; upload data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SLT discussion to 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 which team members will use &amp; to what degree – onboarding, marketing &amp; managers/SLT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each group will be held accountable to use after training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marketing strategy &amp; content required to be supplied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Meetings with each client portfolio holder to allocate sectors &amp; client-need segments for each client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Book </a:t>
            </a:r>
            <a:r>
              <a:rPr lang="en-GB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deliver</a:t>
            </a: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sessions – grouped into need, for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FibreCRM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commercial training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conversation starters &amp; structures by client-need segments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with team during rollout, review progress and report back to SLT for next actions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 best practice &amp; success stories from othe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firms’ experiences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Thereafter, optional ongoing supply of content by sector &amp; by segment, likely £500/month – tbc</a:t>
            </a:r>
          </a:p>
        </p:txBody>
      </p:sp>
    </p:spTree>
    <p:extLst>
      <p:ext uri="{BB962C8B-B14F-4D97-AF65-F5344CB8AC3E}">
        <p14:creationId xmlns:p14="http://schemas.microsoft.com/office/powerpoint/2010/main" val="156021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795D-3640-47B3-A332-AD418B4B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0570A8-B9B3-80DC-4FB4-476D2693B707}"/>
              </a:ext>
            </a:extLst>
          </p:cNvPr>
          <p:cNvGraphicFramePr/>
          <p:nvPr/>
        </p:nvGraphicFramePr>
        <p:xfrm>
          <a:off x="838200" y="775502"/>
          <a:ext cx="10515600" cy="62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DC80DD-B3EC-2DB2-E0B7-EC19B560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5"/>
            <a:ext cx="10515600" cy="908095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 – a wraparound of 3 parts over 6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0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D2894-A7D5-DC48-C480-6E53C946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Workflow management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435566-5B20-5BCB-A32E-F7FD3EEB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668" y="579473"/>
            <a:ext cx="8546662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6D7EA62-F0B1-EC30-B0B3-166BB32FE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8515"/>
            <a:ext cx="12192000" cy="8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48768" tIns="48768" rIns="48768" bIns="48768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US" sz="3467" b="1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“</a:t>
            </a:r>
            <a:r>
              <a:rPr lang="en-US" sz="3733" b="1" kern="14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The secret of getting ahead is getting started”</a:t>
            </a:r>
            <a:endParaRPr lang="en-US" sz="1400" b="1" kern="140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57756F-C773-6AA4-8E84-C174C777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13" y="210200"/>
            <a:ext cx="6997375" cy="46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14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6BFAA-3582-3203-5637-D8D3686D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1 – Configure flows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6303D-B685-4AB4-7134-C540B0DC1D5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Glide has c. 100 templates or start from scratch.</a:t>
            </a:r>
          </a:p>
          <a:p>
            <a:pPr marL="685800" marR="0" lvl="1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Compliance.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Back office (e.g. onboarding)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Extremely configurable.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‘process map’ approach brings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simplicity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(the real world is matched in the diagram) - but also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detail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comprehensive approach eliminates spreadsheets.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 sub-jobs (e.g. Accounts and CT separated).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 parent-child jobs, which are popular in onboarding scenarios e.g. AML.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diagram&#10;&#10;AI-generated content may be incorrect.">
            <a:extLst>
              <a:ext uri="{FF2B5EF4-FFF2-40B4-BE49-F238E27FC236}">
                <a16:creationId xmlns:a16="http://schemas.microsoft.com/office/drawing/2014/main" id="{2697FB28-2680-675F-BDCA-23A884C90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21328"/>
            <a:ext cx="6903720" cy="48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5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341F-63C5-2AC5-8FE7-3BBD57AD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Step1 – Configure actions 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1124-726D-4EE8-72F8-BDFD78A4B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/>
          </a:bodyPr>
          <a:lstStyle/>
          <a:p>
            <a:r>
              <a:rPr lang="en-US" sz="1900" dirty="0"/>
              <a:t>All steps (i.e. progress from A to B) can have automations, e.g.</a:t>
            </a:r>
          </a:p>
          <a:p>
            <a:pPr lvl="1"/>
            <a:r>
              <a:rPr lang="en-US" sz="1900" dirty="0"/>
              <a:t>Auto-update the current job holder to the correct user/team. Makes the job jump to the correct dashboard/list, with notification if desired.</a:t>
            </a:r>
          </a:p>
          <a:p>
            <a:pPr lvl="1"/>
            <a:r>
              <a:rPr lang="en-US" sz="1900" dirty="0"/>
              <a:t>Auto-generate next target date(s) – e.g. “When info is booked in, draft tax return out in 60 days” or (more granular) “When info is in, start job in 5 working days.”</a:t>
            </a:r>
          </a:p>
          <a:p>
            <a:pPr lvl="1"/>
            <a:r>
              <a:rPr lang="en-US" sz="1900" dirty="0"/>
              <a:t>Create other linked jobs (e.g. AML job creates PSC check job).</a:t>
            </a:r>
          </a:p>
          <a:p>
            <a:pPr lvl="1"/>
            <a:r>
              <a:rPr lang="en-US" sz="1900" dirty="0"/>
              <a:t>Block progress (e.g. mandatory data capture).</a:t>
            </a:r>
          </a:p>
          <a:p>
            <a:pPr lvl="1"/>
            <a:r>
              <a:rPr lang="en-US" sz="1900" dirty="0"/>
              <a:t>Send email/SMS/webhook.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1900" dirty="0"/>
              <a:t>Ensures work is accurately allocated and moves quickly through the office, to contribute to improved turnaround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8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C1ED8-54F6-19E4-BD1E-302833808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1D8-A45B-36B3-58F5-4E34D8D1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Configure flows (CRM / CF work)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1665D-850A-38DB-9006-2C6062C6A4F4}"/>
              </a:ext>
            </a:extLst>
          </p:cNvPr>
          <p:cNvSpPr txBox="1"/>
          <p:nvPr/>
        </p:nvSpPr>
        <p:spPr>
          <a:xfrm>
            <a:off x="838200" y="1690688"/>
            <a:ext cx="109426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Relevance to lightweight CRM functionality: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Trigger flow (either manual or from prospect web form).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Internal reminders (email or Teams) to follow up periodically.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External reminders if desired.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Ultimate auto or manual progression to: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Did not convert (store reason).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Converted – would auto-create the onboarding workflow.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Relevance to CF CRM work: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Compliance flows and/or client data auto-trigger on opportunity.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Process to contact client and offer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Relevance to CF work: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Flows to track progress of work such as valuations.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Formally ensure AML / Els in place, etc.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Track internal review processes.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Maintain visibility on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74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B1AA-CB17-00D3-B197-AD06F2E63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1453-F76B-D761-33EB-CC2C1174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Import 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36028-A876-1567-9247-08B11D5510DC}"/>
              </a:ext>
            </a:extLst>
          </p:cNvPr>
          <p:cNvSpPr txBox="1"/>
          <p:nvPr/>
        </p:nvSpPr>
        <p:spPr>
          <a:xfrm>
            <a:off x="838200" y="1573620"/>
            <a:ext cx="10730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Glide can link to PM systems (e.g. CCH,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Digita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Practice Engine).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Sync clients, users and responsibilities.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 bulk import from Excel.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Prospects can be brought in via web form integrations (we have a full API with Zapier and Make support).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full prospect/client database is available in Glide, e.g. store data and custom fields, alongside knowledge of which workflows are active and all staff responsibilities.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76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446D-4A7D-EBAD-CFAC-71AA038F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The team progress jobs </a:t>
            </a:r>
            <a:r>
              <a:rPr lang="en-US" sz="3200" i="1" dirty="0"/>
              <a:t>(we make this bit easy).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B61F-E193-0C3C-1503-081AC1263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0049"/>
          </a:xfrm>
        </p:spPr>
        <p:txBody>
          <a:bodyPr>
            <a:normAutofit/>
          </a:bodyPr>
          <a:lstStyle/>
          <a:p>
            <a:r>
              <a:rPr lang="en-US" sz="1800" dirty="0"/>
              <a:t>A combination of our focus on simplicity (i.e. one click) along with the shared/transparent nature of the system achieves vastly better team buy-in than typically enjoyed by this software category.</a:t>
            </a:r>
          </a:p>
          <a:p>
            <a:r>
              <a:rPr lang="en-US" sz="1800" dirty="0"/>
              <a:t>Each line on the process map is one blue button – it creates the required detail in data/dashboards without making the system any harder to use.</a:t>
            </a:r>
          </a:p>
        </p:txBody>
      </p:sp>
      <p:pic>
        <p:nvPicPr>
          <p:cNvPr id="5" name="Picture 4" descr="A blue and white text on a screen&#10;&#10;AI-generated content may be incorrect.">
            <a:extLst>
              <a:ext uri="{FF2B5EF4-FFF2-40B4-BE49-F238E27FC236}">
                <a16:creationId xmlns:a16="http://schemas.microsoft.com/office/drawing/2014/main" id="{DD2153AA-F0B9-6800-39AC-0E5AD07C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6" y="5291906"/>
            <a:ext cx="7920682" cy="120096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D0FB84-8BB8-59F8-48E4-B61EC9E6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97" y="4185576"/>
            <a:ext cx="5858856" cy="11780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0464AD-D2F3-6998-E573-BF03E830CB97}"/>
              </a:ext>
            </a:extLst>
          </p:cNvPr>
          <p:cNvCxnSpPr>
            <a:cxnSpLocks/>
          </p:cNvCxnSpPr>
          <p:nvPr/>
        </p:nvCxnSpPr>
        <p:spPr>
          <a:xfrm flipH="1">
            <a:off x="4028303" y="4313298"/>
            <a:ext cx="4137502" cy="1271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F9C5E6-3F58-921A-C2FB-1B870D36052E}"/>
              </a:ext>
            </a:extLst>
          </p:cNvPr>
          <p:cNvCxnSpPr/>
          <p:nvPr/>
        </p:nvCxnSpPr>
        <p:spPr>
          <a:xfrm flipH="1">
            <a:off x="5582093" y="4949276"/>
            <a:ext cx="5911702" cy="813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28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AA01-8B77-2ACC-AEF6-ED320BE8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Step 4 – Automate routine comms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6CCE-7E76-AE7C-CF74-8580B38A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800" dirty="0"/>
              <a:t>The highly controlled and accurate nature of the data facilitates much more automation or routine communications (both internal and external) – via email, SMS or webhook integrations (Teams,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r>
              <a:rPr lang="en-US" sz="1800" dirty="0"/>
              <a:t>Request info (generic or client-specific) - e.g. on tax returns, accounts, VAT, payroll, etc.</a:t>
            </a:r>
          </a:p>
          <a:p>
            <a:r>
              <a:rPr lang="en-US" sz="1800" dirty="0"/>
              <a:t>Chase info automatically whilst it remains outstanding.</a:t>
            </a:r>
          </a:p>
          <a:p>
            <a:pPr lvl="1"/>
            <a:r>
              <a:rPr lang="en-US" sz="1800" dirty="0"/>
              <a:t>Escalate template.</a:t>
            </a:r>
          </a:p>
          <a:p>
            <a:pPr lvl="1"/>
            <a:r>
              <a:rPr lang="en-US" sz="1800" dirty="0"/>
              <a:t>Eventually escalate to team member for phone call.</a:t>
            </a:r>
          </a:p>
          <a:p>
            <a:r>
              <a:rPr lang="en-US" sz="1800" dirty="0"/>
              <a:t>Automate tax payment reminders (VAT, CT, IT, POAs).</a:t>
            </a:r>
          </a:p>
          <a:p>
            <a:r>
              <a:rPr lang="en-US" sz="1800" dirty="0"/>
              <a:t>Internal automation via email on events or relative to actual or target dates.</a:t>
            </a:r>
          </a:p>
        </p:txBody>
      </p:sp>
    </p:spTree>
    <p:extLst>
      <p:ext uri="{BB962C8B-B14F-4D97-AF65-F5344CB8AC3E}">
        <p14:creationId xmlns:p14="http://schemas.microsoft.com/office/powerpoint/2010/main" val="64168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7C533-4D66-F4D1-9D7B-9877671A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Step 5 – Dashboard oversight for all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6575-D1C6-DAD7-0FC6-56DE32B3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Create dashboards to monitor practice-wide or service-specific.</a:t>
            </a:r>
          </a:p>
          <a:p>
            <a:r>
              <a:rPr lang="en-US" sz="2200"/>
              <a:t>Filter to see the entire business, an office, a team, </a:t>
            </a:r>
            <a:r>
              <a:rPr lang="en-US" sz="2200" b="1" u="sng"/>
              <a:t>your portfolio</a:t>
            </a:r>
            <a:r>
              <a:rPr lang="en-US" sz="2200"/>
              <a:t> or the work you have on your desk.</a:t>
            </a:r>
          </a:p>
          <a:p>
            <a:r>
              <a:rPr lang="en-US" sz="2200"/>
              <a:t>View other users' dashboards to monitor team progress.</a:t>
            </a:r>
          </a:p>
          <a:p>
            <a:r>
              <a:rPr lang="en-US" sz="2200"/>
              <a:t>Exceptionally simply – whilst remaining reliable and as detailed as required.</a:t>
            </a:r>
          </a:p>
        </p:txBody>
      </p:sp>
    </p:spTree>
    <p:extLst>
      <p:ext uri="{BB962C8B-B14F-4D97-AF65-F5344CB8AC3E}">
        <p14:creationId xmlns:p14="http://schemas.microsoft.com/office/powerpoint/2010/main" val="168228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283E4-B683-4E09-CAED-663FDFB7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Dashboards </a:t>
            </a:r>
            <a:r>
              <a:rPr lang="en-US" sz="32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(highly configurable, just an example)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214366-1EEE-7DF3-ED9D-525E8DC39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803" y="1675227"/>
            <a:ext cx="993039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4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BE58A-C6BF-4489-97FB-EED4D243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functionality – Scheduler / Staff planner</a:t>
            </a:r>
          </a:p>
        </p:txBody>
      </p:sp>
      <p:pic>
        <p:nvPicPr>
          <p:cNvPr id="5" name="Content Placeholder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93B2888F-BE06-FEB3-90BB-7505D2C0B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73329"/>
            <a:ext cx="6780700" cy="35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5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7A977-F84D-0699-DC89-875070A1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Add-on module – Glide Time	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5D38-4AD2-2884-08F7-D6C11A97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000"/>
              <a:t>Timesheets/billing (Xero partner, others via Make/API).</a:t>
            </a:r>
          </a:p>
          <a:p>
            <a:r>
              <a:rPr lang="en-US" sz="2000"/>
              <a:t>Comprehensive WIP management.</a:t>
            </a:r>
          </a:p>
          <a:p>
            <a:r>
              <a:rPr lang="en-US" sz="2000"/>
              <a:t>Recovery reporting by client, portfolio, service, user, office, etc.</a:t>
            </a:r>
          </a:p>
          <a:p>
            <a:r>
              <a:rPr lang="en-US" sz="2000"/>
              <a:t>Bulk timesheet entry system.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8EA38F-C2ED-93A9-0B08-9F67C984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815257"/>
            <a:ext cx="6903720" cy="3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7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AFEB-40CE-84CF-20D5-D372FEF45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B75D0-2E75-24EC-C510-D7D7C60F7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86" t="27732" r="13402" b="3020"/>
          <a:stretch/>
        </p:blipFill>
        <p:spPr>
          <a:xfrm>
            <a:off x="499410" y="0"/>
            <a:ext cx="5212080" cy="7063477"/>
          </a:xfrm>
          <a:prstGeom prst="rect">
            <a:avLst/>
          </a:prstGeom>
        </p:spPr>
      </p:pic>
      <p:pic>
        <p:nvPicPr>
          <p:cNvPr id="7" name="Picture 6" descr="A logo with black and grey dots&#10;&#10;Description automatically generated">
            <a:extLst>
              <a:ext uri="{FF2B5EF4-FFF2-40B4-BE49-F238E27FC236}">
                <a16:creationId xmlns:a16="http://schemas.microsoft.com/office/drawing/2014/main" id="{B31A06B6-D502-6F83-CDEB-FC3704776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78" y="1854121"/>
            <a:ext cx="2670471" cy="1164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BB998-62C1-2997-2F97-1AB034FCE98D}"/>
              </a:ext>
            </a:extLst>
          </p:cNvPr>
          <p:cNvSpPr txBox="1"/>
          <p:nvPr/>
        </p:nvSpPr>
        <p:spPr>
          <a:xfrm>
            <a:off x="6512700" y="3018273"/>
            <a:ext cx="2812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r>
              <a:rPr kumimoji="0" lang="en-US" sz="2133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Cases 200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lead advisory 74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89EA8B-28A4-182E-FAFC-0907D7009C33}"/>
              </a:ext>
            </a:extLst>
          </p:cNvPr>
          <p:cNvCxnSpPr>
            <a:cxnSpLocks/>
          </p:cNvCxnSpPr>
          <p:nvPr/>
        </p:nvCxnSpPr>
        <p:spPr>
          <a:xfrm flipH="1">
            <a:off x="5558973" y="3647537"/>
            <a:ext cx="10245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66F9BA-1916-48FC-FF44-1D3DCE078BC7}"/>
              </a:ext>
            </a:extLst>
          </p:cNvPr>
          <p:cNvSpPr txBox="1"/>
          <p:nvPr/>
        </p:nvSpPr>
        <p:spPr>
          <a:xfrm>
            <a:off x="8894915" y="5070836"/>
            <a:ext cx="318565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Ref: Experian </a:t>
            </a:r>
            <a:r>
              <a:rPr kumimoji="0" lang="en-US" sz="18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MarketIQ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UK&amp;ROI M&amp;A Review 2023</a:t>
            </a:r>
            <a:endParaRPr kumimoji="0" lang="en-GB" sz="1867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71E56-4646-3381-36C3-14C74968D5CC}"/>
              </a:ext>
            </a:extLst>
          </p:cNvPr>
          <p:cNvSpPr txBox="1"/>
          <p:nvPr/>
        </p:nvSpPr>
        <p:spPr>
          <a:xfrm>
            <a:off x="7889966" y="352697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Last year to 31/12/23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7EB9-1D37-0D84-0832-5BB28BE7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0208-B93C-46DF-36DE-832F37FD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MS Entra ID (SSO / AAD).</a:t>
            </a:r>
          </a:p>
          <a:p>
            <a:r>
              <a:rPr lang="en-US" dirty="0"/>
              <a:t>Comprehensive/open API.</a:t>
            </a:r>
          </a:p>
          <a:p>
            <a:r>
              <a:rPr lang="en-US" dirty="0"/>
              <a:t>(New) Snapshot APIs for consumption in </a:t>
            </a:r>
            <a:r>
              <a:rPr lang="en-US" dirty="0" err="1"/>
              <a:t>PowerBI</a:t>
            </a:r>
            <a:r>
              <a:rPr lang="en-US" dirty="0"/>
              <a:t> reporting.</a:t>
            </a:r>
          </a:p>
          <a:p>
            <a:r>
              <a:rPr lang="en-US" dirty="0"/>
              <a:t>Webhooks for all key events (e.g. job progresses down step 12).</a:t>
            </a:r>
          </a:p>
          <a:p>
            <a:r>
              <a:rPr lang="en-US" dirty="0"/>
              <a:t>Connectors to popular PM (CCH, </a:t>
            </a:r>
            <a:r>
              <a:rPr lang="en-US" dirty="0" err="1"/>
              <a:t>Digita</a:t>
            </a:r>
            <a:r>
              <a:rPr lang="en-US" dirty="0"/>
              <a:t>, Practice Engine).</a:t>
            </a:r>
          </a:p>
          <a:p>
            <a:r>
              <a:rPr lang="en-US" dirty="0"/>
              <a:t>VC integrates into Glide.</a:t>
            </a:r>
          </a:p>
          <a:p>
            <a:r>
              <a:rPr lang="en-US" dirty="0"/>
              <a:t>Integration fully built for: </a:t>
            </a:r>
            <a:r>
              <a:rPr lang="en-US" dirty="0" err="1"/>
              <a:t>Workiro</a:t>
            </a:r>
            <a:r>
              <a:rPr lang="en-US" dirty="0"/>
              <a:t>, </a:t>
            </a:r>
            <a:r>
              <a:rPr lang="en-US" dirty="0" err="1"/>
              <a:t>MyDocSafe</a:t>
            </a:r>
            <a:r>
              <a:rPr lang="en-US" dirty="0"/>
              <a:t>, Google Drive, Xero, Summa Tech, and Companies House </a:t>
            </a:r>
            <a:r>
              <a:rPr lang="en-US" b="1" i="1" dirty="0"/>
              <a:t>(ongoing monitoring of dates).</a:t>
            </a:r>
          </a:p>
          <a:p>
            <a:r>
              <a:rPr lang="en-US" dirty="0"/>
              <a:t>Extensive possibilities via our Zapier and Make apps.</a:t>
            </a:r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54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6798-7AFC-6F22-A2C7-9DAC1B95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4EB2-BCB6-E718-C636-7460BB0A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307"/>
            <a:ext cx="10515600" cy="1134097"/>
          </a:xfrm>
        </p:spPr>
        <p:txBody>
          <a:bodyPr/>
          <a:lstStyle/>
          <a:p>
            <a:r>
              <a:rPr lang="en-US" dirty="0"/>
              <a:t>Costs payable to Glide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AF5D-AE78-B34E-91C9-1986A1F54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Pricing is per user with gradually increasing volume discounts. </a:t>
            </a:r>
          </a:p>
          <a:p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5% annual discount is available on top of this.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Onboarding, billed separately (fixed once scope known), rarely in excess of c. £2,500.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Ongoing:</a:t>
            </a:r>
            <a:endParaRPr lang="en-GB" sz="20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10 users, the total price is £245.86 per month (£24.58 per user per month).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25 users, the total price is £564.10 per month (£22.56....).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50 users, the total price is £994.66 per month (£19.89....).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100 users, the total price is £1,681.06 per month (£16.81....).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 500 users £11.47 per user per month.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6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63C73-81EA-A7C2-84AE-7E109102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0E03-790D-E958-0A63-38542C23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costs for implementation support, training, ongoing 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3F84-8103-B4AD-591C-C90B3F7C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1128513" cy="4975154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£2,500/month for 6 months to include: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Confirmation of which systems already used &amp; which to be integrated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Liaison with Glide to implement &amp; upload data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SLT discussion to 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 which team members will use &amp; to what degree – onboarding, marketing &amp; managers/SLT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each group will be held accountable to use after training</a:t>
            </a:r>
          </a:p>
          <a:p>
            <a:pPr lvl="2"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marketing strategy &amp; content required to be supplied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Meetings with each client portfolio holder to allocate sectors &amp; client-need segments for each client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Book &amp; deliver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training sessions – grouped into need, for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Glide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commercial training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conversation starters &amp; structures by client-need segments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with team during rollout, review progress and report back to SLT for next actions</a:t>
            </a:r>
          </a:p>
          <a:p>
            <a:pPr lvl="1"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 best practice &amp; success stories from othe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firms’ experiences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Thereafter, optional ongoing supply of content by sector &amp; by segment, likely £500/month – tbc</a:t>
            </a:r>
          </a:p>
        </p:txBody>
      </p:sp>
    </p:spTree>
    <p:extLst>
      <p:ext uri="{BB962C8B-B14F-4D97-AF65-F5344CB8AC3E}">
        <p14:creationId xmlns:p14="http://schemas.microsoft.com/office/powerpoint/2010/main" val="4064831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E214-235A-E839-2CA8-49BD3057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5C1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Making the decision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B51053-4DEB-CEC3-782E-EF23853FC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79171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81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208B8-CD5A-CE60-89AB-6F0603921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0B1058-736C-32F3-0C6E-AD729EC6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FC084-41E1-6306-69E5-B113E5BB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81A6ED-240B-2BFB-E31E-0A1119ED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ACF5F-F79F-C3B4-D121-4CF37B250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24" y="2105387"/>
            <a:ext cx="9229344" cy="4088149"/>
          </a:xfrm>
        </p:spPr>
        <p:txBody>
          <a:bodyPr anchor="b">
            <a:normAutofit fontScale="90000"/>
          </a:bodyPr>
          <a:lstStyle/>
          <a:p>
            <a:br>
              <a:rPr lang="en-US" sz="5200" dirty="0">
                <a:solidFill>
                  <a:schemeClr val="tx2"/>
                </a:solidFill>
              </a:rPr>
            </a:b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Or we can use any other CRM you want to use</a:t>
            </a:r>
            <a:br>
              <a:rPr lang="en-US" sz="5200" dirty="0">
                <a:solidFill>
                  <a:schemeClr val="tx2"/>
                </a:solidFill>
              </a:rPr>
            </a:b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LET’S JUST GET SOMETHING GOING, SO WE CAN SUPPORT MORE CLIENTS!</a:t>
            </a:r>
            <a:br>
              <a:rPr lang="en-US" sz="5200" dirty="0">
                <a:solidFill>
                  <a:schemeClr val="tx2"/>
                </a:solidFill>
              </a:rPr>
            </a:br>
            <a:endParaRPr lang="en-GB" sz="520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C156B5-C962-E361-DA62-34C44B08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CF02CD-0F17-0B0E-440E-7841EE19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C3ED8F-ECB3-21A0-BBB8-067F5DB00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64BA98-65B0-F5FA-424E-859D2D2EC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7DE3B-8A3B-B590-A431-FDCCF234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738F5B-548D-6A0B-B5C5-0F5A8A741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B91A39-5629-85DF-FE74-D732AAB4E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BB3D23-2BD3-E63B-F4B4-3E230F54F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A23F00-22EE-190F-C045-57262B63B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1224B1-D444-6A28-DFDA-207F0F7FA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109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D815-7809-C4C4-6065-8FD55D01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13"/>
            <a:ext cx="10515600" cy="1009651"/>
          </a:xfrm>
        </p:spPr>
        <p:txBody>
          <a:bodyPr/>
          <a:lstStyle/>
          <a:p>
            <a:r>
              <a:rPr lang="en-US" dirty="0"/>
              <a:t>Also - maybe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C847-4C62-DF3A-6B6C-F9F59858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1049000" cy="58895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Fee Reset Consultancy Project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Mid-tier firms are not charging enough, especially for audits, but are nervous about increasing the fees.  With data &amp; supporting resources, they will have more confidence to do so.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Benchmarking competitors’ charge-out rates &amp; audit fees in region</a:t>
            </a:r>
            <a:endParaRPr lang="en-GB" sz="2000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Communications with partner/director/manager teams for buy-in and draft communications with clients to ensure new fee structure is rolled out effectively</a:t>
            </a:r>
          </a:p>
          <a:p>
            <a:pPr marL="51435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Fast-growing Client Specialism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Targeting younger &amp; innovative businesses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will alleviate some of the stress on the firm in respect of the lifetime value of its existing client base, which is predominantly aged over 50.</a:t>
            </a:r>
            <a:endParaRPr lang="en-GB" sz="2000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strategy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Technical training for team members on high growth finance, innovation grants, crowdfunding, private equity market, valuations, IP considerations </a:t>
            </a:r>
            <a:r>
              <a:rPr lang="en-US" sz="2000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which are areas which younger, fast growing clients would expect their accountant to understand and to be able to advise on</a:t>
            </a:r>
            <a:endParaRPr lang="en-GB" sz="2000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Marketing – website, content creation, networking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Trainee Recruitment Strategy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need and associated trainee recruitment plan for the next 3 years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Website development with resources for recruitment – Q&amp;As, team member videos, day in the life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appropriate avenues for trainees – colleges or universities and build awareness amongst those student populations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Refine assessment, interviewing and offer processes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Onboarding and orientation procedures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212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3F41-7974-12A2-126F-16E23F64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80C1-0F2E-CD22-2A6F-D6790732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13"/>
            <a:ext cx="10515600" cy="1009651"/>
          </a:xfrm>
        </p:spPr>
        <p:txBody>
          <a:bodyPr/>
          <a:lstStyle/>
          <a:p>
            <a:r>
              <a:rPr lang="en-US" dirty="0"/>
              <a:t>And then - maybe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DD62-269B-6788-1EB0-0B042571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1049000" cy="58895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connections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7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 you using your international association to fullest extent?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700" dirty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Identifying strategy, best new connections, making contact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Create a new term in the market “Legacy disposals”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Lowest value sales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protect the employment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MBO Training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7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Identifying suitable clients for an online introduction to MBOs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Identifying suitable customers of banks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Invites then follow up post event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MBI Headhunters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Website development with resources for recruitment – Q&amp;As, team member videos, day in the life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Identify appropriate avenues for trainees – colleges or universities and build awareness amongst those student populations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Create consolidators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Identify sectoral groups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Find acquirers</a:t>
            </a:r>
            <a:endParaRPr lang="en-US" sz="1700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54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61D38-A59F-B1EB-1E4E-E01DC51E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11CF08-75F7-F11E-B667-F060A61B31B5}"/>
              </a:ext>
            </a:extLst>
          </p:cNvPr>
          <p:cNvGraphicFramePr/>
          <p:nvPr/>
        </p:nvGraphicFramePr>
        <p:xfrm>
          <a:off x="838200" y="775502"/>
          <a:ext cx="10515600" cy="627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36223C-0201-A8D5-2B47-6BC0EDB6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1" y="203075"/>
            <a:ext cx="11155017" cy="908095"/>
          </a:xfrm>
        </p:spPr>
        <p:txBody>
          <a:bodyPr>
            <a:normAutofit fontScale="90000"/>
          </a:bodyPr>
          <a:lstStyle/>
          <a:p>
            <a:r>
              <a:rPr lang="en-US" dirty="0"/>
              <a:t>But first – lay the foundations in the next 6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97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10593-DBD0-FB37-6695-03B41980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6B2E73-DA3B-DFFC-0D8A-5FD7C869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A63C45-B661-1CD7-D261-487AE0A41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BC972C-A104-1E5E-33B4-672771D59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8A39E-47EE-8896-0645-AC9F65732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175" y="296818"/>
            <a:ext cx="9229344" cy="3552675"/>
          </a:xfrm>
        </p:spPr>
        <p:txBody>
          <a:bodyPr anchor="b">
            <a:normAutofit/>
          </a:bodyPr>
          <a:lstStyle/>
          <a:p>
            <a:br>
              <a:rPr lang="en-US" sz="5200" dirty="0">
                <a:solidFill>
                  <a:schemeClr val="tx2"/>
                </a:solidFill>
              </a:rPr>
            </a:b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Email me – let’s get this moving</a:t>
            </a:r>
            <a:endParaRPr lang="en-GB" sz="520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2619D9-26A6-B655-F702-D176225A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88A8CD0-AB11-D6ED-466D-01AB76C7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34F07A-29D0-4216-8C29-1C0509558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9832B9-1EA1-1F2E-BED1-FDD28F64C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DB9E28-C2D5-25A3-5BF4-27B6FF422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E7FA35-1FD5-9756-30C4-E6D0A96D2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3331D2-E6B6-C8A9-C0D8-A1EE67971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D5DFE7-9970-91FF-D810-075E67AB5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9A7264-8D2D-79CA-C6F6-0989D27FA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77D9AC-FF6B-E8BD-8725-75E10754A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40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4E07B-528D-8D1E-3829-563D344F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18" t="22269" r="18571" b="2269"/>
          <a:stretch/>
        </p:blipFill>
        <p:spPr>
          <a:xfrm>
            <a:off x="315686" y="96487"/>
            <a:ext cx="5388428" cy="66650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7EA0CC-6689-740D-95AF-0FAF4D531553}"/>
              </a:ext>
            </a:extLst>
          </p:cNvPr>
          <p:cNvCxnSpPr/>
          <p:nvPr/>
        </p:nvCxnSpPr>
        <p:spPr>
          <a:xfrm flipH="1">
            <a:off x="5018314" y="4016831"/>
            <a:ext cx="1371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black and grey dots&#10;&#10;Description automatically generated">
            <a:extLst>
              <a:ext uri="{FF2B5EF4-FFF2-40B4-BE49-F238E27FC236}">
                <a16:creationId xmlns:a16="http://schemas.microsoft.com/office/drawing/2014/main" id="{5DA0D599-82D2-E187-E6FF-D96E4352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4" y="2478281"/>
            <a:ext cx="2670471" cy="1164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B66EAE-1BD4-296D-0D45-31450E9F61BF}"/>
              </a:ext>
            </a:extLst>
          </p:cNvPr>
          <p:cNvSpPr txBox="1"/>
          <p:nvPr/>
        </p:nvSpPr>
        <p:spPr>
          <a:xfrm>
            <a:off x="6487888" y="3642433"/>
            <a:ext cx="2812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en-US" sz="2133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Cases 181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lead advisory 79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AE485-0A5A-3B68-94B5-C3AF76BBE52F}"/>
              </a:ext>
            </a:extLst>
          </p:cNvPr>
          <p:cNvSpPr txBox="1"/>
          <p:nvPr/>
        </p:nvSpPr>
        <p:spPr>
          <a:xfrm>
            <a:off x="8894915" y="5070836"/>
            <a:ext cx="318565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Ref: Experian </a:t>
            </a:r>
            <a:r>
              <a:rPr kumimoji="0" lang="en-US" sz="18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MarketIQ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UK&amp;ROI M&amp;A Review 2024</a:t>
            </a:r>
            <a:endParaRPr kumimoji="0" lang="en-GB" sz="1867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E57C8-D04E-3385-8805-24C2AFAAF549}"/>
              </a:ext>
            </a:extLst>
          </p:cNvPr>
          <p:cNvSpPr txBox="1"/>
          <p:nvPr/>
        </p:nvSpPr>
        <p:spPr>
          <a:xfrm>
            <a:off x="7889966" y="352697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year to 31/12/24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5D69-716B-4002-2FF1-EEC9E1DE5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B6CC8-DC3D-9A41-30AC-0A1E98090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4232"/>
          <a:stretch/>
        </p:blipFill>
        <p:spPr>
          <a:xfrm>
            <a:off x="498576" y="609600"/>
            <a:ext cx="10539478" cy="197684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CB41D29-C969-4F91-48B5-20D18DA9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798"/>
          <a:stretch/>
        </p:blipFill>
        <p:spPr>
          <a:xfrm>
            <a:off x="498576" y="2612569"/>
            <a:ext cx="10539478" cy="68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AD7F-30B9-DB06-6442-06903345E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EE8AA-9A6D-B67A-8724-32C8EC2A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18" t="22269" r="18571" b="2269"/>
          <a:stretch/>
        </p:blipFill>
        <p:spPr>
          <a:xfrm>
            <a:off x="305017" y="96487"/>
            <a:ext cx="5388428" cy="66650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893411-EE03-1D7A-59CD-0F9D917637D4}"/>
              </a:ext>
            </a:extLst>
          </p:cNvPr>
          <p:cNvCxnSpPr/>
          <p:nvPr/>
        </p:nvCxnSpPr>
        <p:spPr>
          <a:xfrm flipH="1">
            <a:off x="5018314" y="4016831"/>
            <a:ext cx="1371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black and grey dots&#10;&#10;Description automatically generated">
            <a:extLst>
              <a:ext uri="{FF2B5EF4-FFF2-40B4-BE49-F238E27FC236}">
                <a16:creationId xmlns:a16="http://schemas.microsoft.com/office/drawing/2014/main" id="{3C9D1F50-2BF8-DB41-3DD9-A4BCE4B9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14" y="2478281"/>
            <a:ext cx="2670471" cy="1164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D547A-301C-C7B2-F488-FC81210A6DC3}"/>
              </a:ext>
            </a:extLst>
          </p:cNvPr>
          <p:cNvSpPr txBox="1"/>
          <p:nvPr/>
        </p:nvSpPr>
        <p:spPr>
          <a:xfrm>
            <a:off x="6487888" y="3642433"/>
            <a:ext cx="2812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Cases 181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lead advisory 79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ED6C0-6C44-CAA2-D9DC-971ACA77CB7B}"/>
              </a:ext>
            </a:extLst>
          </p:cNvPr>
          <p:cNvSpPr txBox="1"/>
          <p:nvPr/>
        </p:nvSpPr>
        <p:spPr>
          <a:xfrm>
            <a:off x="8894915" y="5070836"/>
            <a:ext cx="318565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Ref: Experian </a:t>
            </a:r>
            <a:r>
              <a:rPr kumimoji="0" lang="en-US" sz="18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MarketIQ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UK&amp;ROI M&amp;A Review 2024</a:t>
            </a:r>
            <a:endParaRPr kumimoji="0" lang="en-GB" sz="1867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E35595-C281-9C8B-193C-A548A1C70422}"/>
              </a:ext>
            </a:extLst>
          </p:cNvPr>
          <p:cNvSpPr/>
          <p:nvPr/>
        </p:nvSpPr>
        <p:spPr>
          <a:xfrm>
            <a:off x="4620768" y="1158240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92BFA6-4509-E93F-F565-E8EBB3C0DB4B}"/>
              </a:ext>
            </a:extLst>
          </p:cNvPr>
          <p:cNvSpPr/>
          <p:nvPr/>
        </p:nvSpPr>
        <p:spPr>
          <a:xfrm>
            <a:off x="4591050" y="4776308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41CBA6-824E-EDC9-82F2-4A8AC1C96A05}"/>
              </a:ext>
            </a:extLst>
          </p:cNvPr>
          <p:cNvSpPr/>
          <p:nvPr/>
        </p:nvSpPr>
        <p:spPr>
          <a:xfrm>
            <a:off x="4614672" y="5041524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BCACF-B72F-BCAF-CE33-123CD32BEAF8}"/>
              </a:ext>
            </a:extLst>
          </p:cNvPr>
          <p:cNvSpPr/>
          <p:nvPr/>
        </p:nvSpPr>
        <p:spPr>
          <a:xfrm>
            <a:off x="4581579" y="5779607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29BD30-059B-18AF-59BD-E1A7AE28BA6E}"/>
              </a:ext>
            </a:extLst>
          </p:cNvPr>
          <p:cNvSpPr/>
          <p:nvPr/>
        </p:nvSpPr>
        <p:spPr>
          <a:xfrm>
            <a:off x="4591050" y="4263962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82829B-3625-B3C9-22B3-080F540DD596}"/>
              </a:ext>
            </a:extLst>
          </p:cNvPr>
          <p:cNvSpPr/>
          <p:nvPr/>
        </p:nvSpPr>
        <p:spPr>
          <a:xfrm>
            <a:off x="4591050" y="3463898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165D7B-5FF8-E35F-9F96-535F8FF0EFDC}"/>
              </a:ext>
            </a:extLst>
          </p:cNvPr>
          <p:cNvSpPr/>
          <p:nvPr/>
        </p:nvSpPr>
        <p:spPr>
          <a:xfrm>
            <a:off x="4591050" y="6057305"/>
            <a:ext cx="597408" cy="243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9F81-0312-F6A1-8688-DD81D5D0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4FADB-A3B9-11F4-9495-37E8E37F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576" y="609600"/>
            <a:ext cx="10539478" cy="2609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B1146-2F34-446E-BE5D-4460E81CB1A5}"/>
              </a:ext>
            </a:extLst>
          </p:cNvPr>
          <p:cNvSpPr txBox="1"/>
          <p:nvPr/>
        </p:nvSpPr>
        <p:spPr>
          <a:xfrm>
            <a:off x="463296" y="3974592"/>
            <a:ext cx="104284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Long-standing relationships with clients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Opportunities to speak to them multiple times per year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Deal origination &amp; M&amp;A products – unique for the OMB market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Research &amp; market intelligence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Highly skilled and experienced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2BC4C-0ADB-9D40-9B19-8BE836A75C76}"/>
              </a:ext>
            </a:extLst>
          </p:cNvPr>
          <p:cNvSpPr txBox="1"/>
          <p:nvPr/>
        </p:nvSpPr>
        <p:spPr>
          <a:xfrm>
            <a:off x="498576" y="3500845"/>
            <a:ext cx="709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advantages: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97C7D2-91D6-0BD6-E95B-1559AE3F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814" y="1025349"/>
            <a:ext cx="2070883" cy="324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46C19-CC4C-03E1-ABE2-693E30045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5" y="148863"/>
            <a:ext cx="10560425" cy="876487"/>
          </a:xfrm>
        </p:spPr>
        <p:txBody>
          <a:bodyPr/>
          <a:lstStyle/>
          <a:p>
            <a:r>
              <a:rPr lang="en-US" sz="4267" dirty="0">
                <a:solidFill>
                  <a:schemeClr val="tx1"/>
                </a:solidFill>
              </a:rPr>
              <a:t>Age of directors…..in 2015 vs 2025</a:t>
            </a:r>
            <a:endParaRPr lang="en-GB" sz="4267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72CF0-F58E-65E1-7C5D-DE5EA7B8237E}"/>
              </a:ext>
            </a:extLst>
          </p:cNvPr>
          <p:cNvSpPr txBox="1"/>
          <p:nvPr/>
        </p:nvSpPr>
        <p:spPr>
          <a:xfrm>
            <a:off x="164844" y="4749385"/>
            <a:ext cx="785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sz="2400" dirty="0"/>
              <a:t>Source: Experian Market IQ, 12/10/2015 &amp; Mark to Market 26/3/24, 30/9/24 &amp; 5/3/25 Active companies UK &amp; ROI</a:t>
            </a:r>
          </a:p>
          <a:p>
            <a:pPr defTabSz="1219110"/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3482B-CBE0-F07A-5BCD-92EADD55C827}"/>
              </a:ext>
            </a:extLst>
          </p:cNvPr>
          <p:cNvSpPr txBox="1"/>
          <p:nvPr/>
        </p:nvSpPr>
        <p:spPr>
          <a:xfrm>
            <a:off x="9618557" y="4747954"/>
            <a:ext cx="24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Has the tipping point been reached?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BE32FF-2EA0-2E5A-ED87-52074A9F427E}"/>
              </a:ext>
            </a:extLst>
          </p:cNvPr>
          <p:cNvSpPr/>
          <p:nvPr/>
        </p:nvSpPr>
        <p:spPr>
          <a:xfrm>
            <a:off x="9806518" y="3534188"/>
            <a:ext cx="2070883" cy="876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31DE5-6410-BEE0-B822-D8C2B959D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99" y="1036319"/>
            <a:ext cx="9180707" cy="32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ner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3567</Words>
  <Application>Microsoft Office PowerPoint</Application>
  <PresentationFormat>Widescreen</PresentationFormat>
  <Paragraphs>382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Cover</vt:lpstr>
      <vt:lpstr>Inner1</vt:lpstr>
      <vt:lpstr>2_Office Theme</vt:lpstr>
      <vt:lpstr>3_Office Theme</vt:lpstr>
      <vt:lpstr>The National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 of directors…..in 2015 vs 2025</vt:lpstr>
      <vt:lpstr>We know you want to make a difference to your clients – your core values say you do</vt:lpstr>
      <vt:lpstr>Are you using your advantages in the market?</vt:lpstr>
      <vt:lpstr>It’s taken 18 years….</vt:lpstr>
      <vt:lpstr>New Product 1   Business Development Nurture Project</vt:lpstr>
      <vt:lpstr>Why aren’t high quality, commercial conversations happening with all your clients in the firm?</vt:lpstr>
      <vt:lpstr>Why aren’t high quality, commercial conversations happening with all your clients in the firm?</vt:lpstr>
      <vt:lpstr>Introduction – a wraparound of 3 parts over 6 months</vt:lpstr>
      <vt:lpstr>By sector ….and by client-need segment</vt:lpstr>
      <vt:lpstr>By sector ….and by client-need segment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FibreCRM product to start:</vt:lpstr>
      <vt:lpstr>Costs payable to FibreCRM</vt:lpstr>
      <vt:lpstr>Project costs for implementation support, training, ongoing content</vt:lpstr>
      <vt:lpstr>Reminder – a wraparound of 3 parts over 6 months</vt:lpstr>
      <vt:lpstr>Workflow management</vt:lpstr>
      <vt:lpstr>Step 1 – Configure flows</vt:lpstr>
      <vt:lpstr>Step1 – Configure actions on steps</vt:lpstr>
      <vt:lpstr>Step 1 – Configure flows (CRM / CF work)</vt:lpstr>
      <vt:lpstr>Step 2 – Import clients</vt:lpstr>
      <vt:lpstr>Step 3 – The team progress jobs (we make this bit easy).</vt:lpstr>
      <vt:lpstr>Step 4 – Automate routine comms</vt:lpstr>
      <vt:lpstr>Step 5 – Dashboard oversight for all</vt:lpstr>
      <vt:lpstr>Dashboards (highly configurable, just an example)</vt:lpstr>
      <vt:lpstr>Other functionality – Scheduler / Staff planner</vt:lpstr>
      <vt:lpstr>Add-on module – Glide Time </vt:lpstr>
      <vt:lpstr>Integrations</vt:lpstr>
      <vt:lpstr>Costs payable to Glide</vt:lpstr>
      <vt:lpstr>Project costs for implementation support, training, ongoing content</vt:lpstr>
      <vt:lpstr>Making the decision</vt:lpstr>
      <vt:lpstr>  Or we can use any other CRM you want to use  LET’S JUST GET SOMETHING GOING, SO WE CAN SUPPORT MORE CLIENTS! </vt:lpstr>
      <vt:lpstr>Also - maybe</vt:lpstr>
      <vt:lpstr>And then - maybe</vt:lpstr>
      <vt:lpstr>But first – lay the foundations in the next 6 months</vt:lpstr>
      <vt:lpstr>  Email me – let’s get this moving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Kirsty McGregor</dc:creator>
  <cp:lastModifiedBy>Kirsty McGregor</cp:lastModifiedBy>
  <cp:revision>16</cp:revision>
  <dcterms:created xsi:type="dcterms:W3CDTF">2025-03-04T09:56:32Z</dcterms:created>
  <dcterms:modified xsi:type="dcterms:W3CDTF">2025-03-11T11:27:20Z</dcterms:modified>
</cp:coreProperties>
</file>