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A35FF3_F76458BE.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31.xml" ContentType="application/vnd.openxmlformats-officedocument.presentationml.tags+xml"/>
  <Override PartName="/ppt/notesSlides/notesSlide4.xml" ContentType="application/vnd.openxmlformats-officedocument.presentationml.notesSlide+xml"/>
  <Override PartName="/ppt/comments/modernComment_7FA35FEB_62F574DE.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omments/modernComment_7FA35FF4_54C14F73.xml" ContentType="application/vnd.ms-powerpoint.comment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A360AF_DE2A9264.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9" r:id="rId4"/>
    <p:sldMasterId id="2147483764" r:id="rId5"/>
    <p:sldMasterId id="2147483773" r:id="rId6"/>
  </p:sldMasterIdLst>
  <p:notesMasterIdLst>
    <p:notesMasterId r:id="rId24"/>
  </p:notesMasterIdLst>
  <p:handoutMasterIdLst>
    <p:handoutMasterId r:id="rId25"/>
  </p:handoutMasterIdLst>
  <p:sldIdLst>
    <p:sldId id="602" r:id="rId7"/>
    <p:sldId id="286" r:id="rId8"/>
    <p:sldId id="2141412558" r:id="rId9"/>
    <p:sldId id="2141413548" r:id="rId10"/>
    <p:sldId id="2141413363" r:id="rId11"/>
    <p:sldId id="2141413355" r:id="rId12"/>
    <p:sldId id="2141413549" r:id="rId13"/>
    <p:sldId id="2141413364" r:id="rId14"/>
    <p:sldId id="2141413373" r:id="rId15"/>
    <p:sldId id="2141413546" r:id="rId16"/>
    <p:sldId id="2141413369" r:id="rId17"/>
    <p:sldId id="2141412667" r:id="rId18"/>
    <p:sldId id="2141413547" r:id="rId19"/>
    <p:sldId id="2141413551" r:id="rId20"/>
    <p:sldId id="2141413552" r:id="rId21"/>
    <p:sldId id="2141413553" r:id="rId22"/>
    <p:sldId id="2141413550" r:id="rId23"/>
  </p:sldIdLst>
  <p:sldSz cx="9906000" cy="6858000" type="A4"/>
  <p:notesSz cx="6797675" cy="9872663"/>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066C67-76FF-436A-88B7-C066D2B79493}">
          <p14:sldIdLst>
            <p14:sldId id="602"/>
            <p14:sldId id="286"/>
            <p14:sldId id="2141412558"/>
            <p14:sldId id="2141413548"/>
            <p14:sldId id="2141413363"/>
            <p14:sldId id="2141413355"/>
            <p14:sldId id="2141413549"/>
            <p14:sldId id="2141413364"/>
            <p14:sldId id="2141413373"/>
            <p14:sldId id="2141413546"/>
            <p14:sldId id="2141413369"/>
            <p14:sldId id="2141412667"/>
            <p14:sldId id="2141413547"/>
            <p14:sldId id="2141413551"/>
            <p14:sldId id="2141413552"/>
            <p14:sldId id="2141413553"/>
            <p14:sldId id="2141413550"/>
          </p14:sldIdLst>
        </p14:section>
      </p14:sectionLst>
    </p:ext>
    <p:ext uri="{EFAFB233-063F-42B5-8137-9DF3F51BA10A}">
      <p15:sldGuideLst xmlns:p15="http://schemas.microsoft.com/office/powerpoint/2012/main">
        <p15:guide id="1" orient="horz" pos="204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447609-71E9-A353-38B9-514019EB726A}" name="Gray, Martin" initials="GM" userId="S::Martin.Gray@DuffandPhelps.com::49381b03-1997-494e-8ec5-2ff6b2e90955" providerId="AD"/>
  <p188:author id="{7810B911-412F-3345-B762-3AAFC093218F}" name="Bloomfield, Jonathon" initials="JB" userId="S::Jonathon.Bloomfield@duffandphelps.com::bbb1aa62-e444-40eb-acda-f6962aa5f60f" providerId="AD"/>
  <p188:author id="{2EAFF89A-A0C1-2550-C620-5DD4BAF6711A}" name="Bines, Eddie" initials="EB" userId="S::Eddie.Bines@DuffandPhelps.com::20d4ee78-0a72-4439-b500-ec306d1867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ray, Martin" initials="GM" lastIdx="4" clrIdx="6">
    <p:extLst>
      <p:ext uri="{19B8F6BF-5375-455C-9EA6-DF929625EA0E}">
        <p15:presenceInfo xmlns:p15="http://schemas.microsoft.com/office/powerpoint/2012/main" userId="S::Martin.Gray@DuffandPhelps.com::49381b03-1997-494e-8ec5-2ff6b2e90955" providerId="AD"/>
      </p:ext>
    </p:extLst>
  </p:cmAuthor>
  <p:cmAuthor id="1" name="Bridget Hurley" initials="BH" lastIdx="1" clrIdx="0">
    <p:extLst>
      <p:ext uri="{19B8F6BF-5375-455C-9EA6-DF929625EA0E}">
        <p15:presenceInfo xmlns:p15="http://schemas.microsoft.com/office/powerpoint/2012/main" userId="S::tug44965@temple.edu::275f63dc-6c60-47ce-8eb8-20135409a50d" providerId="AD"/>
      </p:ext>
    </p:extLst>
  </p:cmAuthor>
  <p:cmAuthor id="2" name="Brooke Baty" initials="BB" lastIdx="38" clrIdx="1">
    <p:extLst>
      <p:ext uri="{19B8F6BF-5375-455C-9EA6-DF929625EA0E}">
        <p15:presenceInfo xmlns:p15="http://schemas.microsoft.com/office/powerpoint/2012/main" userId="ec07392bbaf8a52a" providerId="Windows Live"/>
      </p:ext>
    </p:extLst>
  </p:cmAuthor>
  <p:cmAuthor id="3" name="Bridget Hurley" initials="BH [2]" lastIdx="1" clrIdx="2">
    <p:extLst>
      <p:ext uri="{19B8F6BF-5375-455C-9EA6-DF929625EA0E}">
        <p15:presenceInfo xmlns:p15="http://schemas.microsoft.com/office/powerpoint/2012/main" userId="Bridget Hurley" providerId="None"/>
      </p:ext>
    </p:extLst>
  </p:cmAuthor>
  <p:cmAuthor id="4" name="Watt, Alex" initials="WA" lastIdx="1" clrIdx="3">
    <p:extLst>
      <p:ext uri="{19B8F6BF-5375-455C-9EA6-DF929625EA0E}">
        <p15:presenceInfo xmlns:p15="http://schemas.microsoft.com/office/powerpoint/2012/main" userId="S::Alex.Watt@DuffandPhelps.com::ddb5fafd-14c8-4f48-b429-8c9341a9fa5d" providerId="AD"/>
      </p:ext>
    </p:extLst>
  </p:cmAuthor>
  <p:cmAuthor id="5" name="Saunders, Jimmy" initials="SJ" lastIdx="1" clrIdx="4">
    <p:extLst>
      <p:ext uri="{19B8F6BF-5375-455C-9EA6-DF929625EA0E}">
        <p15:presenceInfo xmlns:p15="http://schemas.microsoft.com/office/powerpoint/2012/main" userId="S::Jimmy.Saunders@duffandphelps.com::796e0633-f8e7-4388-b38b-7c884d2ec51b" providerId="AD"/>
      </p:ext>
    </p:extLst>
  </p:cmAuthor>
  <p:cmAuthor id="6" name="Cowler, Joe" initials="CJ" lastIdx="15" clrIdx="5">
    <p:extLst>
      <p:ext uri="{19B8F6BF-5375-455C-9EA6-DF929625EA0E}">
        <p15:presenceInfo xmlns:p15="http://schemas.microsoft.com/office/powerpoint/2012/main" userId="S::Joe.Cowler@DuffandPhelps.com::c75def15-ec5f-4c91-ba26-1ce1cbd226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44B04A"/>
    <a:srgbClr val="15487F"/>
    <a:srgbClr val="BF0D3E"/>
    <a:srgbClr val="67D2DF"/>
    <a:srgbClr val="A7A8A9"/>
    <a:srgbClr val="003057"/>
    <a:srgbClr val="215732"/>
    <a:srgbClr val="E3E48D"/>
    <a:srgbClr val="C4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BC9B7-F4BD-46AB-9B39-3433C3BB9494}" v="10" dt="2025-03-03T16:52:02.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60"/>
  </p:normalViewPr>
  <p:slideViewPr>
    <p:cSldViewPr snapToGrid="0">
      <p:cViewPr varScale="1">
        <p:scale>
          <a:sx n="78" d="100"/>
          <a:sy n="78" d="100"/>
        </p:scale>
        <p:origin x="1483" y="62"/>
      </p:cViewPr>
      <p:guideLst>
        <p:guide orient="horz" pos="2047"/>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duffandphelpsgbr.sharepoint.com/sites/UKRESSalesChannelUpdates/AdvisoryTeam/Shared%20Documents/Advisory/Presentations/CFN/October%202024/CFN%20Workbook%20Oct-2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duffandphelpsgbr.sharepoint.com/sites/UKRESSalesChannelUpdates/AdvisoryTeam/Shared%20Documents/Advisory/Presentations/CFN/October%202024/CFN%20Workbook%20Oct-2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duffandphelpsgbr-my.sharepoint.com/personal/samuel_battye_kroll_com/Documents/Documents/CFN%20conference%20workbo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116501162998746E-2"/>
          <c:y val="4.1078305519897301E-2"/>
          <c:w val="0.95113548935408843"/>
          <c:h val="0.88923103362079736"/>
        </c:manualLayout>
      </c:layout>
      <c:barChart>
        <c:barDir val="col"/>
        <c:grouping val="clustered"/>
        <c:varyColors val="0"/>
        <c:ser>
          <c:idx val="0"/>
          <c:order val="3"/>
          <c:tx>
            <c:strRef>
              <c:f>'2024'!$F$2:$F$3</c:f>
              <c:strCache>
                <c:ptCount val="2"/>
                <c:pt idx="0">
                  <c:v>UK admins</c:v>
                </c:pt>
              </c:strCache>
            </c:strRef>
          </c:tx>
          <c:spPr>
            <a:solidFill>
              <a:srgbClr val="1448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Nunito Sans"/>
                    <a:ea typeface="Nunito Sans"/>
                    <a:cs typeface="Nunito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'2024'!$B$28:$E$52</c:f>
              <c:numCache>
                <c:formatCode>mmm\-yy</c:formatCode>
                <c:ptCount val="25"/>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numCache>
            </c:numRef>
          </c:cat>
          <c:val>
            <c:numRef>
              <c:f>'2024'!$F$24:$F$52</c:f>
              <c:numCache>
                <c:formatCode>#,##0</c:formatCode>
                <c:ptCount val="29"/>
                <c:pt idx="0">
                  <c:v>93</c:v>
                </c:pt>
                <c:pt idx="1">
                  <c:v>118</c:v>
                </c:pt>
                <c:pt idx="2">
                  <c:v>137</c:v>
                </c:pt>
                <c:pt idx="3">
                  <c:v>121</c:v>
                </c:pt>
                <c:pt idx="4">
                  <c:v>88</c:v>
                </c:pt>
                <c:pt idx="5">
                  <c:v>111</c:v>
                </c:pt>
                <c:pt idx="6">
                  <c:v>149</c:v>
                </c:pt>
                <c:pt idx="7">
                  <c:v>133</c:v>
                </c:pt>
                <c:pt idx="8">
                  <c:v>156</c:v>
                </c:pt>
                <c:pt idx="9">
                  <c:v>135</c:v>
                </c:pt>
                <c:pt idx="10">
                  <c:v>125</c:v>
                </c:pt>
                <c:pt idx="11">
                  <c:v>203</c:v>
                </c:pt>
                <c:pt idx="12">
                  <c:v>131</c:v>
                </c:pt>
                <c:pt idx="13">
                  <c:v>151</c:v>
                </c:pt>
                <c:pt idx="14">
                  <c:v>143</c:v>
                </c:pt>
                <c:pt idx="15">
                  <c:v>107</c:v>
                </c:pt>
                <c:pt idx="16">
                  <c:v>128</c:v>
                </c:pt>
                <c:pt idx="17">
                  <c:v>172</c:v>
                </c:pt>
                <c:pt idx="18">
                  <c:v>122</c:v>
                </c:pt>
                <c:pt idx="19">
                  <c:v>170</c:v>
                </c:pt>
                <c:pt idx="20">
                  <c:v>125</c:v>
                </c:pt>
                <c:pt idx="21">
                  <c:v>155</c:v>
                </c:pt>
                <c:pt idx="22">
                  <c:v>158</c:v>
                </c:pt>
                <c:pt idx="23">
                  <c:v>112</c:v>
                </c:pt>
                <c:pt idx="24">
                  <c:v>150</c:v>
                </c:pt>
                <c:pt idx="25">
                  <c:v>98</c:v>
                </c:pt>
                <c:pt idx="26">
                  <c:v>134</c:v>
                </c:pt>
                <c:pt idx="27">
                  <c:v>129</c:v>
                </c:pt>
                <c:pt idx="28">
                  <c:v>142</c:v>
                </c:pt>
              </c:numCache>
            </c:numRef>
          </c:val>
          <c:extLst>
            <c:ext xmlns:c16="http://schemas.microsoft.com/office/drawing/2014/chart" uri="{C3380CC4-5D6E-409C-BE32-E72D297353CC}">
              <c16:uniqueId val="{00000000-B6B4-4FCC-B7C3-79F3A9690842}"/>
            </c:ext>
          </c:extLst>
        </c:ser>
        <c:dLbls>
          <c:showLegendKey val="0"/>
          <c:showVal val="0"/>
          <c:showCatName val="0"/>
          <c:showSerName val="0"/>
          <c:showPercent val="0"/>
          <c:showBubbleSize val="0"/>
        </c:dLbls>
        <c:gapWidth val="75"/>
        <c:axId val="601315647"/>
        <c:axId val="601314687"/>
        <c:extLst>
          <c:ext xmlns:c15="http://schemas.microsoft.com/office/drawing/2012/chart" uri="{02D57815-91ED-43cb-92C2-25804820EDAC}">
            <c15:filteredBarSeries>
              <c15:ser>
                <c:idx val="2"/>
                <c:order val="0"/>
                <c:tx>
                  <c:strRef>
                    <c:extLst>
                      <c:ext uri="{02D57815-91ED-43cb-92C2-25804820EDAC}">
                        <c15:formulaRef>
                          <c15:sqref>'2024'!$F$2:$F$3</c15:sqref>
                        </c15:formulaRef>
                      </c:ext>
                    </c:extLst>
                    <c:strCache>
                      <c:ptCount val="2"/>
                      <c:pt idx="0">
                        <c:v>UK admins</c:v>
                      </c:pt>
                    </c:strCache>
                  </c:strRef>
                </c:tx>
                <c:spPr>
                  <a:solidFill>
                    <a:srgbClr val="14487F"/>
                  </a:solidFill>
                  <a:ln>
                    <a:noFill/>
                  </a:ln>
                  <a:effectLst/>
                </c:spPr>
                <c:invertIfNegative val="0"/>
                <c:cat>
                  <c:numRef>
                    <c:extLst>
                      <c:ext uri="{02D57815-91ED-43cb-92C2-25804820EDAC}">
                        <c15:formulaRef>
                          <c15:sqref>'2024'!$B$28:$E$52</c15:sqref>
                        </c15:formulaRef>
                      </c:ext>
                    </c:extLst>
                    <c:numCache>
                      <c:formatCode>mmm\-yy</c:formatCode>
                      <c:ptCount val="25"/>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numCache>
                  </c:numRef>
                </c:cat>
                <c:val>
                  <c:numRef>
                    <c:extLst>
                      <c:ext uri="{02D57815-91ED-43cb-92C2-25804820EDAC}">
                        <c15:formulaRef>
                          <c15:sqref>'2024'!$F$28:$F$52</c15:sqref>
                        </c15:formulaRef>
                      </c:ext>
                    </c:extLst>
                    <c:numCache>
                      <c:formatCode>#,##0</c:formatCode>
                      <c:ptCount val="25"/>
                      <c:pt idx="0">
                        <c:v>88</c:v>
                      </c:pt>
                      <c:pt idx="1">
                        <c:v>111</c:v>
                      </c:pt>
                      <c:pt idx="2">
                        <c:v>149</c:v>
                      </c:pt>
                      <c:pt idx="3">
                        <c:v>133</c:v>
                      </c:pt>
                      <c:pt idx="4">
                        <c:v>156</c:v>
                      </c:pt>
                      <c:pt idx="5">
                        <c:v>135</c:v>
                      </c:pt>
                      <c:pt idx="6">
                        <c:v>125</c:v>
                      </c:pt>
                      <c:pt idx="7">
                        <c:v>203</c:v>
                      </c:pt>
                      <c:pt idx="8">
                        <c:v>131</c:v>
                      </c:pt>
                      <c:pt idx="9">
                        <c:v>151</c:v>
                      </c:pt>
                      <c:pt idx="10">
                        <c:v>143</c:v>
                      </c:pt>
                      <c:pt idx="11">
                        <c:v>107</c:v>
                      </c:pt>
                      <c:pt idx="12">
                        <c:v>128</c:v>
                      </c:pt>
                      <c:pt idx="13">
                        <c:v>172</c:v>
                      </c:pt>
                      <c:pt idx="14">
                        <c:v>122</c:v>
                      </c:pt>
                      <c:pt idx="15">
                        <c:v>170</c:v>
                      </c:pt>
                      <c:pt idx="16">
                        <c:v>125</c:v>
                      </c:pt>
                      <c:pt idx="17">
                        <c:v>155</c:v>
                      </c:pt>
                      <c:pt idx="18">
                        <c:v>158</c:v>
                      </c:pt>
                      <c:pt idx="19">
                        <c:v>112</c:v>
                      </c:pt>
                      <c:pt idx="20">
                        <c:v>150</c:v>
                      </c:pt>
                      <c:pt idx="21">
                        <c:v>98</c:v>
                      </c:pt>
                      <c:pt idx="22">
                        <c:v>134</c:v>
                      </c:pt>
                      <c:pt idx="23">
                        <c:v>129</c:v>
                      </c:pt>
                      <c:pt idx="24">
                        <c:v>142</c:v>
                      </c:pt>
                    </c:numCache>
                  </c:numRef>
                </c:val>
                <c:extLst>
                  <c:ext xmlns:c16="http://schemas.microsoft.com/office/drawing/2014/chart" uri="{C3380CC4-5D6E-409C-BE32-E72D297353CC}">
                    <c16:uniqueId val="{00000001-B6B4-4FCC-B7C3-79F3A9690842}"/>
                  </c:ext>
                </c:extLst>
              </c15:ser>
            </c15:filteredBarSeries>
            <c15:filteredBarSeries>
              <c15:ser>
                <c:idx val="3"/>
                <c:order val="1"/>
                <c:tx>
                  <c:strRef>
                    <c:extLst xmlns:c15="http://schemas.microsoft.com/office/drawing/2012/chart">
                      <c:ext xmlns:c15="http://schemas.microsoft.com/office/drawing/2012/chart" uri="{02D57815-91ED-43cb-92C2-25804820EDAC}">
                        <c15:formulaRef>
                          <c15:sqref>'2024'!$F$2:$F$3</c15:sqref>
                        </c15:formulaRef>
                      </c:ext>
                    </c:extLst>
                    <c:strCache>
                      <c:ptCount val="2"/>
                      <c:pt idx="0">
                        <c:v>UK admins</c:v>
                      </c:pt>
                    </c:strCache>
                  </c:strRef>
                </c:tx>
                <c:spPr>
                  <a:solidFill>
                    <a:srgbClr val="14487F"/>
                  </a:solidFill>
                  <a:ln>
                    <a:noFill/>
                  </a:ln>
                  <a:effectLst/>
                </c:spPr>
                <c:invertIfNegative val="0"/>
                <c:cat>
                  <c:numRef>
                    <c:extLst xmlns:c15="http://schemas.microsoft.com/office/drawing/2012/chart">
                      <c:ext xmlns:c15="http://schemas.microsoft.com/office/drawing/2012/chart" uri="{02D57815-91ED-43cb-92C2-25804820EDAC}">
                        <c15:formulaRef>
                          <c15:sqref>'2024'!$B$28:$E$52</c15:sqref>
                        </c15:formulaRef>
                      </c:ext>
                    </c:extLst>
                    <c:numCache>
                      <c:formatCode>mmm\-yy</c:formatCode>
                      <c:ptCount val="25"/>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numCache>
                  </c:numRef>
                </c:cat>
                <c:val>
                  <c:numRef>
                    <c:extLst xmlns:c15="http://schemas.microsoft.com/office/drawing/2012/chart">
                      <c:ext xmlns:c15="http://schemas.microsoft.com/office/drawing/2012/chart" uri="{02D57815-91ED-43cb-92C2-25804820EDAC}">
                        <c15:formulaRef>
                          <c15:sqref>'2024'!$F$24:$F$52</c15:sqref>
                        </c15:formulaRef>
                      </c:ext>
                    </c:extLst>
                    <c:numCache>
                      <c:formatCode>#,##0</c:formatCode>
                      <c:ptCount val="29"/>
                      <c:pt idx="0">
                        <c:v>93</c:v>
                      </c:pt>
                      <c:pt idx="1">
                        <c:v>118</c:v>
                      </c:pt>
                      <c:pt idx="2">
                        <c:v>137</c:v>
                      </c:pt>
                      <c:pt idx="3">
                        <c:v>121</c:v>
                      </c:pt>
                      <c:pt idx="4">
                        <c:v>88</c:v>
                      </c:pt>
                      <c:pt idx="5">
                        <c:v>111</c:v>
                      </c:pt>
                      <c:pt idx="6">
                        <c:v>149</c:v>
                      </c:pt>
                      <c:pt idx="7">
                        <c:v>133</c:v>
                      </c:pt>
                      <c:pt idx="8">
                        <c:v>156</c:v>
                      </c:pt>
                      <c:pt idx="9">
                        <c:v>135</c:v>
                      </c:pt>
                      <c:pt idx="10">
                        <c:v>125</c:v>
                      </c:pt>
                      <c:pt idx="11">
                        <c:v>203</c:v>
                      </c:pt>
                      <c:pt idx="12">
                        <c:v>131</c:v>
                      </c:pt>
                      <c:pt idx="13">
                        <c:v>151</c:v>
                      </c:pt>
                      <c:pt idx="14">
                        <c:v>143</c:v>
                      </c:pt>
                      <c:pt idx="15">
                        <c:v>107</c:v>
                      </c:pt>
                      <c:pt idx="16">
                        <c:v>128</c:v>
                      </c:pt>
                      <c:pt idx="17">
                        <c:v>172</c:v>
                      </c:pt>
                      <c:pt idx="18">
                        <c:v>122</c:v>
                      </c:pt>
                      <c:pt idx="19">
                        <c:v>170</c:v>
                      </c:pt>
                      <c:pt idx="20">
                        <c:v>125</c:v>
                      </c:pt>
                      <c:pt idx="21">
                        <c:v>155</c:v>
                      </c:pt>
                      <c:pt idx="22">
                        <c:v>158</c:v>
                      </c:pt>
                      <c:pt idx="23">
                        <c:v>112</c:v>
                      </c:pt>
                      <c:pt idx="24">
                        <c:v>150</c:v>
                      </c:pt>
                      <c:pt idx="25">
                        <c:v>98</c:v>
                      </c:pt>
                      <c:pt idx="26">
                        <c:v>134</c:v>
                      </c:pt>
                      <c:pt idx="27">
                        <c:v>129</c:v>
                      </c:pt>
                      <c:pt idx="28">
                        <c:v>142</c:v>
                      </c:pt>
                    </c:numCache>
                  </c:numRef>
                </c:val>
                <c:extLst xmlns:c15="http://schemas.microsoft.com/office/drawing/2012/chart">
                  <c:ext xmlns:c16="http://schemas.microsoft.com/office/drawing/2014/chart" uri="{C3380CC4-5D6E-409C-BE32-E72D297353CC}">
                    <c16:uniqueId val="{00000002-B6B4-4FCC-B7C3-79F3A9690842}"/>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'2024'!$F$2:$F$3</c15:sqref>
                        </c15:formulaRef>
                      </c:ext>
                    </c:extLst>
                    <c:strCache>
                      <c:ptCount val="2"/>
                      <c:pt idx="0">
                        <c:v>UK admins</c:v>
                      </c:pt>
                    </c:strCache>
                  </c:strRef>
                </c:tx>
                <c:spPr>
                  <a:solidFill>
                    <a:srgbClr val="14487F"/>
                  </a:solidFill>
                  <a:ln>
                    <a:noFill/>
                  </a:ln>
                  <a:effectLst/>
                </c:spPr>
                <c:invertIfNegative val="0"/>
                <c:cat>
                  <c:numRef>
                    <c:extLst xmlns:c15="http://schemas.microsoft.com/office/drawing/2012/chart">
                      <c:ext xmlns:c15="http://schemas.microsoft.com/office/drawing/2012/chart" uri="{02D57815-91ED-43cb-92C2-25804820EDAC}">
                        <c15:formulaRef>
                          <c15:sqref>'2024'!$B$28:$E$52</c15:sqref>
                        </c15:formulaRef>
                      </c:ext>
                    </c:extLst>
                    <c:numCache>
                      <c:formatCode>mmm\-yy</c:formatCode>
                      <c:ptCount val="25"/>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numCache>
                  </c:numRef>
                </c:cat>
                <c:val>
                  <c:numRef>
                    <c:extLst xmlns:c15="http://schemas.microsoft.com/office/drawing/2012/chart">
                      <c:ext xmlns:c15="http://schemas.microsoft.com/office/drawing/2012/chart" uri="{02D57815-91ED-43cb-92C2-25804820EDAC}">
                        <c15:formulaRef>
                          <c15:sqref>'2024'!$F$28:$F$52</c15:sqref>
                        </c15:formulaRef>
                      </c:ext>
                    </c:extLst>
                    <c:numCache>
                      <c:formatCode>#,##0</c:formatCode>
                      <c:ptCount val="25"/>
                      <c:pt idx="0">
                        <c:v>88</c:v>
                      </c:pt>
                      <c:pt idx="1">
                        <c:v>111</c:v>
                      </c:pt>
                      <c:pt idx="2">
                        <c:v>149</c:v>
                      </c:pt>
                      <c:pt idx="3">
                        <c:v>133</c:v>
                      </c:pt>
                      <c:pt idx="4">
                        <c:v>156</c:v>
                      </c:pt>
                      <c:pt idx="5">
                        <c:v>135</c:v>
                      </c:pt>
                      <c:pt idx="6">
                        <c:v>125</c:v>
                      </c:pt>
                      <c:pt idx="7">
                        <c:v>203</c:v>
                      </c:pt>
                      <c:pt idx="8">
                        <c:v>131</c:v>
                      </c:pt>
                      <c:pt idx="9">
                        <c:v>151</c:v>
                      </c:pt>
                      <c:pt idx="10">
                        <c:v>143</c:v>
                      </c:pt>
                      <c:pt idx="11">
                        <c:v>107</c:v>
                      </c:pt>
                      <c:pt idx="12">
                        <c:v>128</c:v>
                      </c:pt>
                      <c:pt idx="13">
                        <c:v>172</c:v>
                      </c:pt>
                      <c:pt idx="14">
                        <c:v>122</c:v>
                      </c:pt>
                      <c:pt idx="15">
                        <c:v>170</c:v>
                      </c:pt>
                      <c:pt idx="16">
                        <c:v>125</c:v>
                      </c:pt>
                      <c:pt idx="17">
                        <c:v>155</c:v>
                      </c:pt>
                      <c:pt idx="18">
                        <c:v>158</c:v>
                      </c:pt>
                      <c:pt idx="19">
                        <c:v>112</c:v>
                      </c:pt>
                      <c:pt idx="20">
                        <c:v>150</c:v>
                      </c:pt>
                      <c:pt idx="21">
                        <c:v>98</c:v>
                      </c:pt>
                      <c:pt idx="22">
                        <c:v>134</c:v>
                      </c:pt>
                      <c:pt idx="23">
                        <c:v>129</c:v>
                      </c:pt>
                      <c:pt idx="24">
                        <c:v>142</c:v>
                      </c:pt>
                    </c:numCache>
                  </c:numRef>
                </c:val>
                <c:extLst xmlns:c15="http://schemas.microsoft.com/office/drawing/2012/chart">
                  <c:ext xmlns:c16="http://schemas.microsoft.com/office/drawing/2014/chart" uri="{C3380CC4-5D6E-409C-BE32-E72D297353CC}">
                    <c16:uniqueId val="{00000003-B6B4-4FCC-B7C3-79F3A9690842}"/>
                  </c:ext>
                </c:extLst>
              </c15:ser>
            </c15:filteredBarSeries>
          </c:ext>
        </c:extLst>
      </c:barChart>
      <c:dateAx>
        <c:axId val="601315647"/>
        <c:scaling>
          <c:orientation val="minMax"/>
        </c:scaling>
        <c:delete val="0"/>
        <c:axPos val="b"/>
        <c:numFmt formatCode="mmm\-yy" sourceLinked="1"/>
        <c:majorTickMark val="out"/>
        <c:minorTickMark val="none"/>
        <c:tickLblPos val="nextTo"/>
        <c:spPr>
          <a:noFill/>
          <a:ln w="9525" cap="flat" cmpd="sng" algn="ctr">
            <a:solidFill>
              <a:srgbClr val="4D4D4F"/>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600" b="1" i="0" u="none" strike="noStrike" kern="1200" baseline="0">
                <a:solidFill>
                  <a:schemeClr val="tx1"/>
                </a:solidFill>
                <a:latin typeface="Nunito Sans"/>
                <a:ea typeface="Nunito Sans"/>
                <a:cs typeface="Nunito Sans"/>
              </a:defRPr>
            </a:pPr>
            <a:endParaRPr lang="en-US"/>
          </a:p>
        </c:txPr>
        <c:crossAx val="601314687"/>
        <c:crosses val="autoZero"/>
        <c:auto val="1"/>
        <c:lblOffset val="100"/>
        <c:baseTimeUnit val="months"/>
      </c:dateAx>
      <c:valAx>
        <c:axId val="601314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a:solidFill>
              <a:srgbClr val="4D4D4F"/>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600" b="1" i="0" u="none" strike="noStrike" kern="1200" baseline="0">
                <a:solidFill>
                  <a:schemeClr val="tx1"/>
                </a:solidFill>
                <a:latin typeface="Nunito Sans"/>
                <a:ea typeface="Nunito Sans"/>
                <a:cs typeface="Nunito Sans"/>
              </a:defRPr>
            </a:pPr>
            <a:endParaRPr lang="en-US"/>
          </a:p>
        </c:txPr>
        <c:crossAx val="601315647"/>
        <c:crosses val="autoZero"/>
        <c:crossBetween val="between"/>
      </c:valAx>
      <c:spPr>
        <a:noFill/>
        <a:ln w="25400">
          <a:noFill/>
        </a:ln>
        <a:effectLst/>
      </c:spPr>
    </c:plotArea>
    <c:plotVisOnly val="1"/>
    <c:dispBlanksAs val="gap"/>
    <c:showDLblsOverMax val="0"/>
    <c:extLst/>
  </c:chart>
  <c:spPr>
    <a:noFill/>
    <a:ln w="25400" cap="flat" cmpd="sng" algn="ctr">
      <a:noFill/>
      <a:round/>
    </a:ln>
    <a:effectLst/>
  </c:spPr>
  <c:txPr>
    <a:bodyPr/>
    <a:lstStyle/>
    <a:p>
      <a:pPr>
        <a:defRPr sz="800" b="1">
          <a:latin typeface="Nunito Sans"/>
          <a:ea typeface="Nunito Sans"/>
          <a:cs typeface="Nunito Sans"/>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92131144704849E-2"/>
          <c:y val="0.13523618090452261"/>
          <c:w val="0.68318739147817376"/>
          <c:h val="0.74124417362402562"/>
        </c:manualLayout>
      </c:layout>
      <c:barChart>
        <c:barDir val="col"/>
        <c:grouping val="stacked"/>
        <c:varyColors val="0"/>
        <c:ser>
          <c:idx val="0"/>
          <c:order val="0"/>
          <c:tx>
            <c:strRef>
              <c:f>'Insolvencies per industry'!$B$20</c:f>
              <c:strCache>
                <c:ptCount val="1"/>
                <c:pt idx="0">
                  <c:v>Construction</c:v>
                </c:pt>
              </c:strCache>
            </c:strRef>
          </c:tx>
          <c:spPr>
            <a:solidFill>
              <a:srgbClr val="1448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14487F"/>
                      </a:solidFill>
                      <a:prstDash val="solid"/>
                      <a:round/>
                    </a:ln>
                    <a:effectLst/>
                  </c:spPr>
                </c15:leaderLines>
              </c:ext>
            </c:extLst>
          </c:dLbls>
          <c:cat>
            <c:strRef>
              <c:f>'Insolvencies per industry'!$C$19:$J$19</c:f>
              <c:strCache>
                <c:ptCount val="4"/>
                <c:pt idx="0">
                  <c:v>FY21</c:v>
                </c:pt>
                <c:pt idx="1">
                  <c:v>FY22</c:v>
                </c:pt>
                <c:pt idx="2">
                  <c:v>FY23</c:v>
                </c:pt>
                <c:pt idx="3">
                  <c:v>FY24</c:v>
                </c:pt>
              </c:strCache>
            </c:strRef>
          </c:cat>
          <c:val>
            <c:numRef>
              <c:f>'Insolvencies per industry'!$C$20:$J$20</c:f>
              <c:numCache>
                <c:formatCode>0%</c:formatCode>
                <c:ptCount val="4"/>
                <c:pt idx="0">
                  <c:v>0.18598615916955016</c:v>
                </c:pt>
                <c:pt idx="1">
                  <c:v>0.19051755669348938</c:v>
                </c:pt>
                <c:pt idx="2">
                  <c:v>0.17681206159800048</c:v>
                </c:pt>
                <c:pt idx="3">
                  <c:v>0.17099961830442342</c:v>
                </c:pt>
              </c:numCache>
            </c:numRef>
          </c:val>
          <c:extLst>
            <c:ext xmlns:c16="http://schemas.microsoft.com/office/drawing/2014/chart" uri="{C3380CC4-5D6E-409C-BE32-E72D297353CC}">
              <c16:uniqueId val="{00000000-90C6-4DD9-8F2D-307510938FCD}"/>
            </c:ext>
          </c:extLst>
        </c:ser>
        <c:ser>
          <c:idx val="1"/>
          <c:order val="1"/>
          <c:tx>
            <c:strRef>
              <c:f>'Insolvencies per industry'!$B$21</c:f>
              <c:strCache>
                <c:ptCount val="1"/>
                <c:pt idx="0">
                  <c:v>Retail and Wholesale</c:v>
                </c:pt>
              </c:strCache>
            </c:strRef>
          </c:tx>
          <c:spPr>
            <a:solidFill>
              <a:srgbClr val="43B0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3B049"/>
                      </a:solidFill>
                      <a:prstDash val="solid"/>
                      <a:round/>
                    </a:ln>
                    <a:effectLst/>
                  </c:spPr>
                </c15:leaderLines>
              </c:ext>
            </c:extLst>
          </c:dLbls>
          <c:cat>
            <c:strRef>
              <c:f>'Insolvencies per industry'!$C$19:$J$19</c:f>
              <c:strCache>
                <c:ptCount val="4"/>
                <c:pt idx="0">
                  <c:v>FY21</c:v>
                </c:pt>
                <c:pt idx="1">
                  <c:v>FY22</c:v>
                </c:pt>
                <c:pt idx="2">
                  <c:v>FY23</c:v>
                </c:pt>
                <c:pt idx="3">
                  <c:v>FY24</c:v>
                </c:pt>
              </c:strCache>
            </c:strRef>
          </c:cat>
          <c:val>
            <c:numRef>
              <c:f>'Insolvencies per industry'!$C$21:$J$21</c:f>
              <c:numCache>
                <c:formatCode>0%</c:formatCode>
                <c:ptCount val="4"/>
                <c:pt idx="0">
                  <c:v>0.12413494809688581</c:v>
                </c:pt>
                <c:pt idx="1">
                  <c:v>0.15010058522311631</c:v>
                </c:pt>
                <c:pt idx="2">
                  <c:v>0.15915504313472548</c:v>
                </c:pt>
                <c:pt idx="3">
                  <c:v>0.15149073327961321</c:v>
                </c:pt>
              </c:numCache>
            </c:numRef>
          </c:val>
          <c:extLst>
            <c:ext xmlns:c16="http://schemas.microsoft.com/office/drawing/2014/chart" uri="{C3380CC4-5D6E-409C-BE32-E72D297353CC}">
              <c16:uniqueId val="{00000001-90C6-4DD9-8F2D-307510938FCD}"/>
            </c:ext>
          </c:extLst>
        </c:ser>
        <c:ser>
          <c:idx val="2"/>
          <c:order val="2"/>
          <c:tx>
            <c:strRef>
              <c:f>'Insolvencies per industry'!$B$22</c:f>
              <c:strCache>
                <c:ptCount val="1"/>
                <c:pt idx="0">
                  <c:v>Leisure &amp; Hospitality</c:v>
                </c:pt>
              </c:strCache>
            </c:strRef>
          </c:tx>
          <c:spPr>
            <a:solidFill>
              <a:srgbClr val="4C9F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C9FC8"/>
                      </a:solidFill>
                      <a:prstDash val="solid"/>
                      <a:round/>
                    </a:ln>
                    <a:effectLst/>
                  </c:spPr>
                </c15:leaderLines>
              </c:ext>
            </c:extLst>
          </c:dLbls>
          <c:cat>
            <c:strRef>
              <c:f>'Insolvencies per industry'!$C$19:$J$19</c:f>
              <c:strCache>
                <c:ptCount val="4"/>
                <c:pt idx="0">
                  <c:v>FY21</c:v>
                </c:pt>
                <c:pt idx="1">
                  <c:v>FY22</c:v>
                </c:pt>
                <c:pt idx="2">
                  <c:v>FY23</c:v>
                </c:pt>
                <c:pt idx="3">
                  <c:v>FY24</c:v>
                </c:pt>
              </c:strCache>
            </c:strRef>
          </c:cat>
          <c:val>
            <c:numRef>
              <c:f>'Insolvencies per industry'!$C$22:$J$22</c:f>
              <c:numCache>
                <c:formatCode>0%</c:formatCode>
                <c:ptCount val="4"/>
                <c:pt idx="0">
                  <c:v>0.12067474048442907</c:v>
                </c:pt>
                <c:pt idx="1">
                  <c:v>0.12394842721287491</c:v>
                </c:pt>
                <c:pt idx="2">
                  <c:v>0.15060872369588002</c:v>
                </c:pt>
                <c:pt idx="3">
                  <c:v>0.14691038636074474</c:v>
                </c:pt>
              </c:numCache>
            </c:numRef>
          </c:val>
          <c:extLst>
            <c:ext xmlns:c16="http://schemas.microsoft.com/office/drawing/2014/chart" uri="{C3380CC4-5D6E-409C-BE32-E72D297353CC}">
              <c16:uniqueId val="{00000002-90C6-4DD9-8F2D-307510938FCD}"/>
            </c:ext>
          </c:extLst>
        </c:ser>
        <c:ser>
          <c:idx val="3"/>
          <c:order val="3"/>
          <c:tx>
            <c:strRef>
              <c:f>'Insolvencies per industry'!$B$23</c:f>
              <c:strCache>
                <c:ptCount val="1"/>
                <c:pt idx="0">
                  <c:v>Recruitment, Travel &amp; Support Services</c:v>
                </c:pt>
              </c:strCache>
            </c:strRef>
          </c:tx>
          <c:spPr>
            <a:solidFill>
              <a:srgbClr val="0030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3057"/>
                      </a:solidFill>
                      <a:prstDash val="solid"/>
                      <a:round/>
                    </a:ln>
                    <a:effectLst/>
                  </c:spPr>
                </c15:leaderLines>
              </c:ext>
            </c:extLst>
          </c:dLbls>
          <c:cat>
            <c:strRef>
              <c:f>'Insolvencies per industry'!$C$19:$J$19</c:f>
              <c:strCache>
                <c:ptCount val="4"/>
                <c:pt idx="0">
                  <c:v>FY21</c:v>
                </c:pt>
                <c:pt idx="1">
                  <c:v>FY22</c:v>
                </c:pt>
                <c:pt idx="2">
                  <c:v>FY23</c:v>
                </c:pt>
                <c:pt idx="3">
                  <c:v>FY24</c:v>
                </c:pt>
              </c:strCache>
            </c:strRef>
          </c:cat>
          <c:val>
            <c:numRef>
              <c:f>'Insolvencies per industry'!$C$23:$J$23</c:f>
              <c:numCache>
                <c:formatCode>0%</c:formatCode>
                <c:ptCount val="4"/>
                <c:pt idx="0">
                  <c:v>0.11267301038062284</c:v>
                </c:pt>
                <c:pt idx="1">
                  <c:v>0.10122531089978054</c:v>
                </c:pt>
                <c:pt idx="2">
                  <c:v>9.2921067483673306E-2</c:v>
                </c:pt>
                <c:pt idx="3">
                  <c:v>0.10055557911701089</c:v>
                </c:pt>
              </c:numCache>
            </c:numRef>
          </c:val>
          <c:extLst>
            <c:ext xmlns:c16="http://schemas.microsoft.com/office/drawing/2014/chart" uri="{C3380CC4-5D6E-409C-BE32-E72D297353CC}">
              <c16:uniqueId val="{00000003-90C6-4DD9-8F2D-307510938FCD}"/>
            </c:ext>
          </c:extLst>
        </c:ser>
        <c:ser>
          <c:idx val="4"/>
          <c:order val="4"/>
          <c:tx>
            <c:strRef>
              <c:f>'Insolvencies per industry'!$B$24</c:f>
              <c:strCache>
                <c:ptCount val="1"/>
                <c:pt idx="0">
                  <c:v>Professional &amp; Financial Services</c:v>
                </c:pt>
              </c:strCache>
            </c:strRef>
          </c:tx>
          <c:spPr>
            <a:solidFill>
              <a:srgbClr val="A7A8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A7A8A9"/>
                      </a:solidFill>
                      <a:prstDash val="solid"/>
                      <a:round/>
                    </a:ln>
                    <a:effectLst/>
                  </c:spPr>
                </c15:leaderLines>
              </c:ext>
            </c:extLst>
          </c:dLbls>
          <c:cat>
            <c:strRef>
              <c:f>'Insolvencies per industry'!$C$19:$J$19</c:f>
              <c:strCache>
                <c:ptCount val="4"/>
                <c:pt idx="0">
                  <c:v>FY21</c:v>
                </c:pt>
                <c:pt idx="1">
                  <c:v>FY22</c:v>
                </c:pt>
                <c:pt idx="2">
                  <c:v>FY23</c:v>
                </c:pt>
                <c:pt idx="3">
                  <c:v>FY24</c:v>
                </c:pt>
              </c:strCache>
            </c:strRef>
          </c:cat>
          <c:val>
            <c:numRef>
              <c:f>'Insolvencies per industry'!$C$24:$J$24</c:f>
              <c:numCache>
                <c:formatCode>0%</c:formatCode>
                <c:ptCount val="4"/>
                <c:pt idx="0">
                  <c:v>0.12060265282583622</c:v>
                </c:pt>
                <c:pt idx="1">
                  <c:v>0.10154535479151426</c:v>
                </c:pt>
                <c:pt idx="2">
                  <c:v>9.796017092638877E-2</c:v>
                </c:pt>
                <c:pt idx="3">
                  <c:v>0.10259128885873023</c:v>
                </c:pt>
              </c:numCache>
            </c:numRef>
          </c:val>
          <c:extLst>
            <c:ext xmlns:c16="http://schemas.microsoft.com/office/drawing/2014/chart" uri="{C3380CC4-5D6E-409C-BE32-E72D297353CC}">
              <c16:uniqueId val="{00000004-90C6-4DD9-8F2D-307510938FCD}"/>
            </c:ext>
          </c:extLst>
        </c:ser>
        <c:ser>
          <c:idx val="5"/>
          <c:order val="5"/>
          <c:tx>
            <c:strRef>
              <c:f>'Insolvencies per industry'!$B$25</c:f>
              <c:strCache>
                <c:ptCount val="1"/>
                <c:pt idx="0">
                  <c:v>Manufacturing</c:v>
                </c:pt>
              </c:strCache>
            </c:strRef>
          </c:tx>
          <c:spPr>
            <a:solidFill>
              <a:srgbClr val="67D2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67D2DF"/>
                      </a:solidFill>
                      <a:prstDash val="solid"/>
                      <a:round/>
                    </a:ln>
                    <a:effectLst/>
                  </c:spPr>
                </c15:leaderLines>
              </c:ext>
            </c:extLst>
          </c:dLbls>
          <c:cat>
            <c:strRef>
              <c:f>'Insolvencies per industry'!$C$19:$J$19</c:f>
              <c:strCache>
                <c:ptCount val="4"/>
                <c:pt idx="0">
                  <c:v>FY21</c:v>
                </c:pt>
                <c:pt idx="1">
                  <c:v>FY22</c:v>
                </c:pt>
                <c:pt idx="2">
                  <c:v>FY23</c:v>
                </c:pt>
                <c:pt idx="3">
                  <c:v>FY24</c:v>
                </c:pt>
              </c:strCache>
            </c:strRef>
          </c:cat>
          <c:val>
            <c:numRef>
              <c:f>'Insolvencies per industry'!$C$25:$J$25</c:f>
              <c:numCache>
                <c:formatCode>0%</c:formatCode>
                <c:ptCount val="4"/>
                <c:pt idx="0">
                  <c:v>7.338523644752018E-2</c:v>
                </c:pt>
                <c:pt idx="1">
                  <c:v>7.7130577907827361E-2</c:v>
                </c:pt>
                <c:pt idx="2">
                  <c:v>8.0222526808030312E-2</c:v>
                </c:pt>
                <c:pt idx="3">
                  <c:v>8.1810085245345429E-2</c:v>
                </c:pt>
              </c:numCache>
            </c:numRef>
          </c:val>
          <c:extLst>
            <c:ext xmlns:c16="http://schemas.microsoft.com/office/drawing/2014/chart" uri="{C3380CC4-5D6E-409C-BE32-E72D297353CC}">
              <c16:uniqueId val="{00000005-90C6-4DD9-8F2D-307510938FCD}"/>
            </c:ext>
          </c:extLst>
        </c:ser>
        <c:ser>
          <c:idx val="6"/>
          <c:order val="6"/>
          <c:tx>
            <c:strRef>
              <c:f>'Insolvencies per industry'!$B$26</c:f>
              <c:strCache>
                <c:ptCount val="1"/>
                <c:pt idx="0">
                  <c:v>Other </c:v>
                </c:pt>
              </c:strCache>
            </c:strRef>
          </c:tx>
          <c:spPr>
            <a:solidFill>
              <a:srgbClr val="BBDD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unito Sans"/>
                    <a:ea typeface="Nunito Sans"/>
                    <a:cs typeface="Nunito San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BBDDE6"/>
                      </a:solidFill>
                      <a:prstDash val="solid"/>
                      <a:round/>
                    </a:ln>
                    <a:effectLst/>
                  </c:spPr>
                </c15:leaderLines>
              </c:ext>
            </c:extLst>
          </c:dLbls>
          <c:cat>
            <c:strRef>
              <c:f>'Insolvencies per industry'!$C$19:$J$19</c:f>
              <c:strCache>
                <c:ptCount val="4"/>
                <c:pt idx="0">
                  <c:v>FY21</c:v>
                </c:pt>
                <c:pt idx="1">
                  <c:v>FY22</c:v>
                </c:pt>
                <c:pt idx="2">
                  <c:v>FY23</c:v>
                </c:pt>
                <c:pt idx="3">
                  <c:v>FY24</c:v>
                </c:pt>
              </c:strCache>
            </c:strRef>
          </c:cat>
          <c:val>
            <c:numRef>
              <c:f>'Insolvencies per industry'!$C$26:$J$26</c:f>
              <c:numCache>
                <c:formatCode>0%</c:formatCode>
                <c:ptCount val="4"/>
                <c:pt idx="0">
                  <c:v>0.26254325259515571</c:v>
                </c:pt>
                <c:pt idx="1">
                  <c:v>0.2555321872713972</c:v>
                </c:pt>
                <c:pt idx="2">
                  <c:v>0.24232040635330163</c:v>
                </c:pt>
                <c:pt idx="3">
                  <c:v>0.24564230883413207</c:v>
                </c:pt>
              </c:numCache>
            </c:numRef>
          </c:val>
          <c:extLst>
            <c:ext xmlns:c16="http://schemas.microsoft.com/office/drawing/2014/chart" uri="{C3380CC4-5D6E-409C-BE32-E72D297353CC}">
              <c16:uniqueId val="{00000006-90C6-4DD9-8F2D-307510938FCD}"/>
            </c:ext>
          </c:extLst>
        </c:ser>
        <c:dLbls>
          <c:dLblPos val="ctr"/>
          <c:showLegendKey val="0"/>
          <c:showVal val="1"/>
          <c:showCatName val="0"/>
          <c:showSerName val="0"/>
          <c:showPercent val="0"/>
          <c:showBubbleSize val="0"/>
        </c:dLbls>
        <c:gapWidth val="150"/>
        <c:overlap val="100"/>
        <c:axId val="906089808"/>
        <c:axId val="906086928"/>
      </c:barChart>
      <c:catAx>
        <c:axId val="906089808"/>
        <c:scaling>
          <c:orientation val="minMax"/>
        </c:scaling>
        <c:delete val="0"/>
        <c:axPos val="b"/>
        <c:numFmt formatCode="General" sourceLinked="1"/>
        <c:majorTickMark val="out"/>
        <c:minorTickMark val="none"/>
        <c:tickLblPos val="nextTo"/>
        <c:spPr>
          <a:noFill/>
          <a:ln w="9525" cap="flat" cmpd="sng" algn="ctr">
            <a:solidFill>
              <a:srgbClr val="4D4D4F"/>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Nunito Sans"/>
                <a:ea typeface="Nunito Sans"/>
                <a:cs typeface="Nunito Sans"/>
              </a:defRPr>
            </a:pPr>
            <a:endParaRPr lang="en-US"/>
          </a:p>
        </c:txPr>
        <c:crossAx val="906086928"/>
        <c:crosses val="autoZero"/>
        <c:auto val="1"/>
        <c:lblAlgn val="ctr"/>
        <c:lblOffset val="100"/>
        <c:noMultiLvlLbl val="0"/>
      </c:catAx>
      <c:valAx>
        <c:axId val="906086928"/>
        <c:scaling>
          <c:orientation val="minMax"/>
          <c:max val="1"/>
        </c:scaling>
        <c:delete val="0"/>
        <c:axPos val="l"/>
        <c:numFmt formatCode="0%" sourceLinked="1"/>
        <c:majorTickMark val="out"/>
        <c:minorTickMark val="none"/>
        <c:tickLblPos val="nextTo"/>
        <c:spPr>
          <a:noFill/>
          <a:ln w="9525">
            <a:solidFill>
              <a:srgbClr val="4D4D4F"/>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Nunito Sans"/>
                <a:ea typeface="Nunito Sans"/>
                <a:cs typeface="Nunito Sans"/>
              </a:defRPr>
            </a:pPr>
            <a:endParaRPr lang="en-US"/>
          </a:p>
        </c:txPr>
        <c:crossAx val="906089808"/>
        <c:crosses val="autoZero"/>
        <c:crossBetween val="between"/>
      </c:valAx>
      <c:spPr>
        <a:noFill/>
        <a:ln w="25400">
          <a:noFill/>
        </a:ln>
        <a:effectLst/>
      </c:spPr>
    </c:plotArea>
    <c:legend>
      <c:legendPos val="b"/>
      <c:layout>
        <c:manualLayout>
          <c:xMode val="edge"/>
          <c:yMode val="edge"/>
          <c:x val="5.8134048821548857E-2"/>
          <c:y val="0.9433087990685296"/>
          <c:w val="0.89906260521885517"/>
          <c:h val="5.6411136061210933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Nunito Sans"/>
              <a:ea typeface="Nunito Sans"/>
              <a:cs typeface="Nunito Sans"/>
            </a:defRPr>
          </a:pPr>
          <a:endParaRPr lang="en-US"/>
        </a:p>
      </c:txPr>
    </c:legend>
    <c:plotVisOnly val="1"/>
    <c:dispBlanksAs val="gap"/>
    <c:showDLblsOverMax val="0"/>
  </c:chart>
  <c:spPr>
    <a:noFill/>
    <a:ln w="25400" cap="flat" cmpd="sng" algn="ctr">
      <a:noFill/>
      <a:round/>
    </a:ln>
    <a:effectLst/>
  </c:spPr>
  <c:txPr>
    <a:bodyPr/>
    <a:lstStyle/>
    <a:p>
      <a:pPr>
        <a:defRPr sz="800" b="1">
          <a:latin typeface="Nunito Sans"/>
          <a:ea typeface="Nunito Sans"/>
          <a:cs typeface="Nunito Sans"/>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Intermediary Results</c:v>
          </c:tx>
          <c:spPr>
            <a:solidFill>
              <a:srgbClr val="4D4D4F"/>
            </a:solidFill>
            <a:ln w="25400">
              <a:noFill/>
            </a:ln>
          </c:spPr>
          <c:invertIfNegative val="0"/>
          <c:dLbls>
            <c:dLbl>
              <c:idx val="0"/>
              <c:tx>
                <c:strRef>
                  <c:f>CBILS!$C$20</c:f>
                  <c:strCache>
                    <c:ptCount val="1"/>
                    <c:pt idx="0">
                      <c:v>25,834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{26791B08-160D-4E2D-B0F7-F69BE587B25B}</c15:txfldGUID>
                      <c15:f>CBILS!$C$20</c15:f>
                      <c15:dlblFieldTableCache>
                        <c:ptCount val="1"/>
                        <c:pt idx="0">
                          <c:v>25,834</c:v>
                        </c:pt>
                      </c15:dlblFieldTableCache>
                    </c15:dlblFTEntry>
                  </c15:dlblFieldTable>
                  <c15:showDataLabelsRange val="0"/>
                </c:ext>
                <c:ext xmlns:c16="http://schemas.microsoft.com/office/drawing/2014/chart" uri="{C3380CC4-5D6E-409C-BE32-E72D297353CC}">
                  <c16:uniqueId val="{00000000-1C4B-474F-8DEA-824EFBE7F56E}"/>
                </c:ext>
              </c:extLst>
            </c:dLbl>
            <c:dLbl>
              <c:idx val="7"/>
              <c:tx>
                <c:strRef>
                  <c:f>CBILS!$C$27</c:f>
                  <c:strCache>
                    <c:ptCount val="1"/>
                    <c:pt idx="0">
                      <c:v>3,584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{0632D3C2-6EBE-4CFE-A1D5-417B2C117608}</c15:txfldGUID>
                      <c15:f>CBILS!$C$27</c15:f>
                      <c15:dlblFieldTableCache>
                        <c:ptCount val="1"/>
                        <c:pt idx="0">
                          <c:v>3,584</c:v>
                        </c:pt>
                      </c15:dlblFieldTableCache>
                    </c15:dlblFTEntry>
                  </c15:dlblFieldTable>
                  <c15:showDataLabelsRange val="0"/>
                </c:ext>
                <c:ext xmlns:c16="http://schemas.microsoft.com/office/drawing/2014/chart" uri="{C3380CC4-5D6E-409C-BE32-E72D297353CC}">
                  <c16:uniqueId val="{00000001-1C4B-474F-8DEA-824EFBE7F56E}"/>
                </c:ext>
              </c:extLst>
            </c:dLbl>
            <c:spPr>
              <a:noFill/>
              <a:ln>
                <a:noFill/>
              </a:ln>
              <a:effectLst/>
            </c:spPr>
            <c:txPr>
              <a:bodyPr wrap="square" lIns="38100" tIns="19050" rIns="38100" bIns="19050" anchor="ctr">
                <a:spAutoFit/>
              </a:bodyPr>
              <a:lstStyle/>
              <a:p>
                <a:pPr>
                  <a:defRPr sz="1000" b="1" i="0">
                    <a:solidFill>
                      <a:srgbClr val="FFFFFF"/>
                    </a:solidFill>
                    <a:latin typeface="Nunito Sans"/>
                    <a:ea typeface="Nunito Sans"/>
                    <a:cs typeface="Nunito San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a:solidFill>
                        <a:srgbClr val="14487F"/>
                      </a:solidFill>
                      <a:prstDash val="solid"/>
                    </a:ln>
                  </c:spPr>
                </c15:leaderLines>
              </c:ext>
            </c:extLst>
          </c:dLbls>
          <c:cat>
            <c:strRef>
              <c:f>CBILS!$B$20:$B$27</c:f>
              <c:strCache>
                <c:ptCount val="8"/>
                <c:pt idx="0">
                  <c:v>Drawn Facilities</c:v>
                </c:pt>
                <c:pt idx="1">
                  <c:v>Repaid </c:v>
                </c:pt>
                <c:pt idx="2">
                  <c:v>Govt Settled</c:v>
                </c:pt>
                <c:pt idx="3">
                  <c:v>Arrears</c:v>
                </c:pt>
                <c:pt idx="4">
                  <c:v>Defaults</c:v>
                </c:pt>
                <c:pt idx="5">
                  <c:v>Claims</c:v>
                </c:pt>
                <c:pt idx="6">
                  <c:v>Unknown</c:v>
                </c:pt>
                <c:pt idx="7">
                  <c:v>Facilities on Schedule</c:v>
                </c:pt>
              </c:strCache>
            </c:strRef>
          </c:cat>
          <c:val>
            <c:numRef>
              <c:f>UPSLIDE_Waterfall!$D$45:$D$52</c:f>
              <c:numCache>
                <c:formatCode>General</c:formatCode>
                <c:ptCount val="8"/>
                <c:pt idx="0" formatCode="#,##0_);\(#,##0\);&quot; - &quot;_)">
                  <c:v>25834.15498168</c:v>
                </c:pt>
                <c:pt idx="7" formatCode="#,##0_);\(#,##0\);&quot; - &quot;_)">
                  <c:v>3583.7335114400007</c:v>
                </c:pt>
              </c:numCache>
            </c:numRef>
          </c:val>
          <c:extLst>
            <c:ext xmlns:c16="http://schemas.microsoft.com/office/drawing/2014/chart" uri="{C3380CC4-5D6E-409C-BE32-E72D297353CC}">
              <c16:uniqueId val="{00000002-1C4B-474F-8DEA-824EFBE7F56E}"/>
            </c:ext>
          </c:extLst>
        </c:ser>
        <c:ser>
          <c:idx val="1"/>
          <c:order val="1"/>
          <c:tx>
            <c:v>Supporting Values</c:v>
          </c:tx>
          <c:spPr>
            <a:noFill/>
            <a:ln w="25400">
              <a:noFill/>
            </a:ln>
            <a:extLst>
              <a:ext uri="{909E8E84-426E-40DD-AFC4-6F175D3DCCD1}">
                <a14:hiddenFill xmlns:a14="http://schemas.microsoft.com/office/drawing/2010/main">
                  <a:solidFill>
                    <a:srgbClr val="43B049"/>
                  </a:solidFill>
                </a14:hiddenFill>
              </a:ext>
            </a:extLst>
          </c:spPr>
          <c:invertIfNegative val="0"/>
          <c:val>
            <c:numRef>
              <c:f>UPSLIDE_Waterfall!$E$45:$E$52</c:f>
              <c:numCache>
                <c:formatCode>#,##0_);\(#,##0\);" - "_)</c:formatCode>
                <c:ptCount val="8"/>
                <c:pt idx="1">
                  <c:v>12753.985334779998</c:v>
                </c:pt>
                <c:pt idx="2">
                  <c:v>11811.427330499999</c:v>
                </c:pt>
                <c:pt idx="3">
                  <c:v>11659.384712079998</c:v>
                </c:pt>
                <c:pt idx="4">
                  <c:v>11566.864374069999</c:v>
                </c:pt>
                <c:pt idx="5">
                  <c:v>11519.2422455</c:v>
                </c:pt>
                <c:pt idx="6">
                  <c:v>3583.7335114400012</c:v>
                </c:pt>
              </c:numCache>
            </c:numRef>
          </c:val>
          <c:extLst>
            <c:ext xmlns:c16="http://schemas.microsoft.com/office/drawing/2014/chart" uri="{C3380CC4-5D6E-409C-BE32-E72D297353CC}">
              <c16:uniqueId val="{00000003-1C4B-474F-8DEA-824EFBE7F56E}"/>
            </c:ext>
          </c:extLst>
        </c:ser>
        <c:ser>
          <c:idx val="2"/>
          <c:order val="2"/>
          <c:tx>
            <c:v>Positive Variations above x-Axis</c:v>
          </c:tx>
          <c:spPr>
            <a:solidFill>
              <a:srgbClr val="42B04A"/>
            </a:solidFill>
            <a:ln w="25400">
              <a:noFill/>
            </a:ln>
          </c:spPr>
          <c:invertIfNegative val="0"/>
          <c:val>
            <c:numRef>
              <c:f>UPSLIDE_Waterfall!$F$45:$F$52</c:f>
              <c:numCache>
                <c:formatCode>#,##0_);\(#,##0\);" - "_)</c:formatCode>
                <c:ptCount val="8"/>
                <c:pt idx="1">
                  <c:v>0</c:v>
                </c:pt>
                <c:pt idx="2">
                  <c:v>0</c:v>
                </c:pt>
                <c:pt idx="3">
                  <c:v>0</c:v>
                </c:pt>
                <c:pt idx="4">
                  <c:v>0</c:v>
                </c:pt>
                <c:pt idx="5">
                  <c:v>0</c:v>
                </c:pt>
                <c:pt idx="6">
                  <c:v>0</c:v>
                </c:pt>
              </c:numCache>
            </c:numRef>
          </c:val>
          <c:extLst>
            <c:ext xmlns:c16="http://schemas.microsoft.com/office/drawing/2014/chart" uri="{C3380CC4-5D6E-409C-BE32-E72D297353CC}">
              <c16:uniqueId val="{00000004-1C4B-474F-8DEA-824EFBE7F56E}"/>
            </c:ext>
          </c:extLst>
        </c:ser>
        <c:ser>
          <c:idx val="3"/>
          <c:order val="3"/>
          <c:tx>
            <c:v>Positive Variations below x-Axis</c:v>
          </c:tx>
          <c:spPr>
            <a:solidFill>
              <a:srgbClr val="42B04A"/>
            </a:solidFill>
            <a:ln w="25400">
              <a:noFill/>
            </a:ln>
          </c:spPr>
          <c:invertIfNegative val="0"/>
          <c:val>
            <c:numRef>
              <c:f>UPSLIDE_Waterfall!$G$45:$G$52</c:f>
              <c:numCache>
                <c:formatCode>#,##0_);\(#,##0\);" - "_)</c:formatCode>
                <c:ptCount val="8"/>
                <c:pt idx="1">
                  <c:v>0</c:v>
                </c:pt>
                <c:pt idx="2">
                  <c:v>0</c:v>
                </c:pt>
                <c:pt idx="3">
                  <c:v>0</c:v>
                </c:pt>
                <c:pt idx="4">
                  <c:v>0</c:v>
                </c:pt>
                <c:pt idx="5">
                  <c:v>0</c:v>
                </c:pt>
                <c:pt idx="6">
                  <c:v>0</c:v>
                </c:pt>
              </c:numCache>
            </c:numRef>
          </c:val>
          <c:extLst>
            <c:ext xmlns:c16="http://schemas.microsoft.com/office/drawing/2014/chart" uri="{C3380CC4-5D6E-409C-BE32-E72D297353CC}">
              <c16:uniqueId val="{00000005-1C4B-474F-8DEA-824EFBE7F56E}"/>
            </c:ext>
          </c:extLst>
        </c:ser>
        <c:ser>
          <c:idx val="4"/>
          <c:order val="4"/>
          <c:tx>
            <c:v>Negative Variations above x-Axis</c:v>
          </c:tx>
          <c:spPr>
            <a:solidFill>
              <a:srgbClr val="BF0D3E"/>
            </a:solidFill>
            <a:ln w="25400">
              <a:noFill/>
            </a:ln>
          </c:spPr>
          <c:invertIfNegative val="0"/>
          <c:val>
            <c:numRef>
              <c:f>UPSLIDE_Waterfall!$H$45:$H$52</c:f>
              <c:numCache>
                <c:formatCode>#,##0_);\(#,##0\);" - "_)</c:formatCode>
                <c:ptCount val="8"/>
                <c:pt idx="1">
                  <c:v>13080.169646900002</c:v>
                </c:pt>
                <c:pt idx="2">
                  <c:v>942.55800427999998</c:v>
                </c:pt>
                <c:pt idx="3">
                  <c:v>152.04261841999997</c:v>
                </c:pt>
                <c:pt idx="4">
                  <c:v>92.520338010000003</c:v>
                </c:pt>
                <c:pt idx="5">
                  <c:v>47.622128570000001</c:v>
                </c:pt>
                <c:pt idx="6">
                  <c:v>7935.5087340599985</c:v>
                </c:pt>
              </c:numCache>
            </c:numRef>
          </c:val>
          <c:extLst>
            <c:ext xmlns:c16="http://schemas.microsoft.com/office/drawing/2014/chart" uri="{C3380CC4-5D6E-409C-BE32-E72D297353CC}">
              <c16:uniqueId val="{00000006-1C4B-474F-8DEA-824EFBE7F56E}"/>
            </c:ext>
          </c:extLst>
        </c:ser>
        <c:ser>
          <c:idx val="5"/>
          <c:order val="5"/>
          <c:tx>
            <c:v>Negative Variations below x-Axis</c:v>
          </c:tx>
          <c:spPr>
            <a:solidFill>
              <a:srgbClr val="BF0D3E"/>
            </a:solidFill>
            <a:ln w="25400">
              <a:noFill/>
            </a:ln>
          </c:spPr>
          <c:invertIfNegative val="0"/>
          <c:val>
            <c:numRef>
              <c:f>UPSLIDE_Waterfall!$I$45:$I$52</c:f>
              <c:numCache>
                <c:formatCode>#,##0_);\(#,##0\);" - "_)</c:formatCode>
                <c:ptCount val="8"/>
                <c:pt idx="1">
                  <c:v>0</c:v>
                </c:pt>
                <c:pt idx="2">
                  <c:v>0</c:v>
                </c:pt>
                <c:pt idx="3">
                  <c:v>0</c:v>
                </c:pt>
                <c:pt idx="4">
                  <c:v>0</c:v>
                </c:pt>
                <c:pt idx="5">
                  <c:v>0</c:v>
                </c:pt>
                <c:pt idx="6">
                  <c:v>0</c:v>
                </c:pt>
              </c:numCache>
            </c:numRef>
          </c:val>
          <c:extLst>
            <c:ext xmlns:c16="http://schemas.microsoft.com/office/drawing/2014/chart" uri="{C3380CC4-5D6E-409C-BE32-E72D297353CC}">
              <c16:uniqueId val="{00000007-1C4B-474F-8DEA-824EFBE7F56E}"/>
            </c:ext>
          </c:extLst>
        </c:ser>
        <c:dLbls>
          <c:showLegendKey val="0"/>
          <c:showVal val="0"/>
          <c:showCatName val="0"/>
          <c:showSerName val="0"/>
          <c:showPercent val="0"/>
          <c:showBubbleSize val="0"/>
        </c:dLbls>
        <c:gapWidth val="20"/>
        <c:overlap val="100"/>
        <c:axId val="1712327071"/>
        <c:axId val="1712324191"/>
      </c:barChart>
      <c:lineChart>
        <c:grouping val="standard"/>
        <c:varyColors val="0"/>
        <c:ser>
          <c:idx val="10"/>
          <c:order val="10"/>
          <c:tx>
            <c:v>X-Axis</c:v>
          </c:tx>
          <c:spPr>
            <a:ln w="3175">
              <a:solidFill>
                <a:srgbClr val="4D4D4F"/>
              </a:solidFill>
              <a:prstDash val="lgDash"/>
            </a:ln>
          </c:spPr>
          <c:marker>
            <c:symbol val="none"/>
          </c:marker>
          <c:cat>
            <c:numLit>
              <c:formatCode>General</c:formatCode>
              <c:ptCount val="2"/>
              <c:pt idx="0">
                <c:v>-1</c:v>
              </c:pt>
              <c:pt idx="1">
                <c:v>1</c:v>
              </c:pt>
            </c:numLit>
          </c:cat>
          <c:val>
            <c:numLit>
              <c:formatCode>General</c:formatCode>
              <c:ptCount val="2"/>
              <c:pt idx="0">
                <c:v>0</c:v>
              </c:pt>
              <c:pt idx="1">
                <c:v>0</c:v>
              </c:pt>
            </c:numLit>
          </c:val>
          <c:smooth val="0"/>
          <c:extLst>
            <c:ext xmlns:c16="http://schemas.microsoft.com/office/drawing/2014/chart" uri="{C3380CC4-5D6E-409C-BE32-E72D297353CC}">
              <c16:uniqueId val="{00000008-1C4B-474F-8DEA-824EFBE7F56E}"/>
            </c:ext>
          </c:extLst>
        </c:ser>
        <c:dLbls>
          <c:showLegendKey val="0"/>
          <c:showVal val="0"/>
          <c:showCatName val="0"/>
          <c:showSerName val="0"/>
          <c:showPercent val="0"/>
          <c:showBubbleSize val="0"/>
        </c:dLbls>
        <c:marker val="1"/>
        <c:smooth val="0"/>
        <c:axId val="776306928"/>
        <c:axId val="1794038735"/>
      </c:lineChart>
      <c:scatterChart>
        <c:scatterStyle val="lineMarker"/>
        <c:varyColors val="0"/>
        <c:ser>
          <c:idx val="6"/>
          <c:order val="6"/>
          <c:tx>
            <c:v>Label Position</c:v>
          </c:tx>
          <c:spPr>
            <a:ln w="19050">
              <a:noFill/>
            </a:ln>
          </c:spPr>
          <c:marker>
            <c:symbol val="none"/>
          </c:marker>
          <c:dLbls>
            <c:dLbl>
              <c:idx val="1"/>
              <c:tx>
                <c:strRef>
                  <c:f>CBILS!$C$21</c:f>
                  <c:strCache>
                    <c:ptCount val="1"/>
                    <c:pt idx="0">
                      <c:v>(13,080)</c:v>
                    </c:pt>
                  </c:strCache>
                </c:strRef>
              </c:tx>
              <c:spPr>
                <a:noFill/>
                <a:ln>
                  <a:noFill/>
                </a:ln>
                <a:effectLst/>
              </c:spPr>
              <c:txPr>
                <a:bodyPr wrap="square" lIns="38100" tIns="19050" rIns="38100" bIns="19050" anchor="ctr">
                  <a:spAutoFit/>
                </a:bodyPr>
                <a:lstStyle/>
                <a:p>
                  <a:pPr>
                    <a:defRPr sz="1000" b="1" i="0">
                      <a:solidFill>
                        <a:schemeClr val="bg1"/>
                      </a:solidFill>
                      <a:latin typeface="Nunito Sans"/>
                      <a:ea typeface="Nunito Sans"/>
                      <a:cs typeface="Nunito San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dlblFTEntry>
                      <c15:txfldGUID>{4428AA22-2F2F-409E-BA53-A059273F2F66}</c15:txfldGUID>
                      <c15:f>CBILS!$C$21</c15:f>
                      <c15:dlblFieldTableCache>
                        <c:ptCount val="1"/>
                        <c:pt idx="0">
                          <c:v>(13,080)</c:v>
                        </c:pt>
                      </c15:dlblFieldTableCache>
                    </c15:dlblFTEntry>
                  </c15:dlblFieldTable>
                  <c15:showDataLabelsRange val="0"/>
                </c:ext>
                <c:ext xmlns:c16="http://schemas.microsoft.com/office/drawing/2014/chart" uri="{C3380CC4-5D6E-409C-BE32-E72D297353CC}">
                  <c16:uniqueId val="{00000009-1C4B-474F-8DEA-824EFBE7F56E}"/>
                </c:ext>
              </c:extLst>
            </c:dLbl>
            <c:dLbl>
              <c:idx val="2"/>
              <c:layout>
                <c:manualLayout>
                  <c:x val="-4.8538655086887456E-2"/>
                  <c:y val="-5.6616857731274409E-2"/>
                </c:manualLayout>
              </c:layout>
              <c:tx>
                <c:strRef>
                  <c:f>CBILS!$C$22</c:f>
                  <c:strCache>
                    <c:ptCount val="1"/>
                    <c:pt idx="0">
                      <c:v>(943)</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{29A2202F-7EE5-445D-B9B6-4B46E8537525}</c15:txfldGUID>
                      <c15:f>CBILS!$C$22</c15:f>
                      <c15:dlblFieldTableCache>
                        <c:ptCount val="1"/>
                        <c:pt idx="0">
                          <c:v>(943)</c:v>
                        </c:pt>
                      </c15:dlblFieldTableCache>
                    </c15:dlblFTEntry>
                  </c15:dlblFieldTable>
                  <c15:showDataLabelsRange val="0"/>
                </c:ext>
                <c:ext xmlns:c16="http://schemas.microsoft.com/office/drawing/2014/chart" uri="{C3380CC4-5D6E-409C-BE32-E72D297353CC}">
                  <c16:uniqueId val="{0000000A-1C4B-474F-8DEA-824EFBE7F56E}"/>
                </c:ext>
              </c:extLst>
            </c:dLbl>
            <c:dLbl>
              <c:idx val="3"/>
              <c:layout>
                <c:manualLayout>
                  <c:x val="-5.3394256646739052E-2"/>
                  <c:y val="-4.9999877973396112E-2"/>
                </c:manualLayout>
              </c:layout>
              <c:tx>
                <c:strRef>
                  <c:f>CBILS!$C$23</c:f>
                  <c:strCache>
                    <c:ptCount val="1"/>
                    <c:pt idx="0">
                      <c:v>(152)</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{5C682B35-AEA4-4CB7-998C-A337FA463012}</c15:txfldGUID>
                      <c15:f>CBILS!$C$23</c15:f>
                      <c15:dlblFieldTableCache>
                        <c:ptCount val="1"/>
                        <c:pt idx="0">
                          <c:v>(152)</c:v>
                        </c:pt>
                      </c15:dlblFieldTableCache>
                    </c15:dlblFTEntry>
                  </c15:dlblFieldTable>
                  <c15:showDataLabelsRange val="0"/>
                </c:ext>
                <c:ext xmlns:c16="http://schemas.microsoft.com/office/drawing/2014/chart" uri="{C3380CC4-5D6E-409C-BE32-E72D297353CC}">
                  <c16:uniqueId val="{0000000B-1C4B-474F-8DEA-824EFBE7F56E}"/>
                </c:ext>
              </c:extLst>
            </c:dLbl>
            <c:dLbl>
              <c:idx val="4"/>
              <c:layout>
                <c:manualLayout>
                  <c:x val="-4.3148282317115844E-2"/>
                  <c:y val="-0.05"/>
                </c:manualLayout>
              </c:layout>
              <c:tx>
                <c:strRef>
                  <c:f>CBILS!$C$24</c:f>
                  <c:strCache>
                    <c:ptCount val="1"/>
                    <c:pt idx="0">
                      <c:v>(93)</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{75D9D5B1-F098-4987-931A-E57F72C871A6}</c15:txfldGUID>
                      <c15:f>CBILS!$C$24</c15:f>
                      <c15:dlblFieldTableCache>
                        <c:ptCount val="1"/>
                        <c:pt idx="0">
                          <c:v>(93)</c:v>
                        </c:pt>
                      </c15:dlblFieldTableCache>
                    </c15:dlblFTEntry>
                  </c15:dlblFieldTable>
                  <c15:showDataLabelsRange val="0"/>
                </c:ext>
                <c:ext xmlns:c16="http://schemas.microsoft.com/office/drawing/2014/chart" uri="{C3380CC4-5D6E-409C-BE32-E72D297353CC}">
                  <c16:uniqueId val="{0000000C-1C4B-474F-8DEA-824EFBE7F56E}"/>
                </c:ext>
              </c:extLst>
            </c:dLbl>
            <c:dLbl>
              <c:idx val="5"/>
              <c:layout>
                <c:manualLayout>
                  <c:x val="-4.0520769562864316E-2"/>
                  <c:y val="-5.6666714315150093E-2"/>
                </c:manualLayout>
              </c:layout>
              <c:tx>
                <c:strRef>
                  <c:f>CBILS!$C$25</c:f>
                  <c:strCache>
                    <c:ptCount val="1"/>
                    <c:pt idx="0">
                      <c:v>(48)</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{49FDDC55-E03E-4F1B-B466-8FF1520A85CA}</c15:txfldGUID>
                      <c15:f>CBILS!$C$25</c15:f>
                      <c15:dlblFieldTableCache>
                        <c:ptCount val="1"/>
                        <c:pt idx="0">
                          <c:v>(48)</c:v>
                        </c:pt>
                      </c15:dlblFieldTableCache>
                    </c15:dlblFTEntry>
                  </c15:dlblFieldTable>
                  <c15:showDataLabelsRange val="0"/>
                </c:ext>
                <c:ext xmlns:c16="http://schemas.microsoft.com/office/drawing/2014/chart" uri="{C3380CC4-5D6E-409C-BE32-E72D297353CC}">
                  <c16:uniqueId val="{0000000D-1C4B-474F-8DEA-824EFBE7F56E}"/>
                </c:ext>
              </c:extLst>
            </c:dLbl>
            <c:dLbl>
              <c:idx val="6"/>
              <c:tx>
                <c:strRef>
                  <c:f>CBILS!$C$26</c:f>
                  <c:strCache>
                    <c:ptCount val="1"/>
                    <c:pt idx="0">
                      <c:v>(7,936)</c:v>
                    </c:pt>
                  </c:strCache>
                </c:strRef>
              </c:tx>
              <c:spPr>
                <a:noFill/>
                <a:ln>
                  <a:noFill/>
                </a:ln>
                <a:effectLst/>
              </c:spPr>
              <c:txPr>
                <a:bodyPr wrap="square" lIns="38100" tIns="19050" rIns="38100" bIns="19050" anchor="ctr">
                  <a:spAutoFit/>
                </a:bodyPr>
                <a:lstStyle/>
                <a:p>
                  <a:pPr>
                    <a:defRPr sz="1000" b="1" i="0">
                      <a:solidFill>
                        <a:schemeClr val="bg1"/>
                      </a:solidFill>
                      <a:latin typeface="Nunito Sans"/>
                      <a:ea typeface="Nunito Sans"/>
                      <a:cs typeface="Nunito San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dlblFTEntry>
                      <c15:txfldGUID>{E21F6D68-3234-4AD0-BF75-00BB2A150B76}</c15:txfldGUID>
                      <c15:f>CBILS!$C$26</c15:f>
                      <c15:dlblFieldTableCache>
                        <c:ptCount val="1"/>
                        <c:pt idx="0">
                          <c:v>(7,936)</c:v>
                        </c:pt>
                      </c15:dlblFieldTableCache>
                    </c15:dlblFTEntry>
                  </c15:dlblFieldTable>
                  <c15:showDataLabelsRange val="0"/>
                </c:ext>
                <c:ext xmlns:c16="http://schemas.microsoft.com/office/drawing/2014/chart" uri="{C3380CC4-5D6E-409C-BE32-E72D297353CC}">
                  <c16:uniqueId val="{0000000E-1C4B-474F-8DEA-824EFBE7F56E}"/>
                </c:ext>
              </c:extLst>
            </c:dLbl>
            <c:spPr>
              <a:noFill/>
              <a:ln>
                <a:noFill/>
              </a:ln>
              <a:effectLst/>
            </c:spPr>
            <c:txPr>
              <a:bodyPr wrap="square" lIns="38100" tIns="19050" rIns="38100" bIns="19050" anchor="ctr">
                <a:spAutoFit/>
              </a:bodyPr>
              <a:lstStyle/>
              <a:p>
                <a:pPr>
                  <a:defRPr sz="1000" b="1" i="0">
                    <a:solidFill>
                      <a:srgbClr val="4D4D4F"/>
                    </a:solidFill>
                    <a:latin typeface="Nunito Sans"/>
                    <a:ea typeface="Nunito Sans"/>
                    <a:cs typeface="Nunito San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a:solidFill>
                        <a:srgbClr val="BBDDE6"/>
                      </a:solidFill>
                      <a:prstDash val="solid"/>
                    </a:ln>
                  </c:spPr>
                </c15:leaderLines>
              </c:ext>
            </c:extLst>
          </c:dLbls>
          <c:yVal>
            <c:numRef>
              <c:f>UPSLIDE_Waterfall!$J$45:$J$52</c:f>
              <c:numCache>
                <c:formatCode>#,##0_);\(#,##0\);" - "_)</c:formatCode>
                <c:ptCount val="8"/>
                <c:pt idx="1">
                  <c:v>19294.070158229999</c:v>
                </c:pt>
                <c:pt idx="2">
                  <c:v>12282.706332639998</c:v>
                </c:pt>
                <c:pt idx="3">
                  <c:v>11735.406021289999</c:v>
                </c:pt>
                <c:pt idx="4">
                  <c:v>11613.124543074999</c:v>
                </c:pt>
                <c:pt idx="5">
                  <c:v>11543.053309785</c:v>
                </c:pt>
                <c:pt idx="6">
                  <c:v>7551.4878784700004</c:v>
                </c:pt>
              </c:numCache>
            </c:numRef>
          </c:yVal>
          <c:smooth val="0"/>
          <c:extLst>
            <c:ext xmlns:c16="http://schemas.microsoft.com/office/drawing/2014/chart" uri="{C3380CC4-5D6E-409C-BE32-E72D297353CC}">
              <c16:uniqueId val="{0000000F-1C4B-474F-8DEA-824EFBE7F56E}"/>
            </c:ext>
          </c:extLst>
        </c:ser>
        <c:ser>
          <c:idx val="7"/>
          <c:order val="7"/>
          <c:tx>
            <c:v>Label above Positions</c:v>
          </c:tx>
          <c:spPr>
            <a:ln w="19050">
              <a:noFill/>
            </a:ln>
          </c:spPr>
          <c:marker>
            <c:symbol val="none"/>
          </c:marker>
          <c:yVal>
            <c:numRef>
              <c:f>UPSLIDE_Waterfall!$O$45:$O$52</c:f>
              <c:numCache>
                <c:formatCode>#,##0;\(#,##0\)</c:formatCode>
                <c:ptCount val="8"/>
                <c:pt idx="1">
                  <c:v>12753.985334779998</c:v>
                </c:pt>
                <c:pt idx="2">
                  <c:v>11811.427330499999</c:v>
                </c:pt>
                <c:pt idx="3">
                  <c:v>11659.384712079998</c:v>
                </c:pt>
                <c:pt idx="4">
                  <c:v>11566.864374069999</c:v>
                </c:pt>
                <c:pt idx="5">
                  <c:v>11519.2422455</c:v>
                </c:pt>
                <c:pt idx="6">
                  <c:v>3583.7335114400012</c:v>
                </c:pt>
              </c:numCache>
            </c:numRef>
          </c:yVal>
          <c:smooth val="0"/>
          <c:extLst>
            <c:ext xmlns:c16="http://schemas.microsoft.com/office/drawing/2014/chart" uri="{C3380CC4-5D6E-409C-BE32-E72D297353CC}">
              <c16:uniqueId val="{00000010-1C4B-474F-8DEA-824EFBE7F56E}"/>
            </c:ext>
          </c:extLst>
        </c:ser>
        <c:ser>
          <c:idx val="8"/>
          <c:order val="8"/>
          <c:tx>
            <c:v>Label below Positions</c:v>
          </c:tx>
          <c:spPr>
            <a:ln w="19050">
              <a:noFill/>
            </a:ln>
          </c:spPr>
          <c:marker>
            <c:symbol val="none"/>
          </c:marker>
          <c:yVal>
            <c:numRef>
              <c:f>UPSLIDE_Waterfall!$O$45:$O$52</c:f>
              <c:numCache>
                <c:formatCode>#,##0;\(#,##0\)</c:formatCode>
                <c:ptCount val="8"/>
                <c:pt idx="1">
                  <c:v>12753.985334779998</c:v>
                </c:pt>
                <c:pt idx="2">
                  <c:v>11811.427330499999</c:v>
                </c:pt>
                <c:pt idx="3">
                  <c:v>11659.384712079998</c:v>
                </c:pt>
                <c:pt idx="4">
                  <c:v>11566.864374069999</c:v>
                </c:pt>
                <c:pt idx="5">
                  <c:v>11519.2422455</c:v>
                </c:pt>
                <c:pt idx="6">
                  <c:v>3583.7335114400012</c:v>
                </c:pt>
              </c:numCache>
            </c:numRef>
          </c:yVal>
          <c:smooth val="0"/>
          <c:extLst>
            <c:ext xmlns:c16="http://schemas.microsoft.com/office/drawing/2014/chart" uri="{C3380CC4-5D6E-409C-BE32-E72D297353CC}">
              <c16:uniqueId val="{00000011-1C4B-474F-8DEA-824EFBE7F56E}"/>
            </c:ext>
          </c:extLst>
        </c:ser>
        <c:ser>
          <c:idx val="9"/>
          <c:order val="9"/>
          <c:tx>
            <c:v>Label position for negative effects inside bars</c:v>
          </c:tx>
          <c:spPr>
            <a:ln w="19050">
              <a:noFill/>
            </a:ln>
          </c:spPr>
          <c:marker>
            <c:symbol val="none"/>
          </c:marker>
          <c:yVal>
            <c:numRef>
              <c:f>UPSLIDE_Waterfall!$J$45:$J$52</c:f>
              <c:numCache>
                <c:formatCode>#,##0_);\(#,##0\);" - "_)</c:formatCode>
                <c:ptCount val="8"/>
                <c:pt idx="1">
                  <c:v>19294.070158229999</c:v>
                </c:pt>
                <c:pt idx="2">
                  <c:v>12282.706332639998</c:v>
                </c:pt>
                <c:pt idx="3">
                  <c:v>11735.406021289999</c:v>
                </c:pt>
                <c:pt idx="4">
                  <c:v>11613.124543074999</c:v>
                </c:pt>
                <c:pt idx="5">
                  <c:v>11543.053309785</c:v>
                </c:pt>
                <c:pt idx="6">
                  <c:v>7551.4878784700004</c:v>
                </c:pt>
              </c:numCache>
            </c:numRef>
          </c:yVal>
          <c:smooth val="0"/>
          <c:extLst>
            <c:ext xmlns:c16="http://schemas.microsoft.com/office/drawing/2014/chart" uri="{C3380CC4-5D6E-409C-BE32-E72D297353CC}">
              <c16:uniqueId val="{00000012-1C4B-474F-8DEA-824EFBE7F56E}"/>
            </c:ext>
          </c:extLst>
        </c:ser>
        <c:dLbls>
          <c:showLegendKey val="0"/>
          <c:showVal val="0"/>
          <c:showCatName val="0"/>
          <c:showSerName val="0"/>
          <c:showPercent val="0"/>
          <c:showBubbleSize val="0"/>
        </c:dLbls>
        <c:axId val="1712327071"/>
        <c:axId val="1712324191"/>
      </c:scatterChart>
      <c:catAx>
        <c:axId val="1712327071"/>
        <c:scaling>
          <c:orientation val="minMax"/>
        </c:scaling>
        <c:delete val="0"/>
        <c:axPos val="b"/>
        <c:numFmt formatCode="General" sourceLinked="1"/>
        <c:majorTickMark val="out"/>
        <c:minorTickMark val="none"/>
        <c:tickLblPos val="low"/>
        <c:spPr>
          <a:noFill/>
          <a:ln w="9525">
            <a:solidFill>
              <a:srgbClr val="4D4D4F"/>
            </a:solidFill>
            <a:prstDash val="solid"/>
          </a:ln>
          <a:extLst>
            <a:ext uri="{909E8E84-426E-40DD-AFC4-6F175D3DCCD1}">
              <a14:hiddenFill xmlns:a14="http://schemas.microsoft.com/office/drawing/2010/main">
                <a:noFill/>
              </a14:hiddenFill>
            </a:ext>
          </a:extLst>
        </c:spPr>
        <c:txPr>
          <a:bodyPr/>
          <a:lstStyle/>
          <a:p>
            <a:pPr>
              <a:defRPr sz="800" b="1" i="0" u="none">
                <a:solidFill>
                  <a:srgbClr val="4D4D4F"/>
                </a:solidFill>
                <a:latin typeface="Nunito Sans"/>
                <a:ea typeface="Nunito Sans"/>
                <a:cs typeface="Nunito Sans"/>
              </a:defRPr>
            </a:pPr>
            <a:endParaRPr lang="en-US"/>
          </a:p>
        </c:txPr>
        <c:crossAx val="1712324191"/>
        <c:crossesAt val="-1E+18"/>
        <c:auto val="1"/>
        <c:lblAlgn val="ctr"/>
        <c:lblOffset val="100"/>
        <c:noMultiLvlLbl val="0"/>
      </c:catAx>
      <c:valAx>
        <c:axId val="1712324191"/>
        <c:scaling>
          <c:orientation val="minMax"/>
        </c:scaling>
        <c:delete val="0"/>
        <c:axPos val="l"/>
        <c:majorGridlines>
          <c:spPr>
            <a:ln w="9525" cap="flat" cmpd="sng" algn="ctr">
              <a:noFill/>
              <a:prstDash val="solid"/>
              <a:round/>
            </a:ln>
            <a:effectLst/>
            <a:extLst>
              <a:ext uri="{91240B29-F687-4F45-9708-019B960494DF}">
                <a14:hiddenLine xmlns:a14="http://schemas.microsoft.com/office/drawing/2010/main" w="9525" cap="flat" cmpd="sng" algn="ctr">
                  <a:solidFill>
                    <a:srgbClr val="EDEDED"/>
                  </a:solidFill>
                  <a:prstDash val="solid"/>
                  <a:round/>
                </a14:hiddenLine>
              </a:ext>
            </a:extLst>
          </c:spPr>
        </c:majorGridlines>
        <c:numFmt formatCode="#,##0_);\(#,##0\);&quot; - &quot;_)" sourceLinked="0"/>
        <c:majorTickMark val="out"/>
        <c:minorTickMark val="none"/>
        <c:tickLblPos val="nextTo"/>
        <c:spPr>
          <a:noFill/>
          <a:ln w="9525">
            <a:solidFill>
              <a:srgbClr val="4D4D4F"/>
            </a:solidFill>
            <a:prstDash val="solid"/>
          </a:ln>
          <a:extLst>
            <a:ext uri="{909E8E84-426E-40DD-AFC4-6F175D3DCCD1}">
              <a14:hiddenFill xmlns:a14="http://schemas.microsoft.com/office/drawing/2010/main">
                <a:noFill/>
              </a14:hiddenFill>
            </a:ext>
          </a:extLst>
        </c:spPr>
        <c:txPr>
          <a:bodyPr/>
          <a:lstStyle/>
          <a:p>
            <a:pPr>
              <a:defRPr sz="800" b="1" i="0" u="none">
                <a:solidFill>
                  <a:srgbClr val="4D4D4F"/>
                </a:solidFill>
                <a:latin typeface="Nunito Sans"/>
                <a:ea typeface="Nunito Sans"/>
                <a:cs typeface="Nunito Sans"/>
              </a:defRPr>
            </a:pPr>
            <a:endParaRPr lang="en-US"/>
          </a:p>
        </c:txPr>
        <c:crossAx val="1712327071"/>
        <c:crosses val="autoZero"/>
        <c:crossBetween val="between"/>
      </c:valAx>
      <c:valAx>
        <c:axId val="1794038735"/>
        <c:scaling>
          <c:orientation val="minMax"/>
        </c:scaling>
        <c:delete val="1"/>
        <c:axPos val="l"/>
        <c:numFmt formatCode="General" sourceLinked="1"/>
        <c:majorTickMark val="out"/>
        <c:minorTickMark val="none"/>
        <c:tickLblPos val="nextTo"/>
        <c:crossAx val="776306928"/>
        <c:crosses val="min"/>
        <c:crossBetween val="midCat"/>
      </c:valAx>
      <c:catAx>
        <c:axId val="776306928"/>
        <c:scaling>
          <c:orientation val="minMax"/>
        </c:scaling>
        <c:delete val="0"/>
        <c:axPos val="t"/>
        <c:numFmt formatCode="General" sourceLinked="1"/>
        <c:majorTickMark val="none"/>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crossAx val="1794038735"/>
        <c:crosses val="max"/>
        <c:auto val="1"/>
        <c:lblAlgn val="ctr"/>
        <c:lblOffset val="100"/>
        <c:noMultiLvlLbl val="0"/>
      </c:cat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c:spPr>
  <c:txPr>
    <a:bodyPr/>
    <a:lstStyle/>
    <a:p>
      <a:pPr>
        <a:defRPr sz="800">
          <a:latin typeface="Nunito Sans"/>
          <a:ea typeface="Nunito Sans"/>
          <a:cs typeface="Nunito Sans"/>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A35FEB_62F574DE.xml><?xml version="1.0" encoding="utf-8"?>
<p188:cmLst xmlns:a="http://schemas.openxmlformats.org/drawingml/2006/main" xmlns:r="http://schemas.openxmlformats.org/officeDocument/2006/relationships" xmlns:p188="http://schemas.microsoft.com/office/powerpoint/2018/8/main">
  <p188:cm id="{FDD45599-7BF6-491A-A3C8-9C4D165367C8}" authorId="{2EAFF89A-A0C1-2550-C620-5DD4BAF6711A}" status="resolved" created="2025-02-25T09:36:24.102">
    <pc:sldMkLst xmlns:pc="http://schemas.microsoft.com/office/powerpoint/2013/main/command">
      <pc:docMk/>
      <pc:sldMk cId="1660253406" sldId="2141413355"/>
    </pc:sldMkLst>
    <p188:txBody>
      <a:bodyPr/>
      <a:lstStyle/>
      <a:p>
        <a:r>
          <a:rPr lang="en-GB"/>
          <a:t>Pls can the FY24 analysis be updated as this was based on extrapolated stats</a:t>
        </a:r>
      </a:p>
    </p188:txBody>
  </p188:cm>
  <p188:cm id="{EB977726-491D-4BC9-8CDE-7850195F63C0}" authorId="{2EAFF89A-A0C1-2550-C620-5DD4BAF6711A}" created="2025-02-25T09:38:16.169">
    <pc:sldMkLst xmlns:pc="http://schemas.microsoft.com/office/powerpoint/2013/main/command">
      <pc:docMk/>
      <pc:sldMk cId="1660253406" sldId="2141413355"/>
    </pc:sldMkLst>
    <p188:txBody>
      <a:bodyPr/>
      <a:lstStyle/>
      <a:p>
        <a:r>
          <a:rPr lang="en-GB"/>
          <a:t>I will probably get rid of this slide and replace it with a market outlook for FY25 </a:t>
        </a:r>
      </a:p>
    </p188:txBody>
  </p188:cm>
</p188:cmLst>
</file>

<file path=ppt/comments/modernComment_7FA35FF3_F76458BE.xml><?xml version="1.0" encoding="utf-8"?>
<p188:cmLst xmlns:a="http://schemas.openxmlformats.org/drawingml/2006/main" xmlns:r="http://schemas.openxmlformats.org/officeDocument/2006/relationships" xmlns:p188="http://schemas.microsoft.com/office/powerpoint/2018/8/main">
  <p188:cm id="{FBBA49E2-8E6C-4BF2-ACDA-1985676A88CF}" authorId="{2EAFF89A-A0C1-2550-C620-5DD4BAF6711A}" status="resolved" created="2025-02-25T09:24:52.962">
    <pc:sldMkLst xmlns:pc="http://schemas.microsoft.com/office/powerpoint/2013/main/command">
      <pc:docMk/>
      <pc:sldMk cId="4150548670" sldId="2141413363"/>
    </pc:sldMkLst>
    <p188:txBody>
      <a:bodyPr/>
      <a:lstStyle/>
      <a:p>
        <a:r>
          <a:rPr lang="en-GB"/>
          <a:t>Pls can this slide be updated to cover start of FY23 to date</a:t>
        </a:r>
      </a:p>
    </p188:txBody>
  </p188:cm>
</p188:cmLst>
</file>

<file path=ppt/comments/modernComment_7FA35FF4_54C14F73.xml><?xml version="1.0" encoding="utf-8"?>
<p188:cmLst xmlns:a="http://schemas.openxmlformats.org/drawingml/2006/main" xmlns:r="http://schemas.openxmlformats.org/officeDocument/2006/relationships" xmlns:p188="http://schemas.microsoft.com/office/powerpoint/2018/8/main">
  <p188:cm id="{5A6E0549-4D4D-4EB0-A78F-5DE2F78ADAB0}" authorId="{2EAFF89A-A0C1-2550-C620-5DD4BAF6711A}" created="2025-02-25T11:10:18.281">
    <pc:sldMkLst xmlns:pc="http://schemas.microsoft.com/office/powerpoint/2013/main/command">
      <pc:docMk/>
      <pc:sldMk cId="1421954931" sldId="2141413364"/>
    </pc:sldMkLst>
    <p188:txBody>
      <a:bodyPr/>
      <a:lstStyle/>
      <a:p>
        <a:r>
          <a:rPr lang="en-GB"/>
          <a:t>Sushil will add slides</a:t>
        </a:r>
      </a:p>
    </p188:txBody>
  </p188:cm>
</p188:cmLst>
</file>

<file path=ppt/comments/modernComment_7FA360AF_DE2A9264.xml><?xml version="1.0" encoding="utf-8"?>
<p188:cmLst xmlns:a="http://schemas.openxmlformats.org/drawingml/2006/main" xmlns:r="http://schemas.openxmlformats.org/officeDocument/2006/relationships" xmlns:p188="http://schemas.microsoft.com/office/powerpoint/2018/8/main">
  <p188:cm id="{F9176327-F5C1-47A3-896C-54AFE050C066}" authorId="{2EAFF89A-A0C1-2550-C620-5DD4BAF6711A}" created="2025-02-25T11:10:18.281">
    <pc:sldMkLst xmlns:pc="http://schemas.microsoft.com/office/powerpoint/2013/main/command">
      <pc:docMk/>
      <pc:sldMk cId="1421954931" sldId="2141413364"/>
    </pc:sldMkLst>
    <p188:txBody>
      <a:bodyPr/>
      <a:lstStyle/>
      <a:p>
        <a:r>
          <a:rPr lang="en-GB"/>
          <a:t>Mark B will add slides</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accent2"/>
        </a:solidFill>
        <a:ln w="6350">
          <a:solidFill>
            <a:schemeClr val="bg1"/>
          </a:solidFill>
        </a:ln>
      </dgm:spPr>
      <dgm:t>
        <a:bodyPr tIns="457200" bIns="91440" anchor="b" anchorCtr="0"/>
        <a:lstStyle/>
        <a:p>
          <a:endParaRPr lang="en-US" sz="1400">
            <a:solidFill>
              <a:schemeClr val="bg2"/>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1">
            <a:lumMod val="60000"/>
            <a:lumOff val="40000"/>
          </a:schemeClr>
        </a:solidFill>
        <a:ln w="6350">
          <a:solidFill>
            <a:schemeClr val="bg1"/>
          </a:solidFill>
        </a:ln>
      </dgm:spPr>
      <dgm:t>
        <a:bodyPr bIns="91440" anchor="b" anchorCtr="0"/>
        <a:lstStyle/>
        <a:p>
          <a:endParaRPr lang="en-US" sz="1400">
            <a:solidFill>
              <a:schemeClr val="bg2"/>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6350">
          <a:solidFill>
            <a:schemeClr val="bg1"/>
          </a:solidFill>
        </a:ln>
      </dgm:spPr>
      <dgm:t>
        <a:bodyPr bIns="91440" anchor="b" anchorCtr="0"/>
        <a:lstStyle/>
        <a:p>
          <a:endParaRPr lang="en-US" sz="1400">
            <a:solidFill>
              <a:schemeClr val="bg2"/>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lumMod val="50000"/>
          </a:schemeClr>
        </a:solidFill>
        <a:ln w="6350">
          <a:solidFill>
            <a:schemeClr val="bg1"/>
          </a:solidFill>
        </a:ln>
      </dgm:spPr>
      <dgm:t>
        <a:bodyPr bIns="91440" anchor="b" anchorCtr="0"/>
        <a:lstStyle/>
        <a:p>
          <a:endParaRPr lang="en-US" sz="1400">
            <a:solidFill>
              <a:schemeClr val="bg2"/>
            </a:solidFill>
          </a:endParaRP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accent2"/>
        </a:solidFill>
        <a:ln w="6350">
          <a:solidFill>
            <a:schemeClr val="bg1"/>
          </a:solidFill>
        </a:ln>
      </dgm:spPr>
      <dgm:t>
        <a:bodyPr tIns="457200" bIns="91440" anchor="b" anchorCtr="0"/>
        <a:lstStyle/>
        <a:p>
          <a:endParaRPr lang="en-US" sz="1400">
            <a:solidFill>
              <a:schemeClr val="bg2"/>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1">
            <a:lumMod val="60000"/>
            <a:lumOff val="40000"/>
          </a:schemeClr>
        </a:solidFill>
        <a:ln w="6350">
          <a:solidFill>
            <a:schemeClr val="bg1"/>
          </a:solidFill>
        </a:ln>
      </dgm:spPr>
      <dgm:t>
        <a:bodyPr bIns="91440" anchor="b" anchorCtr="0"/>
        <a:lstStyle/>
        <a:p>
          <a:endParaRPr lang="en-US" sz="1400">
            <a:solidFill>
              <a:schemeClr val="bg2"/>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6350">
          <a:solidFill>
            <a:schemeClr val="bg1"/>
          </a:solidFill>
        </a:ln>
      </dgm:spPr>
      <dgm:t>
        <a:bodyPr bIns="91440" anchor="b" anchorCtr="0"/>
        <a:lstStyle/>
        <a:p>
          <a:endParaRPr lang="en-US" sz="1400">
            <a:solidFill>
              <a:schemeClr val="bg2"/>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lumMod val="50000"/>
          </a:schemeClr>
        </a:solidFill>
        <a:ln w="6350">
          <a:solidFill>
            <a:schemeClr val="bg1"/>
          </a:solidFill>
        </a:ln>
      </dgm:spPr>
      <dgm:t>
        <a:bodyPr bIns="91440" anchor="b" anchorCtr="0"/>
        <a:lstStyle/>
        <a:p>
          <a:endParaRPr lang="en-US" sz="1400">
            <a:solidFill>
              <a:schemeClr val="bg2"/>
            </a:solidFill>
          </a:endParaRP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735096" y="0"/>
          <a:ext cx="1827125" cy="1507856"/>
        </a:xfrm>
        <a:prstGeom prst="trapezoid">
          <a:avLst>
            <a:gd name="adj" fmla="val 60587"/>
          </a:avLst>
        </a:prstGeom>
        <a:solidFill>
          <a:schemeClr val="accent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45720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735096" y="0"/>
        <a:ext cx="1827125" cy="1507856"/>
      </dsp:txXfrm>
    </dsp:sp>
    <dsp:sp modelId="{3B4D60DC-3880-4788-95C0-C5331C7B8E49}">
      <dsp:nvSpPr>
        <dsp:cNvPr id="0" name=""/>
        <dsp:cNvSpPr/>
      </dsp:nvSpPr>
      <dsp:spPr>
        <a:xfrm>
          <a:off x="1156730" y="1507856"/>
          <a:ext cx="2983856" cy="954605"/>
        </a:xfrm>
        <a:prstGeom prst="trapezoid">
          <a:avLst>
            <a:gd name="adj" fmla="val 60587"/>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678905" y="1507856"/>
        <a:ext cx="1939506" cy="954605"/>
      </dsp:txXfrm>
    </dsp:sp>
    <dsp:sp modelId="{58F179C7-16A8-432B-BA8B-1B820D98D9A2}">
      <dsp:nvSpPr>
        <dsp:cNvPr id="0" name=""/>
        <dsp:cNvSpPr/>
      </dsp:nvSpPr>
      <dsp:spPr>
        <a:xfrm>
          <a:off x="578365" y="2462462"/>
          <a:ext cx="4140587" cy="954605"/>
        </a:xfrm>
        <a:prstGeom prst="trapezoid">
          <a:avLst>
            <a:gd name="adj" fmla="val 60587"/>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302968" y="2462462"/>
        <a:ext cx="2691381" cy="954605"/>
      </dsp:txXfrm>
    </dsp:sp>
    <dsp:sp modelId="{4C93577F-86B3-4437-AC53-27DFCA2D946A}">
      <dsp:nvSpPr>
        <dsp:cNvPr id="0" name=""/>
        <dsp:cNvSpPr/>
      </dsp:nvSpPr>
      <dsp:spPr>
        <a:xfrm>
          <a:off x="0" y="3417067"/>
          <a:ext cx="5297318" cy="954605"/>
        </a:xfrm>
        <a:prstGeom prst="trapezoid">
          <a:avLst>
            <a:gd name="adj" fmla="val 60587"/>
          </a:avLst>
        </a:prstGeom>
        <a:solidFill>
          <a:schemeClr val="accent1">
            <a:lumMod val="5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927030" y="3417067"/>
        <a:ext cx="3443256" cy="954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735096" y="0"/>
          <a:ext cx="1827125" cy="1507856"/>
        </a:xfrm>
        <a:prstGeom prst="trapezoid">
          <a:avLst>
            <a:gd name="adj" fmla="val 60587"/>
          </a:avLst>
        </a:prstGeom>
        <a:solidFill>
          <a:schemeClr val="accent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45720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735096" y="0"/>
        <a:ext cx="1827125" cy="1507856"/>
      </dsp:txXfrm>
    </dsp:sp>
    <dsp:sp modelId="{3B4D60DC-3880-4788-95C0-C5331C7B8E49}">
      <dsp:nvSpPr>
        <dsp:cNvPr id="0" name=""/>
        <dsp:cNvSpPr/>
      </dsp:nvSpPr>
      <dsp:spPr>
        <a:xfrm>
          <a:off x="1156730" y="1507856"/>
          <a:ext cx="2983856" cy="954605"/>
        </a:xfrm>
        <a:prstGeom prst="trapezoid">
          <a:avLst>
            <a:gd name="adj" fmla="val 60587"/>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678905" y="1507856"/>
        <a:ext cx="1939506" cy="954605"/>
      </dsp:txXfrm>
    </dsp:sp>
    <dsp:sp modelId="{58F179C7-16A8-432B-BA8B-1B820D98D9A2}">
      <dsp:nvSpPr>
        <dsp:cNvPr id="0" name=""/>
        <dsp:cNvSpPr/>
      </dsp:nvSpPr>
      <dsp:spPr>
        <a:xfrm>
          <a:off x="578365" y="2462462"/>
          <a:ext cx="4140587" cy="954605"/>
        </a:xfrm>
        <a:prstGeom prst="trapezoid">
          <a:avLst>
            <a:gd name="adj" fmla="val 60587"/>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302968" y="2462462"/>
        <a:ext cx="2691381" cy="954605"/>
      </dsp:txXfrm>
    </dsp:sp>
    <dsp:sp modelId="{4C93577F-86B3-4437-AC53-27DFCA2D946A}">
      <dsp:nvSpPr>
        <dsp:cNvPr id="0" name=""/>
        <dsp:cNvSpPr/>
      </dsp:nvSpPr>
      <dsp:spPr>
        <a:xfrm>
          <a:off x="0" y="3417067"/>
          <a:ext cx="5297318" cy="954605"/>
        </a:xfrm>
        <a:prstGeom prst="trapezoid">
          <a:avLst>
            <a:gd name="adj" fmla="val 60587"/>
          </a:avLst>
        </a:prstGeom>
        <a:solidFill>
          <a:schemeClr val="accent1">
            <a:lumMod val="5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927030" y="3417067"/>
        <a:ext cx="3443256" cy="9546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1DD501C8-01BD-5D5E-5E29-C7C842015CEA}"/>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0.00701</cdr:x>
      <cdr:y>0.02054</cdr:y>
    </cdr:from>
    <cdr:to>
      <cdr:x>0.00701</cdr:x>
      <cdr:y>0.02054</cdr:y>
    </cdr:to>
    <cdr:sp macro="" textlink="">
      <cdr:nvSpPr>
        <cdr:cNvPr id="3" name="UpSlideExportSave" hidden="1">
          <a:extLst xmlns:a="http://schemas.openxmlformats.org/drawingml/2006/main">
            <a:ext uri="{FF2B5EF4-FFF2-40B4-BE49-F238E27FC236}">
              <a16:creationId xmlns:a16="http://schemas.microsoft.com/office/drawing/2014/main" id="{9E1EA363-BC43-2C14-43CD-4978DDF67299}"/>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0.00701</cdr:x>
      <cdr:y>0.02054</cdr:y>
    </cdr:from>
    <cdr:to>
      <cdr:x>0.00701</cdr:x>
      <cdr:y>0.02054</cdr:y>
    </cdr:to>
    <cdr:sp macro="" textlink="">
      <cdr:nvSpPr>
        <cdr:cNvPr id="5" name="UpSlideExportSave" hidden="1">
          <a:extLst xmlns:a="http://schemas.openxmlformats.org/drawingml/2006/main">
            <a:ext uri="{FF2B5EF4-FFF2-40B4-BE49-F238E27FC236}">
              <a16:creationId xmlns:a16="http://schemas.microsoft.com/office/drawing/2014/main" id="{9E1EA363-BC43-2C14-43CD-4978DDF67299}"/>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0.00701</cdr:x>
      <cdr:y>0.02054</cdr:y>
    </cdr:from>
    <cdr:to>
      <cdr:x>0.00701</cdr:x>
      <cdr:y>0.02054</cdr:y>
    </cdr:to>
    <cdr:sp macro="" textlink="">
      <cdr:nvSpPr>
        <cdr:cNvPr id="7" name="UpSlideExportSave" hidden="1">
          <a:extLst xmlns:a="http://schemas.openxmlformats.org/drawingml/2006/main">
            <a:ext uri="{FF2B5EF4-FFF2-40B4-BE49-F238E27FC236}">
              <a16:creationId xmlns:a16="http://schemas.microsoft.com/office/drawing/2014/main" id="{9E1EA363-BC43-2C14-43CD-4978DDF67299}"/>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0.00701</cdr:x>
      <cdr:y>0.02054</cdr:y>
    </cdr:from>
    <cdr:to>
      <cdr:x>0.00701</cdr:x>
      <cdr:y>0.02054</cdr:y>
    </cdr:to>
    <cdr:sp macro="" textlink="">
      <cdr:nvSpPr>
        <cdr:cNvPr id="8" name="UpSlideExportSave" hidden="1">
          <a:extLst xmlns:a="http://schemas.openxmlformats.org/drawingml/2006/main">
            <a:ext uri="{FF2B5EF4-FFF2-40B4-BE49-F238E27FC236}">
              <a16:creationId xmlns:a16="http://schemas.microsoft.com/office/drawing/2014/main" id="{9E1EA363-BC43-2C14-43CD-4978DDF67299}"/>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92D52452-7E13-6699-72D1-A9BBEA696D4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0.008</cdr:x>
      <cdr:y>0.01333</cdr:y>
    </cdr:from>
    <cdr:to>
      <cdr:x>0.008</cdr:x>
      <cdr:y>0.01333</cdr:y>
    </cdr:to>
    <cdr:sp macro="" textlink="">
      <cdr:nvSpPr>
        <cdr:cNvPr id="2" name="UpSlideBridgeIdSh" descr="6" hidden="1">
          <a:extLst xmlns:a="http://schemas.openxmlformats.org/drawingml/2006/main">
            <a:ext uri="{FF2B5EF4-FFF2-40B4-BE49-F238E27FC236}">
              <a16:creationId xmlns:a16="http://schemas.microsoft.com/office/drawing/2014/main" id="{ADCE1005-C848-96AE-9532-B523C8E2964C}"/>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0.008</cdr:x>
      <cdr:y>0.01333</cdr:y>
    </cdr:from>
    <cdr:to>
      <cdr:x>0.008</cdr:x>
      <cdr:y>0.01333</cdr:y>
    </cdr:to>
    <cdr:sp macro="" textlink="">
      <cdr:nvSpPr>
        <cdr:cNvPr id="3" name="UpSlideExportSave" descr="_EXPORT31_2_5001432824955.535266_457527919.502203_json{&quot;DestinationType&quot;:&quot;Powerpoint&quot;,&quot;PowerPointDestination&quot;:{&quot;FilePath&quot;:&quot;https://duffandphelpsgbr-my.sharepoint.com/personal/vijay_merchant_duffandphelps_com/Documents/Presentations/Govt Loan Schemes/Mar 2024/Latest Lender Data Dec 2023.pptx&quot;,&quot;SlideId&quot;:2141412586}}" hidden="1">
          <a:extLst xmlns:a="http://schemas.openxmlformats.org/drawingml/2006/main">
            <a:ext uri="{FF2B5EF4-FFF2-40B4-BE49-F238E27FC236}">
              <a16:creationId xmlns:a16="http://schemas.microsoft.com/office/drawing/2014/main" id="{0FF52A6A-2E0F-4189-3D35-118474942424}"/>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0.00747</cdr:x>
      <cdr:y>0.01333</cdr:y>
    </cdr:from>
    <cdr:to>
      <cdr:x>0.00747</cdr:x>
      <cdr:y>0.01333</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D029B5FC-FE27-F79F-CA24-0B3CA6C78110}"/>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GB" kern="12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928B8-4231-FD40-AC9F-DBB8F6730377}"/>
              </a:ext>
            </a:extLst>
          </p:cNvPr>
          <p:cNvSpPr>
            <a:spLocks noGrp="1"/>
          </p:cNvSpPr>
          <p:nvPr>
            <p:ph type="hdr" sz="quarter"/>
          </p:nvPr>
        </p:nvSpPr>
        <p:spPr>
          <a:xfrm>
            <a:off x="1" y="0"/>
            <a:ext cx="2945659" cy="495348"/>
          </a:xfrm>
          <a:prstGeom prst="rect">
            <a:avLst/>
          </a:prstGeom>
        </p:spPr>
        <p:txBody>
          <a:bodyPr vert="horz" lIns="91437" tIns="45719" rIns="91437" bIns="45719" rtlCol="0"/>
          <a:lstStyle>
            <a:lvl1pPr algn="l">
              <a:defRPr sz="1200"/>
            </a:lvl1pPr>
          </a:lstStyle>
          <a:p>
            <a:r>
              <a:rPr lang="en-US">
                <a:latin typeface="Nunito Sans" pitchFamily="2" charset="77"/>
              </a:rPr>
              <a:t>Presentation Title Location</a:t>
            </a:r>
          </a:p>
        </p:txBody>
      </p:sp>
      <p:sp>
        <p:nvSpPr>
          <p:cNvPr id="3" name="Date Placeholder 2">
            <a:extLst>
              <a:ext uri="{FF2B5EF4-FFF2-40B4-BE49-F238E27FC236}">
                <a16:creationId xmlns:a16="http://schemas.microsoft.com/office/drawing/2014/main" id="{09CA7B90-1558-F849-8594-D87A3397A30D}"/>
              </a:ext>
            </a:extLst>
          </p:cNvPr>
          <p:cNvSpPr>
            <a:spLocks noGrp="1"/>
          </p:cNvSpPr>
          <p:nvPr>
            <p:ph type="dt" sz="quarter" idx="1"/>
          </p:nvPr>
        </p:nvSpPr>
        <p:spPr>
          <a:xfrm>
            <a:off x="3850444" y="0"/>
            <a:ext cx="2945659" cy="495348"/>
          </a:xfrm>
          <a:prstGeom prst="rect">
            <a:avLst/>
          </a:prstGeom>
        </p:spPr>
        <p:txBody>
          <a:bodyPr vert="horz" lIns="91437" tIns="45719" rIns="91437" bIns="45719" rtlCol="0"/>
          <a:lstStyle>
            <a:lvl1pPr algn="r">
              <a:defRPr sz="1200"/>
            </a:lvl1pPr>
          </a:lstStyle>
          <a:p>
            <a:fld id="{58957181-563E-FD4C-88AF-2D8B9A459439}" type="datetimeFigureOut">
              <a:rPr lang="en-US" smtClean="0">
                <a:latin typeface="Nunito Sans" pitchFamily="2" charset="77"/>
              </a:rPr>
              <a:t>3/6/2025</a:t>
            </a:fld>
            <a:endParaRPr lang="en-US">
              <a:latin typeface="Nunito Sans" pitchFamily="2" charset="77"/>
            </a:endParaRPr>
          </a:p>
        </p:txBody>
      </p:sp>
      <p:sp>
        <p:nvSpPr>
          <p:cNvPr id="4" name="Footer Placeholder 3">
            <a:extLst>
              <a:ext uri="{FF2B5EF4-FFF2-40B4-BE49-F238E27FC236}">
                <a16:creationId xmlns:a16="http://schemas.microsoft.com/office/drawing/2014/main" id="{CB5CB853-5EA2-8846-ABE5-089180DAC985}"/>
              </a:ext>
            </a:extLst>
          </p:cNvPr>
          <p:cNvSpPr>
            <a:spLocks noGrp="1"/>
          </p:cNvSpPr>
          <p:nvPr>
            <p:ph type="ftr" sz="quarter" idx="2"/>
          </p:nvPr>
        </p:nvSpPr>
        <p:spPr>
          <a:xfrm>
            <a:off x="1" y="9377318"/>
            <a:ext cx="2945659" cy="495347"/>
          </a:xfrm>
          <a:prstGeom prst="rect">
            <a:avLst/>
          </a:prstGeom>
        </p:spPr>
        <p:txBody>
          <a:bodyPr vert="horz" lIns="91437" tIns="45719" rIns="91437" bIns="45719"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09B0E5A7-AB15-450B-8BC7-04F328D4A6EB}"/>
              </a:ext>
            </a:extLst>
          </p:cNvPr>
          <p:cNvSpPr>
            <a:spLocks noGrp="1"/>
          </p:cNvSpPr>
          <p:nvPr>
            <p:ph type="sldNum" sz="quarter" idx="3"/>
          </p:nvPr>
        </p:nvSpPr>
        <p:spPr>
          <a:xfrm>
            <a:off x="3850444" y="9377318"/>
            <a:ext cx="2945659" cy="495347"/>
          </a:xfrm>
          <a:prstGeom prst="rect">
            <a:avLst/>
          </a:prstGeom>
        </p:spPr>
        <p:txBody>
          <a:bodyPr vert="horz" lIns="91437" tIns="45719" rIns="91437" bIns="45719" rtlCol="0" anchor="b"/>
          <a:lstStyle>
            <a:lvl1pPr algn="r">
              <a:defRPr sz="1200"/>
            </a:lvl1pPr>
          </a:lstStyle>
          <a:p>
            <a:fld id="{1A317455-AA70-4CB2-8E78-987EA02CD85F}" type="slidenum">
              <a:rPr lang="en-GB" smtClean="0"/>
              <a:t>‹#›</a:t>
            </a:fld>
            <a:endParaRPr lang="en-GB"/>
          </a:p>
        </p:txBody>
      </p:sp>
    </p:spTree>
    <p:extLst>
      <p:ext uri="{BB962C8B-B14F-4D97-AF65-F5344CB8AC3E}">
        <p14:creationId xmlns:p14="http://schemas.microsoft.com/office/powerpoint/2010/main" val="41919775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5348"/>
          </a:xfrm>
          <a:prstGeom prst="rect">
            <a:avLst/>
          </a:prstGeom>
        </p:spPr>
        <p:txBody>
          <a:bodyPr vert="horz" lIns="91437" tIns="45719" rIns="91437" bIns="45719" rtlCol="0"/>
          <a:lstStyle>
            <a:lvl1pPr algn="l">
              <a:defRPr sz="1200"/>
            </a:lvl1pPr>
          </a:lstStyle>
          <a:p>
            <a:r>
              <a:rPr lang="en-US"/>
              <a:t>Presentation Title Location</a:t>
            </a:r>
          </a:p>
        </p:txBody>
      </p:sp>
      <p:sp>
        <p:nvSpPr>
          <p:cNvPr id="3" name="Date Placeholder 2"/>
          <p:cNvSpPr>
            <a:spLocks noGrp="1"/>
          </p:cNvSpPr>
          <p:nvPr>
            <p:ph type="dt" idx="1"/>
          </p:nvPr>
        </p:nvSpPr>
        <p:spPr>
          <a:xfrm>
            <a:off x="3850444" y="0"/>
            <a:ext cx="2945659" cy="495348"/>
          </a:xfrm>
          <a:prstGeom prst="rect">
            <a:avLst/>
          </a:prstGeom>
        </p:spPr>
        <p:txBody>
          <a:bodyPr vert="horz" lIns="91437" tIns="45719" rIns="91437" bIns="45719" rtlCol="0"/>
          <a:lstStyle>
            <a:lvl1pPr algn="r">
              <a:defRPr sz="1200"/>
            </a:lvl1pPr>
          </a:lstStyle>
          <a:p>
            <a:fld id="{E9B19120-71B8-406F-9BC4-1B55B480630C}" type="datetimeFigureOut">
              <a:rPr lang="en-US" smtClean="0"/>
              <a:t>3/6/2025</a:t>
            </a:fld>
            <a:endParaRPr lang="en-US"/>
          </a:p>
        </p:txBody>
      </p:sp>
      <p:sp>
        <p:nvSpPr>
          <p:cNvPr id="4" name="Slide Image Placeholder 3"/>
          <p:cNvSpPr>
            <a:spLocks noGrp="1" noRot="1" noChangeAspect="1"/>
          </p:cNvSpPr>
          <p:nvPr>
            <p:ph type="sldImg" idx="2"/>
          </p:nvPr>
        </p:nvSpPr>
        <p:spPr>
          <a:xfrm>
            <a:off x="993775" y="1235075"/>
            <a:ext cx="4810125" cy="3330575"/>
          </a:xfrm>
          <a:prstGeom prst="rect">
            <a:avLst/>
          </a:prstGeom>
          <a:noFill/>
          <a:ln w="12700">
            <a:solidFill>
              <a:prstClr val="black"/>
            </a:solidFill>
          </a:ln>
        </p:spPr>
        <p:txBody>
          <a:bodyPr vert="horz" lIns="91437" tIns="45719" rIns="91437" bIns="45719" rtlCol="0" anchor="ctr"/>
          <a:lstStyle/>
          <a:p>
            <a:endParaRPr lang="en-US"/>
          </a:p>
        </p:txBody>
      </p:sp>
      <p:sp>
        <p:nvSpPr>
          <p:cNvPr id="5" name="Notes Placeholder 4"/>
          <p:cNvSpPr>
            <a:spLocks noGrp="1"/>
          </p:cNvSpPr>
          <p:nvPr>
            <p:ph type="body" sz="quarter" idx="3"/>
          </p:nvPr>
        </p:nvSpPr>
        <p:spPr>
          <a:xfrm>
            <a:off x="679769" y="4751221"/>
            <a:ext cx="5438140" cy="3887360"/>
          </a:xfrm>
          <a:prstGeom prst="rect">
            <a:avLst/>
          </a:prstGeom>
        </p:spPr>
        <p:txBody>
          <a:bodyPr vert="horz" lIns="91437" tIns="45719" rIns="91437"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377320"/>
            <a:ext cx="2945659" cy="495347"/>
          </a:xfrm>
          <a:prstGeom prst="rect">
            <a:avLst/>
          </a:prstGeom>
        </p:spPr>
        <p:txBody>
          <a:bodyPr vert="horz" lIns="91437" tIns="45719" rIns="91437"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7320"/>
            <a:ext cx="2945659" cy="495347"/>
          </a:xfrm>
          <a:prstGeom prst="rect">
            <a:avLst/>
          </a:prstGeom>
        </p:spPr>
        <p:txBody>
          <a:bodyPr vert="horz" lIns="91437" tIns="45719" rIns="91437" bIns="45719" rtlCol="0" anchor="b"/>
          <a:lstStyle>
            <a:lvl1pPr algn="r">
              <a:defRPr sz="1200"/>
            </a:lvl1pPr>
          </a:lstStyle>
          <a:p>
            <a:fld id="{3B0AFCB7-0146-414A-A153-40DBCFE70758}" type="slidenum">
              <a:rPr lang="en-US" smtClean="0"/>
              <a:t>‹#›</a:t>
            </a:fld>
            <a:endParaRPr lang="en-US"/>
          </a:p>
        </p:txBody>
      </p:sp>
    </p:spTree>
    <p:extLst>
      <p:ext uri="{BB962C8B-B14F-4D97-AF65-F5344CB8AC3E}">
        <p14:creationId xmlns:p14="http://schemas.microsoft.com/office/powerpoint/2010/main" val="17940259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Nunito Sans"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1235075"/>
            <a:ext cx="4810125"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0AFCB7-0146-414A-A153-40DBCFE70758}" type="slidenum">
              <a:rPr lang="en-US" smtClean="0"/>
              <a:t>1</a:t>
            </a:fld>
            <a:endParaRPr lang="en-US"/>
          </a:p>
        </p:txBody>
      </p:sp>
      <p:sp>
        <p:nvSpPr>
          <p:cNvPr id="5" name="Header Placeholder 4">
            <a:extLst>
              <a:ext uri="{FF2B5EF4-FFF2-40B4-BE49-F238E27FC236}">
                <a16:creationId xmlns:a16="http://schemas.microsoft.com/office/drawing/2014/main" id="{58D915A3-96C8-D749-87C9-64AF41860C4B}"/>
              </a:ext>
            </a:extLst>
          </p:cNvPr>
          <p:cNvSpPr>
            <a:spLocks noGrp="1"/>
          </p:cNvSpPr>
          <p:nvPr>
            <p:ph type="hdr" sz="quarter"/>
          </p:nvPr>
        </p:nvSpPr>
        <p:spPr/>
        <p:txBody>
          <a:bodyPr/>
          <a:lstStyle/>
          <a:p>
            <a:r>
              <a:rPr lang="en-US"/>
              <a:t>Presentation Title Location</a:t>
            </a:r>
          </a:p>
        </p:txBody>
      </p:sp>
    </p:spTree>
    <p:extLst>
      <p:ext uri="{BB962C8B-B14F-4D97-AF65-F5344CB8AC3E}">
        <p14:creationId xmlns:p14="http://schemas.microsoft.com/office/powerpoint/2010/main" val="337820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66FA-F840-FDB3-E00E-09F7C8AD0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7B8C6-62E9-99F7-87C4-FF5CD310E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53A4C-F570-B821-25FF-3EC1200CCC26}"/>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19E69DE8-C50E-924C-AD48-B0F9791369BA}"/>
              </a:ext>
            </a:extLst>
          </p:cNvPr>
          <p:cNvSpPr>
            <a:spLocks noGrp="1"/>
          </p:cNvSpPr>
          <p:nvPr>
            <p:ph type="hdr" sz="quarter"/>
          </p:nvPr>
        </p:nvSpPr>
        <p:spPr/>
        <p:txBody>
          <a:bodyPr/>
          <a:lstStyle/>
          <a:p>
            <a:r>
              <a:rPr lang="en-US"/>
              <a:t>Presentation Title Location</a:t>
            </a:r>
          </a:p>
        </p:txBody>
      </p:sp>
      <p:sp>
        <p:nvSpPr>
          <p:cNvPr id="5" name="Slide Number Placeholder 4">
            <a:extLst>
              <a:ext uri="{FF2B5EF4-FFF2-40B4-BE49-F238E27FC236}">
                <a16:creationId xmlns:a16="http://schemas.microsoft.com/office/drawing/2014/main" id="{A49F3DED-6843-66C0-B17E-C5E8A563CB75}"/>
              </a:ext>
            </a:extLst>
          </p:cNvPr>
          <p:cNvSpPr>
            <a:spLocks noGrp="1"/>
          </p:cNvSpPr>
          <p:nvPr>
            <p:ph type="sldNum" sz="quarter" idx="5"/>
          </p:nvPr>
        </p:nvSpPr>
        <p:spPr/>
        <p:txBody>
          <a:bodyPr/>
          <a:lstStyle/>
          <a:p>
            <a:fld id="{3B0AFCB7-0146-414A-A153-40DBCFE70758}" type="slidenum">
              <a:rPr lang="en-US" smtClean="0"/>
              <a:t>16</a:t>
            </a:fld>
            <a:endParaRPr lang="en-US"/>
          </a:p>
        </p:txBody>
      </p:sp>
    </p:spTree>
    <p:extLst>
      <p:ext uri="{BB962C8B-B14F-4D97-AF65-F5344CB8AC3E}">
        <p14:creationId xmlns:p14="http://schemas.microsoft.com/office/powerpoint/2010/main" val="181794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17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2</a:t>
            </a:fld>
            <a:endParaRPr lang="en-US"/>
          </a:p>
        </p:txBody>
      </p:sp>
    </p:spTree>
    <p:extLst>
      <p:ext uri="{BB962C8B-B14F-4D97-AF65-F5344CB8AC3E}">
        <p14:creationId xmlns:p14="http://schemas.microsoft.com/office/powerpoint/2010/main" val="62149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13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6</a:t>
            </a:fld>
            <a:endParaRPr lang="en-US"/>
          </a:p>
        </p:txBody>
      </p:sp>
    </p:spTree>
    <p:extLst>
      <p:ext uri="{BB962C8B-B14F-4D97-AF65-F5344CB8AC3E}">
        <p14:creationId xmlns:p14="http://schemas.microsoft.com/office/powerpoint/2010/main" val="375684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7</a:t>
            </a:fld>
            <a:endParaRPr lang="en-US"/>
          </a:p>
        </p:txBody>
      </p:sp>
    </p:spTree>
    <p:extLst>
      <p:ext uri="{BB962C8B-B14F-4D97-AF65-F5344CB8AC3E}">
        <p14:creationId xmlns:p14="http://schemas.microsoft.com/office/powerpoint/2010/main" val="2367750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5D63D-84A5-B31B-C8E6-630FBD03B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E4A3F-16E1-21C7-E9B1-BCC4E69D5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64914-A76C-EB34-9254-2AD63FAB818C}"/>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89F4DB2E-519B-C9B2-4958-FDFCF7CDA956}"/>
              </a:ext>
            </a:extLst>
          </p:cNvPr>
          <p:cNvSpPr>
            <a:spLocks noGrp="1"/>
          </p:cNvSpPr>
          <p:nvPr>
            <p:ph type="hdr" sz="quarter"/>
          </p:nvPr>
        </p:nvSpPr>
        <p:spPr/>
        <p:txBody>
          <a:bodyPr/>
          <a:lstStyle/>
          <a:p>
            <a:r>
              <a:rPr lang="en-US"/>
              <a:t>Presentation Title Location</a:t>
            </a:r>
          </a:p>
        </p:txBody>
      </p:sp>
      <p:sp>
        <p:nvSpPr>
          <p:cNvPr id="5" name="Slide Number Placeholder 4">
            <a:extLst>
              <a:ext uri="{FF2B5EF4-FFF2-40B4-BE49-F238E27FC236}">
                <a16:creationId xmlns:a16="http://schemas.microsoft.com/office/drawing/2014/main" id="{298E7B9E-0553-4C74-C1C2-AD3FBB1AE118}"/>
              </a:ext>
            </a:extLst>
          </p:cNvPr>
          <p:cNvSpPr>
            <a:spLocks noGrp="1"/>
          </p:cNvSpPr>
          <p:nvPr>
            <p:ph type="sldNum" sz="quarter" idx="5"/>
          </p:nvPr>
        </p:nvSpPr>
        <p:spPr/>
        <p:txBody>
          <a:bodyPr/>
          <a:lstStyle/>
          <a:p>
            <a:fld id="{3B0AFCB7-0146-414A-A153-40DBCFE70758}" type="slidenum">
              <a:rPr lang="en-US" smtClean="0"/>
              <a:t>10</a:t>
            </a:fld>
            <a:endParaRPr lang="en-US"/>
          </a:p>
        </p:txBody>
      </p:sp>
    </p:spTree>
    <p:extLst>
      <p:ext uri="{BB962C8B-B14F-4D97-AF65-F5344CB8AC3E}">
        <p14:creationId xmlns:p14="http://schemas.microsoft.com/office/powerpoint/2010/main" val="424656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12</a:t>
            </a:fld>
            <a:endParaRPr lang="en-US"/>
          </a:p>
        </p:txBody>
      </p:sp>
    </p:spTree>
    <p:extLst>
      <p:ext uri="{BB962C8B-B14F-4D97-AF65-F5344CB8AC3E}">
        <p14:creationId xmlns:p14="http://schemas.microsoft.com/office/powerpoint/2010/main" val="129899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66FA-F840-FDB3-E00E-09F7C8AD0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7B8C6-62E9-99F7-87C4-FF5CD310E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53A4C-F570-B821-25FF-3EC1200CCC26}"/>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19E69DE8-C50E-924C-AD48-B0F9791369BA}"/>
              </a:ext>
            </a:extLst>
          </p:cNvPr>
          <p:cNvSpPr>
            <a:spLocks noGrp="1"/>
          </p:cNvSpPr>
          <p:nvPr>
            <p:ph type="hdr" sz="quarter"/>
          </p:nvPr>
        </p:nvSpPr>
        <p:spPr/>
        <p:txBody>
          <a:bodyPr/>
          <a:lstStyle/>
          <a:p>
            <a:r>
              <a:rPr lang="en-US"/>
              <a:t>Presentation Title Location</a:t>
            </a:r>
          </a:p>
        </p:txBody>
      </p:sp>
      <p:sp>
        <p:nvSpPr>
          <p:cNvPr id="5" name="Slide Number Placeholder 4">
            <a:extLst>
              <a:ext uri="{FF2B5EF4-FFF2-40B4-BE49-F238E27FC236}">
                <a16:creationId xmlns:a16="http://schemas.microsoft.com/office/drawing/2014/main" id="{A49F3DED-6843-66C0-B17E-C5E8A563CB75}"/>
              </a:ext>
            </a:extLst>
          </p:cNvPr>
          <p:cNvSpPr>
            <a:spLocks noGrp="1"/>
          </p:cNvSpPr>
          <p:nvPr>
            <p:ph type="sldNum" sz="quarter" idx="5"/>
          </p:nvPr>
        </p:nvSpPr>
        <p:spPr/>
        <p:txBody>
          <a:bodyPr/>
          <a:lstStyle/>
          <a:p>
            <a:fld id="{3B0AFCB7-0146-414A-A153-40DBCFE70758}" type="slidenum">
              <a:rPr lang="en-US" smtClean="0"/>
              <a:t>13</a:t>
            </a:fld>
            <a:endParaRPr lang="en-US"/>
          </a:p>
        </p:txBody>
      </p:sp>
    </p:spTree>
    <p:extLst>
      <p:ext uri="{BB962C8B-B14F-4D97-AF65-F5344CB8AC3E}">
        <p14:creationId xmlns:p14="http://schemas.microsoft.com/office/powerpoint/2010/main" val="181794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53552-E540-B295-462D-F72035432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2A492-78C6-EEA3-8E73-2710851A2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5EAA1-D1C4-7153-7B22-CB9F52099562}"/>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B2428F4A-CF96-0562-37B7-8EA680BFEE22}"/>
              </a:ext>
            </a:extLst>
          </p:cNvPr>
          <p:cNvSpPr>
            <a:spLocks noGrp="1"/>
          </p:cNvSpPr>
          <p:nvPr>
            <p:ph type="hdr" sz="quarter"/>
          </p:nvPr>
        </p:nvSpPr>
        <p:spPr/>
        <p:txBody>
          <a:bodyPr/>
          <a:lstStyle/>
          <a:p>
            <a:r>
              <a:rPr lang="en-US"/>
              <a:t>Presentation Title Location</a:t>
            </a:r>
          </a:p>
        </p:txBody>
      </p:sp>
      <p:sp>
        <p:nvSpPr>
          <p:cNvPr id="5" name="Slide Number Placeholder 4">
            <a:extLst>
              <a:ext uri="{FF2B5EF4-FFF2-40B4-BE49-F238E27FC236}">
                <a16:creationId xmlns:a16="http://schemas.microsoft.com/office/drawing/2014/main" id="{D57C03C5-4DB3-9D90-190E-DE82005371FD}"/>
              </a:ext>
            </a:extLst>
          </p:cNvPr>
          <p:cNvSpPr>
            <a:spLocks noGrp="1"/>
          </p:cNvSpPr>
          <p:nvPr>
            <p:ph type="sldNum" sz="quarter" idx="5"/>
          </p:nvPr>
        </p:nvSpPr>
        <p:spPr/>
        <p:txBody>
          <a:bodyPr/>
          <a:lstStyle/>
          <a:p>
            <a:fld id="{3B0AFCB7-0146-414A-A153-40DBCFE70758}" type="slidenum">
              <a:rPr lang="en-US" smtClean="0"/>
              <a:t>15</a:t>
            </a:fld>
            <a:endParaRPr lang="en-US"/>
          </a:p>
        </p:txBody>
      </p:sp>
    </p:spTree>
    <p:extLst>
      <p:ext uri="{BB962C8B-B14F-4D97-AF65-F5344CB8AC3E}">
        <p14:creationId xmlns:p14="http://schemas.microsoft.com/office/powerpoint/2010/main" val="2472100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roll.com/"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mailto:www.kroll.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 Target="../slides/slide6.xml"/><Relationship Id="rId5" Type="http://schemas.openxmlformats.org/officeDocument/2006/relationships/tags" Target="../tags/tag7.xml"/><Relationship Id="rId10" Type="http://schemas.openxmlformats.org/officeDocument/2006/relationships/slideMaster" Target="../slideMasters/slideMaster2.xml"/><Relationship Id="rId4" Type="http://schemas.openxmlformats.org/officeDocument/2006/relationships/tags" Target="../tags/tag6.xml"/><Relationship Id="rId9" Type="http://schemas.openxmlformats.org/officeDocument/2006/relationships/tags" Target="../tags/tag1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 Target="../slides/slide6.xml"/><Relationship Id="rId5" Type="http://schemas.openxmlformats.org/officeDocument/2006/relationships/tags" Target="../tags/tag16.xml"/><Relationship Id="rId10" Type="http://schemas.openxmlformats.org/officeDocument/2006/relationships/slideMaster" Target="../slideMasters/slideMaster2.xml"/><Relationship Id="rId4" Type="http://schemas.openxmlformats.org/officeDocument/2006/relationships/tags" Target="../tags/tag15.xml"/><Relationship Id="rId9" Type="http://schemas.openxmlformats.org/officeDocument/2006/relationships/tags" Target="../tags/tag20.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 Target="../slides/slide6.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9.png"/><Relationship Id="rId5" Type="http://schemas.openxmlformats.org/officeDocument/2006/relationships/tags" Target="../tags/tag25.xml"/><Relationship Id="rId10" Type="http://schemas.openxmlformats.org/officeDocument/2006/relationships/slideMaster" Target="../slideMasters/slideMaster2.xml"/><Relationship Id="rId4" Type="http://schemas.openxmlformats.org/officeDocument/2006/relationships/tags" Target="../tags/tag24.xml"/><Relationship Id="rId9" Type="http://schemas.openxmlformats.org/officeDocument/2006/relationships/tags" Target="../tags/tag2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roll.com/" TargetMode="Externa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mailto:www.kroll.com"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3845D6-44B1-44AC-82C7-2803604C36D4}"/>
              </a:ext>
            </a:extLst>
          </p:cNvPr>
          <p:cNvSpPr>
            <a:spLocks noGrp="1"/>
          </p:cNvSpPr>
          <p:nvPr>
            <p:ph type="title" hasCustomPrompt="1"/>
          </p:nvPr>
        </p:nvSpPr>
        <p:spPr>
          <a:xfrm>
            <a:off x="565261" y="1156253"/>
            <a:ext cx="8748604" cy="1823135"/>
          </a:xfrm>
          <a:prstGeom prst="rect">
            <a:avLst/>
          </a:prstGeom>
        </p:spPr>
        <p:txBody>
          <a:bodyPr anchor="b" anchorCtr="0">
            <a:noAutofit/>
          </a:bodyPr>
          <a:lstStyle>
            <a:lvl1pPr>
              <a:defRPr sz="5600" kern="3000" spc="-100" baseline="0">
                <a:solidFill>
                  <a:schemeClr val="tx2"/>
                </a:solidFill>
              </a:defRPr>
            </a:lvl1pPr>
          </a:lstStyle>
          <a:p>
            <a:r>
              <a:rPr lang="en-US"/>
              <a:t>Internal Presentation Title</a:t>
            </a:r>
          </a:p>
        </p:txBody>
      </p:sp>
      <p:sp>
        <p:nvSpPr>
          <p:cNvPr id="15" name="Text Placeholder 14">
            <a:extLst>
              <a:ext uri="{FF2B5EF4-FFF2-40B4-BE49-F238E27FC236}">
                <a16:creationId xmlns:a16="http://schemas.microsoft.com/office/drawing/2014/main" id="{7735CB65-0E8B-7842-A135-4FAF920343CC}"/>
              </a:ext>
            </a:extLst>
          </p:cNvPr>
          <p:cNvSpPr>
            <a:spLocks noGrp="1"/>
          </p:cNvSpPr>
          <p:nvPr>
            <p:ph type="body" sz="quarter" idx="10" hasCustomPrompt="1"/>
          </p:nvPr>
        </p:nvSpPr>
        <p:spPr>
          <a:xfrm>
            <a:off x="592135" y="2705109"/>
            <a:ext cx="7050286" cy="682625"/>
          </a:xfrm>
          <a:prstGeom prst="rect">
            <a:avLst/>
          </a:prstGeom>
        </p:spPr>
        <p:txBody>
          <a:bodyPr anchor="ctr" anchorCtr="0"/>
          <a:lstStyle>
            <a:lvl1pPr marL="0" marR="0" indent="0" algn="l" defTabSz="914354" rtl="0" eaLnBrk="1" fontAlgn="auto" latinLnBrk="0" hangingPunct="1">
              <a:lnSpc>
                <a:spcPct val="130000"/>
              </a:lnSpc>
              <a:spcBef>
                <a:spcPts val="1000"/>
              </a:spcBef>
              <a:spcAft>
                <a:spcPts val="0"/>
              </a:spcAft>
              <a:buClrTx/>
              <a:buSzTx/>
              <a:buFont typeface="Arial" panose="020B0604020202020204" pitchFamily="34" charset="0"/>
              <a:buNone/>
              <a:tabLst/>
              <a:defRPr sz="2000"/>
            </a:lvl1pPr>
          </a:lstStyle>
          <a:p>
            <a:pPr marL="0" marR="0" lvl="0" indent="0" algn="l" defTabSz="914354"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solidFill>
                  <a:schemeClr val="tx2"/>
                </a:solidFill>
              </a:rPr>
              <a:t>Subhead Information</a:t>
            </a:r>
          </a:p>
        </p:txBody>
      </p:sp>
      <p:sp>
        <p:nvSpPr>
          <p:cNvPr id="12" name="Freeform 11">
            <a:extLst>
              <a:ext uri="{FF2B5EF4-FFF2-40B4-BE49-F238E27FC236}">
                <a16:creationId xmlns:a16="http://schemas.microsoft.com/office/drawing/2014/main" id="{572BE6CF-35E0-D340-9175-7391F87556F2}"/>
              </a:ext>
            </a:extLst>
          </p:cNvPr>
          <p:cNvSpPr/>
          <p:nvPr userDrawn="1"/>
        </p:nvSpPr>
        <p:spPr>
          <a:xfrm>
            <a:off x="-6527" y="53672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a:extLst>
              <a:ext uri="{FF2B5EF4-FFF2-40B4-BE49-F238E27FC236}">
                <a16:creationId xmlns:a16="http://schemas.microsoft.com/office/drawing/2014/main" id="{F57979C8-F3D0-F94A-A405-EC5A3F15B749}"/>
              </a:ext>
            </a:extLst>
          </p:cNvPr>
          <p:cNvSpPr/>
          <p:nvPr userDrawn="1"/>
        </p:nvSpPr>
        <p:spPr>
          <a:xfrm>
            <a:off x="8627883" y="-3175"/>
            <a:ext cx="1283278"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a:extLst>
              <a:ext uri="{FF2B5EF4-FFF2-40B4-BE49-F238E27FC236}">
                <a16:creationId xmlns:a16="http://schemas.microsoft.com/office/drawing/2014/main" id="{EF968827-0DE8-E449-8BDD-4ACA5A77D83C}"/>
              </a:ext>
            </a:extLst>
          </p:cNvPr>
          <p:cNvSpPr>
            <a:spLocks noGrp="1"/>
          </p:cNvSpPr>
          <p:nvPr>
            <p:ph type="body" sz="quarter" idx="12" hasCustomPrompt="1"/>
          </p:nvPr>
        </p:nvSpPr>
        <p:spPr>
          <a:xfrm>
            <a:off x="588057" y="3275454"/>
            <a:ext cx="1964995" cy="290715"/>
          </a:xfrm>
          <a:prstGeom prst="rect">
            <a:avLst/>
          </a:prstGeom>
        </p:spPr>
        <p:txBody>
          <a:bodyPr/>
          <a:lstStyle>
            <a:lvl1pPr>
              <a:defRPr sz="1600" baseline="0">
                <a:solidFill>
                  <a:schemeClr val="accent1"/>
                </a:solidFill>
              </a:defRPr>
            </a:lvl1pPr>
          </a:lstStyle>
          <a:p>
            <a:pPr lvl="0"/>
            <a:r>
              <a:rPr lang="en-US"/>
              <a:t>Date, Month, Year</a:t>
            </a:r>
          </a:p>
        </p:txBody>
      </p:sp>
      <p:pic>
        <p:nvPicPr>
          <p:cNvPr id="9" name="Picture 8" descr="A picture containing text, clipart&#10;&#10;Description automatically generated">
            <a:extLst>
              <a:ext uri="{FF2B5EF4-FFF2-40B4-BE49-F238E27FC236}">
                <a16:creationId xmlns:a16="http://schemas.microsoft.com/office/drawing/2014/main" id="{583995C9-E4EF-4AA7-AE8C-3B44721B0D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84" y="683261"/>
            <a:ext cx="1836423" cy="421697"/>
          </a:xfrm>
          <a:prstGeom prst="rect">
            <a:avLst/>
          </a:prstGeom>
        </p:spPr>
      </p:pic>
    </p:spTree>
    <p:extLst>
      <p:ext uri="{BB962C8B-B14F-4D97-AF65-F5344CB8AC3E}">
        <p14:creationId xmlns:p14="http://schemas.microsoft.com/office/powerpoint/2010/main" val="4000033150"/>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Timelin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41B52B9-7A1D-46EA-B8D3-A2364D3854FA}"/>
              </a:ext>
            </a:extLst>
          </p:cNvPr>
          <p:cNvSpPr/>
          <p:nvPr userDrawn="1"/>
        </p:nvSpPr>
        <p:spPr>
          <a:xfrm>
            <a:off x="4253844" y="-12780"/>
            <a:ext cx="1575261" cy="6948000"/>
          </a:xfrm>
          <a:prstGeom prst="rect">
            <a:avLst/>
          </a:prstGeom>
          <a:solidFill>
            <a:srgbClr val="439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F365F"/>
              </a:solidFill>
            </a:endParaRPr>
          </a:p>
        </p:txBody>
      </p:sp>
      <p:sp>
        <p:nvSpPr>
          <p:cNvPr id="23" name="Rectangle 22">
            <a:extLst>
              <a:ext uri="{FF2B5EF4-FFF2-40B4-BE49-F238E27FC236}">
                <a16:creationId xmlns:a16="http://schemas.microsoft.com/office/drawing/2014/main" id="{64DEF51D-06C0-4F95-9336-D4E6CF0C6A1B}"/>
              </a:ext>
            </a:extLst>
          </p:cNvPr>
          <p:cNvSpPr/>
          <p:nvPr userDrawn="1"/>
        </p:nvSpPr>
        <p:spPr>
          <a:xfrm>
            <a:off x="1246287" y="-12780"/>
            <a:ext cx="2387324" cy="6948000"/>
          </a:xfrm>
          <a:prstGeom prst="rect">
            <a:avLst/>
          </a:prstGeom>
          <a:solidFill>
            <a:srgbClr val="0F3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F365F"/>
              </a:solidFill>
            </a:endParaRPr>
          </a:p>
        </p:txBody>
      </p:sp>
      <p:sp>
        <p:nvSpPr>
          <p:cNvPr id="2" name="Rectangle 1">
            <a:extLst>
              <a:ext uri="{FF2B5EF4-FFF2-40B4-BE49-F238E27FC236}">
                <a16:creationId xmlns:a16="http://schemas.microsoft.com/office/drawing/2014/main" id="{08959DCA-7268-455E-8D9C-CCFBB6D39889}"/>
              </a:ext>
            </a:extLst>
          </p:cNvPr>
          <p:cNvSpPr/>
          <p:nvPr userDrawn="1"/>
        </p:nvSpPr>
        <p:spPr>
          <a:xfrm>
            <a:off x="-304825" y="-12780"/>
            <a:ext cx="1575261" cy="6948000"/>
          </a:xfrm>
          <a:prstGeom prst="rect">
            <a:avLst/>
          </a:prstGeom>
          <a:solidFill>
            <a:srgbClr val="0A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6324599" y="-12780"/>
            <a:ext cx="3581403" cy="6948000"/>
          </a:xfrm>
          <a:prstGeom prst="homePlate">
            <a:avLst>
              <a:gd name="adj" fmla="val 0"/>
            </a:avLst>
          </a:prstGeom>
          <a:solidFill>
            <a:schemeClr val="accent2"/>
          </a:solidFill>
          <a:ln w="6350" cap="flat" cmpd="sng" algn="ctr">
            <a:noFill/>
            <a:prstDash val="solid"/>
            <a:miter lim="800000"/>
          </a:ln>
          <a:effectLst/>
        </p:spPr>
        <p:txBody>
          <a:bodyPr lIns="288000"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5316306" y="-12780"/>
            <a:ext cx="2187669"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3039502" y="-12780"/>
            <a:ext cx="1897935"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914338">
              <a:defRPr/>
            </a:pPr>
            <a:endParaRPr lang="ko-KR" altLang="en-US" sz="1200" b="1" kern="0">
              <a:solidFill>
                <a:srgbClr val="0F365F"/>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1270436" y="-12780"/>
            <a:ext cx="1080432"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4711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33223" y="2163105"/>
            <a:ext cx="495634" cy="639251"/>
          </a:xfrm>
          <a:prstGeom prst="rect">
            <a:avLst/>
          </a:prstGeom>
        </p:spPr>
        <p:txBody>
          <a:bodyPr/>
          <a:lstStyle/>
          <a:p>
            <a:endParaRPr lang="en-US"/>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722073"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708174" y="2163105"/>
            <a:ext cx="495634" cy="639251"/>
          </a:xfrm>
          <a:prstGeom prst="rect">
            <a:avLst/>
          </a:prstGeom>
        </p:spPr>
        <p:txBody>
          <a:bodyPr/>
          <a:lstStyle/>
          <a:p>
            <a:endParaRPr lang="en-US"/>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264375"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250477" y="2163105"/>
            <a:ext cx="495634" cy="639251"/>
          </a:xfrm>
          <a:prstGeom prst="rect">
            <a:avLst/>
          </a:prstGeom>
        </p:spPr>
        <p:txBody>
          <a:bodyPr/>
          <a:lstStyle/>
          <a:p>
            <a:endParaRPr lang="en-US"/>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77692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763029" y="2163105"/>
            <a:ext cx="495634" cy="639251"/>
          </a:xfrm>
          <a:prstGeom prst="rect">
            <a:avLst/>
          </a:prstGeom>
        </p:spPr>
        <p:txBody>
          <a:bodyPr/>
          <a:lstStyle/>
          <a:p>
            <a:endParaRPr lang="en-US"/>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Graphic 21">
            <a:extLst>
              <a:ext uri="{FF2B5EF4-FFF2-40B4-BE49-F238E27FC236}">
                <a16:creationId xmlns:a16="http://schemas.microsoft.com/office/drawing/2014/main" id="{7E537FD0-7BD3-4EA7-B898-802AD2597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20942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6324599" y="20"/>
            <a:ext cx="3581403" cy="6857980"/>
          </a:xfrm>
          <a:prstGeom prst="homePlate">
            <a:avLst>
              <a:gd name="adj" fmla="val 0"/>
            </a:avLst>
          </a:prstGeom>
          <a:solidFill>
            <a:schemeClr val="accent2"/>
          </a:solidFill>
          <a:ln w="6350" cap="flat" cmpd="sng" algn="ctr">
            <a:noFill/>
            <a:prstDash val="solid"/>
            <a:miter lim="800000"/>
          </a:ln>
          <a:effectLst/>
        </p:spPr>
        <p:txBody>
          <a:bodyPr lIns="288000"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2196176" y="-1628"/>
            <a:ext cx="5419483"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654116" y="-4801"/>
            <a:ext cx="4462889"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5698" y="-3175"/>
            <a:ext cx="2594299"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4711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33223" y="2163105"/>
            <a:ext cx="495634" cy="639251"/>
          </a:xfrm>
          <a:prstGeom prst="rect">
            <a:avLst/>
          </a:prstGeom>
        </p:spPr>
        <p:txBody>
          <a:bodyPr/>
          <a:lstStyle/>
          <a:p>
            <a:endParaRPr lang="en-US"/>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722073"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708174" y="2163105"/>
            <a:ext cx="495634" cy="639251"/>
          </a:xfrm>
          <a:prstGeom prst="rect">
            <a:avLst/>
          </a:prstGeom>
        </p:spPr>
        <p:txBody>
          <a:bodyPr/>
          <a:lstStyle/>
          <a:p>
            <a:endParaRPr lang="en-US"/>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264375"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250477" y="2163105"/>
            <a:ext cx="495634" cy="639251"/>
          </a:xfrm>
          <a:prstGeom prst="rect">
            <a:avLst/>
          </a:prstGeom>
        </p:spPr>
        <p:txBody>
          <a:bodyPr/>
          <a:lstStyle/>
          <a:p>
            <a:endParaRPr lang="en-US"/>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77692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763029" y="2163105"/>
            <a:ext cx="495634" cy="639251"/>
          </a:xfrm>
          <a:prstGeom prst="rect">
            <a:avLst/>
          </a:prstGeom>
        </p:spPr>
        <p:txBody>
          <a:bodyPr/>
          <a:lstStyle/>
          <a:p>
            <a:endParaRPr lang="en-US"/>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6">
            <a:extLst>
              <a:ext uri="{FF2B5EF4-FFF2-40B4-BE49-F238E27FC236}">
                <a16:creationId xmlns:a16="http://schemas.microsoft.com/office/drawing/2014/main" id="{785E8B76-FEB9-9A43-9381-9224BB07EFD1}"/>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bg1"/>
                </a:solidFill>
              </a:defRPr>
            </a:lvl1pPr>
          </a:lstStyle>
          <a:p>
            <a:endParaRPr lang="en-US"/>
          </a:p>
        </p:txBody>
      </p:sp>
      <p:pic>
        <p:nvPicPr>
          <p:cNvPr id="22" name="Graphic 21">
            <a:extLst>
              <a:ext uri="{FF2B5EF4-FFF2-40B4-BE49-F238E27FC236}">
                <a16:creationId xmlns:a16="http://schemas.microsoft.com/office/drawing/2014/main" id="{7E537FD0-7BD3-4EA7-B898-802AD2597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298294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5590245" y="20"/>
            <a:ext cx="4315755" cy="6857980"/>
          </a:xfrm>
          <a:prstGeom prst="homePlate">
            <a:avLst>
              <a:gd name="adj" fmla="val 0"/>
            </a:avLst>
          </a:prstGeom>
          <a:solidFill>
            <a:schemeClr val="accent2"/>
          </a:solidFill>
          <a:ln w="6350" cap="flat" cmpd="sng" algn="ctr">
            <a:noFill/>
            <a:prstDash val="solid"/>
            <a:miter lim="800000"/>
          </a:ln>
          <a:effectLst/>
        </p:spPr>
        <p:txBody>
          <a:bodyPr lIns="288000"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2196177" y="0"/>
            <a:ext cx="5245360"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654116" y="-4801"/>
            <a:ext cx="4312141"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5698" y="-3175"/>
            <a:ext cx="2480017"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834068" y="2806456"/>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3109020" y="2806456"/>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651322" y="2804828"/>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8163875" y="2804828"/>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7">
            <a:extLst>
              <a:ext uri="{FF2B5EF4-FFF2-40B4-BE49-F238E27FC236}">
                <a16:creationId xmlns:a16="http://schemas.microsoft.com/office/drawing/2014/main" id="{E0BC5935-CC2B-2943-B595-D1C13684ED2A}"/>
              </a:ext>
            </a:extLst>
          </p:cNvPr>
          <p:cNvSpPr>
            <a:spLocks noGrp="1"/>
          </p:cNvSpPr>
          <p:nvPr>
            <p:ph type="body" sz="quarter" idx="25" hasCustomPrompt="1"/>
          </p:nvPr>
        </p:nvSpPr>
        <p:spPr>
          <a:xfrm>
            <a:off x="299931" y="2809526"/>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01</a:t>
            </a:r>
          </a:p>
        </p:txBody>
      </p:sp>
      <p:sp>
        <p:nvSpPr>
          <p:cNvPr id="22" name="Text Placeholder 27">
            <a:extLst>
              <a:ext uri="{FF2B5EF4-FFF2-40B4-BE49-F238E27FC236}">
                <a16:creationId xmlns:a16="http://schemas.microsoft.com/office/drawing/2014/main" id="{22D512E4-4FA2-5A4D-AB43-7D6D1C729791}"/>
              </a:ext>
            </a:extLst>
          </p:cNvPr>
          <p:cNvSpPr>
            <a:spLocks noGrp="1"/>
          </p:cNvSpPr>
          <p:nvPr>
            <p:ph type="body" sz="quarter" idx="26" hasCustomPrompt="1"/>
          </p:nvPr>
        </p:nvSpPr>
        <p:spPr>
          <a:xfrm>
            <a:off x="2574882" y="2809526"/>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02</a:t>
            </a:r>
          </a:p>
        </p:txBody>
      </p:sp>
      <p:sp>
        <p:nvSpPr>
          <p:cNvPr id="23" name="Text Placeholder 27">
            <a:extLst>
              <a:ext uri="{FF2B5EF4-FFF2-40B4-BE49-F238E27FC236}">
                <a16:creationId xmlns:a16="http://schemas.microsoft.com/office/drawing/2014/main" id="{1BC12817-F62A-D342-B0BF-9CC7EFFA6E35}"/>
              </a:ext>
            </a:extLst>
          </p:cNvPr>
          <p:cNvSpPr>
            <a:spLocks noGrp="1"/>
          </p:cNvSpPr>
          <p:nvPr>
            <p:ph type="body" sz="quarter" idx="27" hasCustomPrompt="1"/>
          </p:nvPr>
        </p:nvSpPr>
        <p:spPr>
          <a:xfrm>
            <a:off x="5117185" y="2807898"/>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03</a:t>
            </a:r>
          </a:p>
        </p:txBody>
      </p:sp>
      <p:sp>
        <p:nvSpPr>
          <p:cNvPr id="24" name="Text Placeholder 27">
            <a:extLst>
              <a:ext uri="{FF2B5EF4-FFF2-40B4-BE49-F238E27FC236}">
                <a16:creationId xmlns:a16="http://schemas.microsoft.com/office/drawing/2014/main" id="{6DF3CB29-88E5-E44B-B212-F4922618505A}"/>
              </a:ext>
            </a:extLst>
          </p:cNvPr>
          <p:cNvSpPr>
            <a:spLocks noGrp="1"/>
          </p:cNvSpPr>
          <p:nvPr>
            <p:ph type="body" sz="quarter" idx="28" hasCustomPrompt="1"/>
          </p:nvPr>
        </p:nvSpPr>
        <p:spPr>
          <a:xfrm>
            <a:off x="7629737" y="2807898"/>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04</a:t>
            </a:r>
          </a:p>
        </p:txBody>
      </p:sp>
      <p:sp>
        <p:nvSpPr>
          <p:cNvPr id="25" name="Footer Placeholder 6">
            <a:extLst>
              <a:ext uri="{FF2B5EF4-FFF2-40B4-BE49-F238E27FC236}">
                <a16:creationId xmlns:a16="http://schemas.microsoft.com/office/drawing/2014/main" id="{0F3D19E0-1CBC-7A43-A7C0-325887125BA6}"/>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bg1"/>
                </a:solidFill>
              </a:defRPr>
            </a:lvl1pPr>
          </a:lstStyle>
          <a:p>
            <a:endParaRPr lang="en-US"/>
          </a:p>
        </p:txBody>
      </p:sp>
      <p:pic>
        <p:nvPicPr>
          <p:cNvPr id="26" name="Graphic 25">
            <a:extLst>
              <a:ext uri="{FF2B5EF4-FFF2-40B4-BE49-F238E27FC236}">
                <a16:creationId xmlns:a16="http://schemas.microsoft.com/office/drawing/2014/main" id="{ECD438A7-D31D-4490-820A-D1FC1B82C4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66607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ain Point">
    <p:bg>
      <p:bgRef idx="1001">
        <a:schemeClr val="bg2"/>
      </p:bgRef>
    </p:bg>
    <p:spTree>
      <p:nvGrpSpPr>
        <p:cNvPr id="1" name=""/>
        <p:cNvGrpSpPr/>
        <p:nvPr/>
      </p:nvGrpSpPr>
      <p:grpSpPr>
        <a:xfrm>
          <a:off x="0" y="0"/>
          <a:ext cx="0" cy="0"/>
          <a:chOff x="0" y="0"/>
          <a:chExt cx="0" cy="0"/>
        </a:xfrm>
      </p:grpSpPr>
      <p:sp>
        <p:nvSpPr>
          <p:cNvPr id="88" name="SmartArt Placeholder 87">
            <a:extLst>
              <a:ext uri="{FF2B5EF4-FFF2-40B4-BE49-F238E27FC236}">
                <a16:creationId xmlns:a16="http://schemas.microsoft.com/office/drawing/2014/main" id="{D5A09A20-B8A2-BB4F-88ED-9FC203F7DD50}"/>
              </a:ext>
            </a:extLst>
          </p:cNvPr>
          <p:cNvSpPr>
            <a:spLocks noGrp="1"/>
          </p:cNvSpPr>
          <p:nvPr>
            <p:ph type="dgm" sz="quarter" idx="48"/>
          </p:nvPr>
        </p:nvSpPr>
        <p:spPr>
          <a:xfrm>
            <a:off x="1221224" y="2895604"/>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solidFill>
          <a:ln>
            <a:noFill/>
          </a:ln>
        </p:spPr>
        <p:txBody>
          <a:bodyPr wrap="square">
            <a:noAutofit/>
          </a:bodyPr>
          <a:lstStyle/>
          <a:p>
            <a:endParaRPr lang="en-US"/>
          </a:p>
        </p:txBody>
      </p:sp>
      <p:sp>
        <p:nvSpPr>
          <p:cNvPr id="89" name="SmartArt Placeholder 88">
            <a:extLst>
              <a:ext uri="{FF2B5EF4-FFF2-40B4-BE49-F238E27FC236}">
                <a16:creationId xmlns:a16="http://schemas.microsoft.com/office/drawing/2014/main" id="{BB74FA97-97E4-484E-8FA8-053C87D75C44}"/>
              </a:ext>
            </a:extLst>
          </p:cNvPr>
          <p:cNvSpPr>
            <a:spLocks noGrp="1"/>
          </p:cNvSpPr>
          <p:nvPr>
            <p:ph type="dgm" sz="quarter" idx="49"/>
          </p:nvPr>
        </p:nvSpPr>
        <p:spPr>
          <a:xfrm>
            <a:off x="1221224" y="4495809"/>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lumMod val="60000"/>
              <a:lumOff val="40000"/>
            </a:schemeClr>
          </a:solidFill>
          <a:ln>
            <a:noFill/>
          </a:ln>
        </p:spPr>
        <p:txBody>
          <a:bodyPr wrap="square">
            <a:noAutofit/>
          </a:bodyPr>
          <a:lstStyle/>
          <a:p>
            <a:endParaRPr lang="en-US"/>
          </a:p>
        </p:txBody>
      </p:sp>
      <p:sp>
        <p:nvSpPr>
          <p:cNvPr id="94" name="SmartArt Placeholder 90">
            <a:extLst>
              <a:ext uri="{FF2B5EF4-FFF2-40B4-BE49-F238E27FC236}">
                <a16:creationId xmlns:a16="http://schemas.microsoft.com/office/drawing/2014/main" id="{52F1745A-4207-5048-BE93-3271FA9868DF}"/>
              </a:ext>
            </a:extLst>
          </p:cNvPr>
          <p:cNvSpPr>
            <a:spLocks noGrp="1"/>
          </p:cNvSpPr>
          <p:nvPr>
            <p:ph type="dgm" sz="quarter" idx="50"/>
          </p:nvPr>
        </p:nvSpPr>
        <p:spPr>
          <a:xfrm>
            <a:off x="5675313" y="1336679"/>
            <a:ext cx="4230688" cy="1298575"/>
          </a:xfrm>
          <a:prstGeom prst="rect">
            <a:avLst/>
          </a:prstGeom>
          <a:solidFill>
            <a:schemeClr val="bg2">
              <a:lumMod val="50000"/>
            </a:schemeClr>
          </a:solidFill>
        </p:spPr>
        <p:txBody>
          <a:bodyPr/>
          <a:lstStyle/>
          <a:p>
            <a:endParaRPr lang="en-US"/>
          </a:p>
        </p:txBody>
      </p:sp>
      <p:sp>
        <p:nvSpPr>
          <p:cNvPr id="95" name="SmartArt Placeholder 90">
            <a:extLst>
              <a:ext uri="{FF2B5EF4-FFF2-40B4-BE49-F238E27FC236}">
                <a16:creationId xmlns:a16="http://schemas.microsoft.com/office/drawing/2014/main" id="{0CFCFEC0-76FD-4848-9C1F-588A7B44FF55}"/>
              </a:ext>
            </a:extLst>
          </p:cNvPr>
          <p:cNvSpPr>
            <a:spLocks noGrp="1"/>
          </p:cNvSpPr>
          <p:nvPr>
            <p:ph type="dgm" sz="quarter" idx="51"/>
          </p:nvPr>
        </p:nvSpPr>
        <p:spPr>
          <a:xfrm>
            <a:off x="5675313" y="2895604"/>
            <a:ext cx="4230688" cy="1298575"/>
          </a:xfrm>
          <a:prstGeom prst="rect">
            <a:avLst/>
          </a:prstGeom>
          <a:solidFill>
            <a:schemeClr val="bg2">
              <a:lumMod val="50000"/>
            </a:schemeClr>
          </a:solidFill>
        </p:spPr>
        <p:txBody>
          <a:bodyPr/>
          <a:lstStyle/>
          <a:p>
            <a:endParaRPr lang="en-US"/>
          </a:p>
        </p:txBody>
      </p:sp>
      <p:sp>
        <p:nvSpPr>
          <p:cNvPr id="96" name="SmartArt Placeholder 90">
            <a:extLst>
              <a:ext uri="{FF2B5EF4-FFF2-40B4-BE49-F238E27FC236}">
                <a16:creationId xmlns:a16="http://schemas.microsoft.com/office/drawing/2014/main" id="{950069DE-284D-DF46-9AC6-BC93CF1DF8C9}"/>
              </a:ext>
            </a:extLst>
          </p:cNvPr>
          <p:cNvSpPr>
            <a:spLocks noGrp="1"/>
          </p:cNvSpPr>
          <p:nvPr>
            <p:ph type="dgm" sz="quarter" idx="52"/>
          </p:nvPr>
        </p:nvSpPr>
        <p:spPr>
          <a:xfrm>
            <a:off x="5675313" y="4495809"/>
            <a:ext cx="4230688" cy="1298575"/>
          </a:xfrm>
          <a:prstGeom prst="rect">
            <a:avLst/>
          </a:prstGeom>
          <a:solidFill>
            <a:schemeClr val="bg1">
              <a:lumMod val="60000"/>
              <a:lumOff val="40000"/>
            </a:schemeClr>
          </a:solidFill>
        </p:spPr>
        <p:txBody>
          <a:bodyPr/>
          <a:lstStyle/>
          <a:p>
            <a:endParaRPr lang="en-US"/>
          </a:p>
        </p:txBody>
      </p:sp>
      <p:sp>
        <p:nvSpPr>
          <p:cNvPr id="87" name="SmartArt Placeholder 86">
            <a:extLst>
              <a:ext uri="{FF2B5EF4-FFF2-40B4-BE49-F238E27FC236}">
                <a16:creationId xmlns:a16="http://schemas.microsoft.com/office/drawing/2014/main" id="{3893D273-0766-CA44-AF91-EB9CAEDEE188}"/>
              </a:ext>
            </a:extLst>
          </p:cNvPr>
          <p:cNvSpPr>
            <a:spLocks noGrp="1"/>
          </p:cNvSpPr>
          <p:nvPr>
            <p:ph type="dgm" sz="quarter" idx="47"/>
          </p:nvPr>
        </p:nvSpPr>
        <p:spPr>
          <a:xfrm>
            <a:off x="1221224" y="1330327"/>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accent2"/>
          </a:solidFill>
          <a:ln>
            <a:noFill/>
          </a:ln>
        </p:spPr>
        <p:txBody>
          <a:bodyPr wrap="square">
            <a:noAutofit/>
          </a:bodyPr>
          <a:lstStyle/>
          <a:p>
            <a:endParaRPr lang="en-US"/>
          </a:p>
        </p:txBody>
      </p:sp>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8" name="Text Placeholder 48">
            <a:extLst>
              <a:ext uri="{FF2B5EF4-FFF2-40B4-BE49-F238E27FC236}">
                <a16:creationId xmlns:a16="http://schemas.microsoft.com/office/drawing/2014/main" id="{AED35761-2814-1348-BCD2-560223B31E3E}"/>
              </a:ext>
            </a:extLst>
          </p:cNvPr>
          <p:cNvSpPr>
            <a:spLocks noGrp="1"/>
          </p:cNvSpPr>
          <p:nvPr>
            <p:ph type="body" sz="quarter" idx="27" hasCustomPrompt="1"/>
          </p:nvPr>
        </p:nvSpPr>
        <p:spPr>
          <a:xfrm>
            <a:off x="607771" y="551222"/>
            <a:ext cx="6238974" cy="361950"/>
          </a:xfrm>
          <a:prstGeom prst="rect">
            <a:avLst/>
          </a:prstGeom>
        </p:spPr>
        <p:txBody>
          <a:bodyPr/>
          <a:lstStyle>
            <a:lvl1pPr>
              <a:defRPr sz="2800" b="1" i="0">
                <a:solidFill>
                  <a:schemeClr val="tx1"/>
                </a:solidFill>
                <a:latin typeface="Nunito Sans ExtraBold" pitchFamily="2" charset="77"/>
              </a:defRPr>
            </a:lvl1pPr>
          </a:lstStyle>
          <a:p>
            <a:pPr lvl="0"/>
            <a:r>
              <a:rPr lang="en-US"/>
              <a:t>Text Only</a:t>
            </a:r>
          </a:p>
        </p:txBody>
      </p:sp>
      <p:sp>
        <p:nvSpPr>
          <p:cNvPr id="48" name="Picture Placeholder 45">
            <a:extLst>
              <a:ext uri="{FF2B5EF4-FFF2-40B4-BE49-F238E27FC236}">
                <a16:creationId xmlns:a16="http://schemas.microsoft.com/office/drawing/2014/main" id="{B3F0A6BB-378A-414C-960C-A87B0D2E6A73}"/>
              </a:ext>
            </a:extLst>
          </p:cNvPr>
          <p:cNvSpPr>
            <a:spLocks noGrp="1"/>
          </p:cNvSpPr>
          <p:nvPr>
            <p:ph type="pic" sz="quarter" idx="28"/>
          </p:nvPr>
        </p:nvSpPr>
        <p:spPr>
          <a:xfrm>
            <a:off x="655028" y="1331022"/>
            <a:ext cx="1082839" cy="1308993"/>
          </a:xfrm>
          <a:prstGeom prst="ellipse">
            <a:avLst/>
          </a:prstGeom>
        </p:spPr>
        <p:txBody>
          <a:bodyPr/>
          <a:lstStyle/>
          <a:p>
            <a:endParaRPr lang="en-US"/>
          </a:p>
        </p:txBody>
      </p:sp>
      <p:sp>
        <p:nvSpPr>
          <p:cNvPr id="49" name="Picture Placeholder 45">
            <a:extLst>
              <a:ext uri="{FF2B5EF4-FFF2-40B4-BE49-F238E27FC236}">
                <a16:creationId xmlns:a16="http://schemas.microsoft.com/office/drawing/2014/main" id="{FA2D8C46-F59E-344C-BD66-335964B3F96F}"/>
              </a:ext>
            </a:extLst>
          </p:cNvPr>
          <p:cNvSpPr>
            <a:spLocks noGrp="1"/>
          </p:cNvSpPr>
          <p:nvPr>
            <p:ph type="pic" sz="quarter" idx="29"/>
          </p:nvPr>
        </p:nvSpPr>
        <p:spPr>
          <a:xfrm>
            <a:off x="5138738" y="1331022"/>
            <a:ext cx="1082839" cy="1308993"/>
          </a:xfrm>
          <a:prstGeom prst="ellipse">
            <a:avLst/>
          </a:prstGeom>
        </p:spPr>
        <p:txBody>
          <a:bodyPr/>
          <a:lstStyle/>
          <a:p>
            <a:endParaRPr lang="en-US"/>
          </a:p>
        </p:txBody>
      </p:sp>
      <p:sp>
        <p:nvSpPr>
          <p:cNvPr id="55" name="Text Placeholder 50">
            <a:extLst>
              <a:ext uri="{FF2B5EF4-FFF2-40B4-BE49-F238E27FC236}">
                <a16:creationId xmlns:a16="http://schemas.microsoft.com/office/drawing/2014/main" id="{8CC173A5-4B38-384A-9C4B-FBEE27555EDE}"/>
              </a:ext>
            </a:extLst>
          </p:cNvPr>
          <p:cNvSpPr>
            <a:spLocks noGrp="1"/>
          </p:cNvSpPr>
          <p:nvPr>
            <p:ph type="body" sz="quarter" idx="30" hasCustomPrompt="1"/>
          </p:nvPr>
        </p:nvSpPr>
        <p:spPr>
          <a:xfrm>
            <a:off x="1845693" y="1394102"/>
            <a:ext cx="3033713" cy="1185195"/>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57" name="Text Placeholder 50">
            <a:extLst>
              <a:ext uri="{FF2B5EF4-FFF2-40B4-BE49-F238E27FC236}">
                <a16:creationId xmlns:a16="http://schemas.microsoft.com/office/drawing/2014/main" id="{B4FD7677-84CA-114D-94D8-46555945C341}"/>
              </a:ext>
            </a:extLst>
          </p:cNvPr>
          <p:cNvSpPr>
            <a:spLocks noGrp="1"/>
          </p:cNvSpPr>
          <p:nvPr>
            <p:ph type="body" sz="quarter" idx="32" hasCustomPrompt="1"/>
          </p:nvPr>
        </p:nvSpPr>
        <p:spPr>
          <a:xfrm>
            <a:off x="6365306" y="1394105"/>
            <a:ext cx="3033713" cy="1176569"/>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59" name="Freeform 58">
            <a:extLst>
              <a:ext uri="{FF2B5EF4-FFF2-40B4-BE49-F238E27FC236}">
                <a16:creationId xmlns:a16="http://schemas.microsoft.com/office/drawing/2014/main" id="{2B809D9B-BFC2-AB45-8D44-E6D8171FFFEA}"/>
              </a:ext>
            </a:extLst>
          </p:cNvPr>
          <p:cNvSpPr/>
          <p:nvPr userDrawn="1"/>
        </p:nvSpPr>
        <p:spPr>
          <a:xfrm>
            <a:off x="1203770" y="2889165"/>
            <a:ext cx="4178973"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1" name="Picture Placeholder 45">
            <a:extLst>
              <a:ext uri="{FF2B5EF4-FFF2-40B4-BE49-F238E27FC236}">
                <a16:creationId xmlns:a16="http://schemas.microsoft.com/office/drawing/2014/main" id="{11545D1A-AF5E-0040-BB33-C995825EF8A3}"/>
              </a:ext>
            </a:extLst>
          </p:cNvPr>
          <p:cNvSpPr>
            <a:spLocks noGrp="1"/>
          </p:cNvSpPr>
          <p:nvPr>
            <p:ph type="pic" sz="quarter" idx="34"/>
          </p:nvPr>
        </p:nvSpPr>
        <p:spPr>
          <a:xfrm>
            <a:off x="655028" y="2894646"/>
            <a:ext cx="1082839" cy="1308993"/>
          </a:xfrm>
          <a:prstGeom prst="ellipse">
            <a:avLst/>
          </a:prstGeom>
        </p:spPr>
        <p:txBody>
          <a:bodyPr/>
          <a:lstStyle/>
          <a:p>
            <a:endParaRPr lang="en-US"/>
          </a:p>
        </p:txBody>
      </p:sp>
      <p:sp>
        <p:nvSpPr>
          <p:cNvPr id="62" name="Picture Placeholder 45">
            <a:extLst>
              <a:ext uri="{FF2B5EF4-FFF2-40B4-BE49-F238E27FC236}">
                <a16:creationId xmlns:a16="http://schemas.microsoft.com/office/drawing/2014/main" id="{653F17FC-1326-D64D-BB99-5C13E1EE1633}"/>
              </a:ext>
            </a:extLst>
          </p:cNvPr>
          <p:cNvSpPr>
            <a:spLocks noGrp="1"/>
          </p:cNvSpPr>
          <p:nvPr>
            <p:ph type="pic" sz="quarter" idx="35"/>
          </p:nvPr>
        </p:nvSpPr>
        <p:spPr>
          <a:xfrm>
            <a:off x="5138738" y="2894646"/>
            <a:ext cx="1082839" cy="1308993"/>
          </a:xfrm>
          <a:prstGeom prst="ellipse">
            <a:avLst/>
          </a:prstGeom>
        </p:spPr>
        <p:txBody>
          <a:bodyPr/>
          <a:lstStyle/>
          <a:p>
            <a:endParaRPr lang="en-US"/>
          </a:p>
        </p:txBody>
      </p:sp>
      <p:sp>
        <p:nvSpPr>
          <p:cNvPr id="63" name="Text Placeholder 50">
            <a:extLst>
              <a:ext uri="{FF2B5EF4-FFF2-40B4-BE49-F238E27FC236}">
                <a16:creationId xmlns:a16="http://schemas.microsoft.com/office/drawing/2014/main" id="{645DE34D-FACD-4446-9824-DDD6DB9BCBF0}"/>
              </a:ext>
            </a:extLst>
          </p:cNvPr>
          <p:cNvSpPr>
            <a:spLocks noGrp="1"/>
          </p:cNvSpPr>
          <p:nvPr>
            <p:ph type="body" sz="quarter" idx="36" hasCustomPrompt="1"/>
          </p:nvPr>
        </p:nvSpPr>
        <p:spPr>
          <a:xfrm>
            <a:off x="1845693" y="2957725"/>
            <a:ext cx="3033713" cy="1174328"/>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65" name="Text Placeholder 50">
            <a:extLst>
              <a:ext uri="{FF2B5EF4-FFF2-40B4-BE49-F238E27FC236}">
                <a16:creationId xmlns:a16="http://schemas.microsoft.com/office/drawing/2014/main" id="{8F2B5720-0A1A-B443-BD01-A5B334CF5D00}"/>
              </a:ext>
            </a:extLst>
          </p:cNvPr>
          <p:cNvSpPr>
            <a:spLocks noGrp="1"/>
          </p:cNvSpPr>
          <p:nvPr>
            <p:ph type="body" sz="quarter" idx="38" hasCustomPrompt="1"/>
          </p:nvPr>
        </p:nvSpPr>
        <p:spPr>
          <a:xfrm>
            <a:off x="6365306" y="2957725"/>
            <a:ext cx="3033713" cy="1174328"/>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67" name="Freeform 66">
            <a:extLst>
              <a:ext uri="{FF2B5EF4-FFF2-40B4-BE49-F238E27FC236}">
                <a16:creationId xmlns:a16="http://schemas.microsoft.com/office/drawing/2014/main" id="{123B927F-05E9-634B-A242-DB00F3948B14}"/>
              </a:ext>
            </a:extLst>
          </p:cNvPr>
          <p:cNvSpPr/>
          <p:nvPr userDrawn="1"/>
        </p:nvSpPr>
        <p:spPr>
          <a:xfrm>
            <a:off x="1203770" y="4489373"/>
            <a:ext cx="4178973"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9" name="Picture Placeholder 45">
            <a:extLst>
              <a:ext uri="{FF2B5EF4-FFF2-40B4-BE49-F238E27FC236}">
                <a16:creationId xmlns:a16="http://schemas.microsoft.com/office/drawing/2014/main" id="{1439BC8F-1165-ED4F-8749-33D2643DB9B7}"/>
              </a:ext>
            </a:extLst>
          </p:cNvPr>
          <p:cNvSpPr>
            <a:spLocks noGrp="1"/>
          </p:cNvSpPr>
          <p:nvPr>
            <p:ph type="pic" sz="quarter" idx="40"/>
          </p:nvPr>
        </p:nvSpPr>
        <p:spPr>
          <a:xfrm>
            <a:off x="655028" y="4494850"/>
            <a:ext cx="1082839" cy="1308993"/>
          </a:xfrm>
          <a:prstGeom prst="ellipse">
            <a:avLst/>
          </a:prstGeom>
        </p:spPr>
        <p:txBody>
          <a:bodyPr/>
          <a:lstStyle/>
          <a:p>
            <a:endParaRPr lang="en-US"/>
          </a:p>
        </p:txBody>
      </p:sp>
      <p:sp>
        <p:nvSpPr>
          <p:cNvPr id="70" name="Picture Placeholder 45">
            <a:extLst>
              <a:ext uri="{FF2B5EF4-FFF2-40B4-BE49-F238E27FC236}">
                <a16:creationId xmlns:a16="http://schemas.microsoft.com/office/drawing/2014/main" id="{A013A6CE-8426-D74B-A3E2-72127984B793}"/>
              </a:ext>
            </a:extLst>
          </p:cNvPr>
          <p:cNvSpPr>
            <a:spLocks noGrp="1"/>
          </p:cNvSpPr>
          <p:nvPr>
            <p:ph type="pic" sz="quarter" idx="41"/>
          </p:nvPr>
        </p:nvSpPr>
        <p:spPr>
          <a:xfrm>
            <a:off x="5138738" y="4494850"/>
            <a:ext cx="1082839" cy="1308993"/>
          </a:xfrm>
          <a:prstGeom prst="ellipse">
            <a:avLst/>
          </a:prstGeom>
        </p:spPr>
        <p:txBody>
          <a:bodyPr/>
          <a:lstStyle/>
          <a:p>
            <a:endParaRPr lang="en-US"/>
          </a:p>
        </p:txBody>
      </p:sp>
      <p:sp>
        <p:nvSpPr>
          <p:cNvPr id="71" name="Text Placeholder 50">
            <a:extLst>
              <a:ext uri="{FF2B5EF4-FFF2-40B4-BE49-F238E27FC236}">
                <a16:creationId xmlns:a16="http://schemas.microsoft.com/office/drawing/2014/main" id="{E7AD3DD9-53B8-AA41-B9B8-C690B6BC40C0}"/>
              </a:ext>
            </a:extLst>
          </p:cNvPr>
          <p:cNvSpPr>
            <a:spLocks noGrp="1"/>
          </p:cNvSpPr>
          <p:nvPr>
            <p:ph type="body" sz="quarter" idx="42" hasCustomPrompt="1"/>
          </p:nvPr>
        </p:nvSpPr>
        <p:spPr>
          <a:xfrm>
            <a:off x="1845693" y="4557933"/>
            <a:ext cx="3033713" cy="1187267"/>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73" name="Text Placeholder 50">
            <a:extLst>
              <a:ext uri="{FF2B5EF4-FFF2-40B4-BE49-F238E27FC236}">
                <a16:creationId xmlns:a16="http://schemas.microsoft.com/office/drawing/2014/main" id="{21687F0A-76EF-7341-99F7-A5C4B92CC672}"/>
              </a:ext>
            </a:extLst>
          </p:cNvPr>
          <p:cNvSpPr>
            <a:spLocks noGrp="1"/>
          </p:cNvSpPr>
          <p:nvPr>
            <p:ph type="body" sz="quarter" idx="44" hasCustomPrompt="1"/>
          </p:nvPr>
        </p:nvSpPr>
        <p:spPr>
          <a:xfrm>
            <a:off x="6365306" y="4557933"/>
            <a:ext cx="3033713" cy="1187267"/>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27" name="Footer Placeholder 6">
            <a:extLst>
              <a:ext uri="{FF2B5EF4-FFF2-40B4-BE49-F238E27FC236}">
                <a16:creationId xmlns:a16="http://schemas.microsoft.com/office/drawing/2014/main" id="{1EFD1CA1-1BF3-404B-97E7-FBC2149C8363}"/>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29" name="Graphic 28">
            <a:extLst>
              <a:ext uri="{FF2B5EF4-FFF2-40B4-BE49-F238E27FC236}">
                <a16:creationId xmlns:a16="http://schemas.microsoft.com/office/drawing/2014/main" id="{33257CED-F095-487E-8978-F0E504142B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11447382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609143" y="551126"/>
            <a:ext cx="1901310"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SzPct val="100000"/>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ln w="28575">
            <a:solidFill>
              <a:schemeClr val="accent2"/>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999FA041-C062-DF40-A99D-A2E94C6CCFD7}"/>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8CD149D1-0D4A-4B7D-9060-8923BC9E16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0" name="Rectangle 9">
            <a:extLst>
              <a:ext uri="{FF2B5EF4-FFF2-40B4-BE49-F238E27FC236}">
                <a16:creationId xmlns:a16="http://schemas.microsoft.com/office/drawing/2014/main" id="{0EF65C8B-2A36-430D-AF2F-0033DBE4DA55}"/>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Tree>
    <p:extLst>
      <p:ext uri="{BB962C8B-B14F-4D97-AF65-F5344CB8AC3E}">
        <p14:creationId xmlns:p14="http://schemas.microsoft.com/office/powerpoint/2010/main" val="16974641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5" y="601893"/>
            <a:ext cx="2586219" cy="3703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6" y="3703899"/>
            <a:ext cx="1890290" cy="0"/>
          </a:xfrm>
          <a:prstGeom prst="line">
            <a:avLst/>
          </a:prstGeom>
          <a:ln w="28575"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6"/>
            <a:ext cx="1911548"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noFill/>
          <a:ln w="28575">
            <a:solidFill>
              <a:schemeClr val="accent1">
                <a:lumMod val="50000"/>
              </a:schemeClr>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A161B798-5717-D84E-B75A-BEA8ABFB3B10}"/>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4E25D6AC-E170-476E-B727-A84DDB1DA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6" name="Rectangle 15">
            <a:extLst>
              <a:ext uri="{FF2B5EF4-FFF2-40B4-BE49-F238E27FC236}">
                <a16:creationId xmlns:a16="http://schemas.microsoft.com/office/drawing/2014/main" id="{CD75CD98-6199-4523-AD81-D2FEBA3C28C2}"/>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Tree>
    <p:extLst>
      <p:ext uri="{BB962C8B-B14F-4D97-AF65-F5344CB8AC3E}">
        <p14:creationId xmlns:p14="http://schemas.microsoft.com/office/powerpoint/2010/main" val="295507458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5" y="601893"/>
            <a:ext cx="2586219" cy="3703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6" y="3703899"/>
            <a:ext cx="189029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6"/>
            <a:ext cx="1911548"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noFill/>
          <a:ln w="28575">
            <a:solidFill>
              <a:schemeClr val="tx1"/>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F57273BE-9701-2343-9C12-E9C84A8C10DA}"/>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E2B1BD02-20ED-4780-84A5-BB0391ED9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6" name="Rectangle 15">
            <a:extLst>
              <a:ext uri="{FF2B5EF4-FFF2-40B4-BE49-F238E27FC236}">
                <a16:creationId xmlns:a16="http://schemas.microsoft.com/office/drawing/2014/main" id="{B4A18942-0AA5-4BD3-9394-1C3BE4D2DB7D}"/>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Tree>
    <p:extLst>
      <p:ext uri="{BB962C8B-B14F-4D97-AF65-F5344CB8AC3E}">
        <p14:creationId xmlns:p14="http://schemas.microsoft.com/office/powerpoint/2010/main" val="320146212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5" y="601893"/>
            <a:ext cx="2586219" cy="37038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6" y="3703899"/>
            <a:ext cx="1890290" cy="0"/>
          </a:xfrm>
          <a:prstGeom prst="line">
            <a:avLst/>
          </a:prstGeom>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6"/>
            <a:ext cx="1911548"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ln w="28575">
            <a:solidFill>
              <a:schemeClr val="tx1">
                <a:lumMod val="60000"/>
                <a:lumOff val="40000"/>
              </a:schemeClr>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21B01B98-0DEB-2E4A-93E7-B3E6C770DB96}"/>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182AEDF7-CD55-4CC8-916D-D5CED2748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6" name="Rectangle 15">
            <a:extLst>
              <a:ext uri="{FF2B5EF4-FFF2-40B4-BE49-F238E27FC236}">
                <a16:creationId xmlns:a16="http://schemas.microsoft.com/office/drawing/2014/main" id="{2049A248-5AEE-4C18-A0DA-AFAF9A67CC40}"/>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Tree>
    <p:extLst>
      <p:ext uri="{BB962C8B-B14F-4D97-AF65-F5344CB8AC3E}">
        <p14:creationId xmlns:p14="http://schemas.microsoft.com/office/powerpoint/2010/main" val="311907381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userDrawn="1"/>
        </p:nvSpPr>
        <p:spPr>
          <a:xfrm>
            <a:off x="8594705" y="2387469"/>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EC9C1D06-B476-2A48-B1A6-5934458B97DB}"/>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5" name="Text Placeholder 4">
            <a:extLst>
              <a:ext uri="{FF2B5EF4-FFF2-40B4-BE49-F238E27FC236}">
                <a16:creationId xmlns:a16="http://schemas.microsoft.com/office/drawing/2014/main" id="{C9F83055-80CE-044E-B2CE-4DA89C0D9FB3}"/>
              </a:ext>
            </a:extLst>
          </p:cNvPr>
          <p:cNvSpPr>
            <a:spLocks noGrp="1"/>
          </p:cNvSpPr>
          <p:nvPr>
            <p:ph type="body" sz="quarter" idx="13" hasCustomPrompt="1"/>
          </p:nvPr>
        </p:nvSpPr>
        <p:spPr>
          <a:xfrm>
            <a:off x="569196" y="1157757"/>
            <a:ext cx="8631801" cy="2617839"/>
          </a:xfrm>
          <a:prstGeom prst="rect">
            <a:avLst/>
          </a:prstGeom>
        </p:spPr>
        <p:txBody>
          <a:bodyPr lIns="0" tIns="0" rIns="0" bIns="0" numCol="1" anchor="b" anchorCtr="0"/>
          <a:lstStyle>
            <a:lvl1pPr>
              <a:lnSpc>
                <a:spcPct val="100000"/>
              </a:lnSpc>
              <a:defRPr sz="14000" b="1" i="0">
                <a:latin typeface="Nunito Sans ExtraBold" pitchFamily="2" charset="77"/>
              </a:defRPr>
            </a:lvl1pPr>
          </a:lstStyle>
          <a:p>
            <a:pPr lvl="0"/>
            <a:r>
              <a:rPr lang="en-US"/>
              <a:t>100%</a:t>
            </a:r>
          </a:p>
        </p:txBody>
      </p:sp>
      <p:sp>
        <p:nvSpPr>
          <p:cNvPr id="16" name="Text Placeholder 12">
            <a:extLst>
              <a:ext uri="{FF2B5EF4-FFF2-40B4-BE49-F238E27FC236}">
                <a16:creationId xmlns:a16="http://schemas.microsoft.com/office/drawing/2014/main" id="{4368E604-50AF-154A-A84A-CC6A6F279FC0}"/>
              </a:ext>
            </a:extLst>
          </p:cNvPr>
          <p:cNvSpPr>
            <a:spLocks noGrp="1"/>
          </p:cNvSpPr>
          <p:nvPr>
            <p:ph type="body" sz="quarter" idx="14" hasCustomPrompt="1"/>
          </p:nvPr>
        </p:nvSpPr>
        <p:spPr>
          <a:xfrm>
            <a:off x="583009" y="3549138"/>
            <a:ext cx="8641954" cy="1150938"/>
          </a:xfrm>
          <a:prstGeom prst="rect">
            <a:avLst/>
          </a:prstGeom>
        </p:spPr>
        <p:txBody>
          <a:bodyPr numCol="1"/>
          <a:lstStyle>
            <a:lvl1pPr>
              <a:lnSpc>
                <a:spcPct val="100000"/>
              </a:lnSpc>
              <a:defRPr sz="3600">
                <a:latin typeface="+mj-lt"/>
              </a:defRPr>
            </a:lvl1pPr>
          </a:lstStyle>
          <a:p>
            <a:pPr lvl="0"/>
            <a:r>
              <a:rPr lang="en-US"/>
              <a:t>of Kroll Employees should use this look for any data, also known as “big numbers.”</a:t>
            </a:r>
          </a:p>
        </p:txBody>
      </p:sp>
      <p:sp>
        <p:nvSpPr>
          <p:cNvPr id="9" name="Footer Placeholder 6">
            <a:extLst>
              <a:ext uri="{FF2B5EF4-FFF2-40B4-BE49-F238E27FC236}">
                <a16:creationId xmlns:a16="http://schemas.microsoft.com/office/drawing/2014/main" id="{7F6D1C47-EDAB-6144-8D70-D1FC575BCA47}"/>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8D70AD90-3E53-4981-8390-039EA1FEC4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210818260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cxnSp>
        <p:nvCxnSpPr>
          <p:cNvPr id="26" name="Straight Connector 25">
            <a:extLst>
              <a:ext uri="{FF2B5EF4-FFF2-40B4-BE49-F238E27FC236}">
                <a16:creationId xmlns:a16="http://schemas.microsoft.com/office/drawing/2014/main" id="{413F2988-5A75-EE44-ACDF-9476E81EBDA2}"/>
              </a:ext>
            </a:extLst>
          </p:cNvPr>
          <p:cNvCxnSpPr>
            <a:cxnSpLocks/>
          </p:cNvCxnSpPr>
          <p:nvPr userDrawn="1"/>
        </p:nvCxnSpPr>
        <p:spPr>
          <a:xfrm>
            <a:off x="681038" y="3987878"/>
            <a:ext cx="8543925" cy="0"/>
          </a:xfrm>
          <a:prstGeom prst="line">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47B76E1-8243-0746-8204-22A50862D337}"/>
              </a:ext>
            </a:extLst>
          </p:cNvPr>
          <p:cNvGrpSpPr/>
          <p:nvPr userDrawn="1"/>
        </p:nvGrpSpPr>
        <p:grpSpPr>
          <a:xfrm>
            <a:off x="3347403" y="2159078"/>
            <a:ext cx="3211195" cy="3876040"/>
            <a:chOff x="4124960" y="2296160"/>
            <a:chExt cx="3952240" cy="3876040"/>
          </a:xfrm>
        </p:grpSpPr>
        <p:cxnSp>
          <p:nvCxnSpPr>
            <p:cNvPr id="29" name="Straight Connector 28">
              <a:extLst>
                <a:ext uri="{FF2B5EF4-FFF2-40B4-BE49-F238E27FC236}">
                  <a16:creationId xmlns:a16="http://schemas.microsoft.com/office/drawing/2014/main" id="{7C2B6CF9-6BBD-F847-86F4-23E0C805E9E2}"/>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1EA44EA-1F13-6844-AC87-A1DC7D601030}"/>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36" name="Text Placeholder 34">
            <a:extLst>
              <a:ext uri="{FF2B5EF4-FFF2-40B4-BE49-F238E27FC236}">
                <a16:creationId xmlns:a16="http://schemas.microsoft.com/office/drawing/2014/main" id="{21E217A6-DB65-D04A-81C9-6F73F703AEB0}"/>
              </a:ext>
            </a:extLst>
          </p:cNvPr>
          <p:cNvSpPr>
            <a:spLocks noGrp="1"/>
          </p:cNvSpPr>
          <p:nvPr>
            <p:ph type="body" sz="quarter" idx="16" hasCustomPrompt="1"/>
          </p:nvPr>
        </p:nvSpPr>
        <p:spPr>
          <a:xfrm>
            <a:off x="735543" y="2750581"/>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37" name="Text Placeholder 5">
            <a:extLst>
              <a:ext uri="{FF2B5EF4-FFF2-40B4-BE49-F238E27FC236}">
                <a16:creationId xmlns:a16="http://schemas.microsoft.com/office/drawing/2014/main" id="{ECB4870F-1E55-D540-ADE7-44937CF0E79E}"/>
              </a:ext>
            </a:extLst>
          </p:cNvPr>
          <p:cNvSpPr>
            <a:spLocks noGrp="1"/>
          </p:cNvSpPr>
          <p:nvPr>
            <p:ph type="body" sz="quarter" idx="15" hasCustomPrompt="1"/>
          </p:nvPr>
        </p:nvSpPr>
        <p:spPr>
          <a:xfrm>
            <a:off x="886293" y="1855692"/>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38" name="Text Placeholder 34">
            <a:extLst>
              <a:ext uri="{FF2B5EF4-FFF2-40B4-BE49-F238E27FC236}">
                <a16:creationId xmlns:a16="http://schemas.microsoft.com/office/drawing/2014/main" id="{3B90A5FA-8076-074E-A28D-B6C083972BC7}"/>
              </a:ext>
            </a:extLst>
          </p:cNvPr>
          <p:cNvSpPr>
            <a:spLocks noGrp="1"/>
          </p:cNvSpPr>
          <p:nvPr>
            <p:ph type="body" sz="quarter" idx="17" hasCustomPrompt="1"/>
          </p:nvPr>
        </p:nvSpPr>
        <p:spPr>
          <a:xfrm>
            <a:off x="3687830" y="2750581"/>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39" name="Text Placeholder 5">
            <a:extLst>
              <a:ext uri="{FF2B5EF4-FFF2-40B4-BE49-F238E27FC236}">
                <a16:creationId xmlns:a16="http://schemas.microsoft.com/office/drawing/2014/main" id="{00F654AF-9CD5-904E-9D6F-28B5DDF161D8}"/>
              </a:ext>
            </a:extLst>
          </p:cNvPr>
          <p:cNvSpPr>
            <a:spLocks noGrp="1"/>
          </p:cNvSpPr>
          <p:nvPr>
            <p:ph type="body" sz="quarter" idx="18" hasCustomPrompt="1"/>
          </p:nvPr>
        </p:nvSpPr>
        <p:spPr>
          <a:xfrm>
            <a:off x="3838579" y="1855692"/>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0" name="Text Placeholder 34">
            <a:extLst>
              <a:ext uri="{FF2B5EF4-FFF2-40B4-BE49-F238E27FC236}">
                <a16:creationId xmlns:a16="http://schemas.microsoft.com/office/drawing/2014/main" id="{118368F0-2605-6F40-B5A0-22E877A63E79}"/>
              </a:ext>
            </a:extLst>
          </p:cNvPr>
          <p:cNvSpPr>
            <a:spLocks noGrp="1"/>
          </p:cNvSpPr>
          <p:nvPr>
            <p:ph type="body" sz="quarter" idx="19" hasCustomPrompt="1"/>
          </p:nvPr>
        </p:nvSpPr>
        <p:spPr>
          <a:xfrm>
            <a:off x="6677148" y="2750581"/>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1" name="Text Placeholder 5">
            <a:extLst>
              <a:ext uri="{FF2B5EF4-FFF2-40B4-BE49-F238E27FC236}">
                <a16:creationId xmlns:a16="http://schemas.microsoft.com/office/drawing/2014/main" id="{9E14A8F6-3E2B-7744-8945-76E37FF6B8C3}"/>
              </a:ext>
            </a:extLst>
          </p:cNvPr>
          <p:cNvSpPr>
            <a:spLocks noGrp="1"/>
          </p:cNvSpPr>
          <p:nvPr>
            <p:ph type="body" sz="quarter" idx="20" hasCustomPrompt="1"/>
          </p:nvPr>
        </p:nvSpPr>
        <p:spPr>
          <a:xfrm>
            <a:off x="6827897" y="1855692"/>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2" name="Text Placeholder 34">
            <a:extLst>
              <a:ext uri="{FF2B5EF4-FFF2-40B4-BE49-F238E27FC236}">
                <a16:creationId xmlns:a16="http://schemas.microsoft.com/office/drawing/2014/main" id="{F3ADF7ED-125D-D842-97B1-26161762B07C}"/>
              </a:ext>
            </a:extLst>
          </p:cNvPr>
          <p:cNvSpPr>
            <a:spLocks noGrp="1"/>
          </p:cNvSpPr>
          <p:nvPr>
            <p:ph type="body" sz="quarter" idx="21" hasCustomPrompt="1"/>
          </p:nvPr>
        </p:nvSpPr>
        <p:spPr>
          <a:xfrm>
            <a:off x="735543" y="5095318"/>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3" name="Text Placeholder 5">
            <a:extLst>
              <a:ext uri="{FF2B5EF4-FFF2-40B4-BE49-F238E27FC236}">
                <a16:creationId xmlns:a16="http://schemas.microsoft.com/office/drawing/2014/main" id="{D1D2E78C-C1F7-8144-84D4-B364C47001C0}"/>
              </a:ext>
            </a:extLst>
          </p:cNvPr>
          <p:cNvSpPr>
            <a:spLocks noGrp="1"/>
          </p:cNvSpPr>
          <p:nvPr>
            <p:ph type="body" sz="quarter" idx="22" hasCustomPrompt="1"/>
          </p:nvPr>
        </p:nvSpPr>
        <p:spPr>
          <a:xfrm>
            <a:off x="886293" y="4200429"/>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4" name="Text Placeholder 34">
            <a:extLst>
              <a:ext uri="{FF2B5EF4-FFF2-40B4-BE49-F238E27FC236}">
                <a16:creationId xmlns:a16="http://schemas.microsoft.com/office/drawing/2014/main" id="{8023029C-C565-9843-A727-98C6266B756A}"/>
              </a:ext>
            </a:extLst>
          </p:cNvPr>
          <p:cNvSpPr>
            <a:spLocks noGrp="1"/>
          </p:cNvSpPr>
          <p:nvPr>
            <p:ph type="body" sz="quarter" idx="23" hasCustomPrompt="1"/>
          </p:nvPr>
        </p:nvSpPr>
        <p:spPr>
          <a:xfrm>
            <a:off x="3687830" y="5095318"/>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5" name="Text Placeholder 5">
            <a:extLst>
              <a:ext uri="{FF2B5EF4-FFF2-40B4-BE49-F238E27FC236}">
                <a16:creationId xmlns:a16="http://schemas.microsoft.com/office/drawing/2014/main" id="{2E56DF3B-2BF3-314F-8002-071419418E46}"/>
              </a:ext>
            </a:extLst>
          </p:cNvPr>
          <p:cNvSpPr>
            <a:spLocks noGrp="1"/>
          </p:cNvSpPr>
          <p:nvPr>
            <p:ph type="body" sz="quarter" idx="24" hasCustomPrompt="1"/>
          </p:nvPr>
        </p:nvSpPr>
        <p:spPr>
          <a:xfrm>
            <a:off x="3838579" y="4200429"/>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6" name="Text Placeholder 34">
            <a:extLst>
              <a:ext uri="{FF2B5EF4-FFF2-40B4-BE49-F238E27FC236}">
                <a16:creationId xmlns:a16="http://schemas.microsoft.com/office/drawing/2014/main" id="{3C2AB3AF-A29F-244F-8272-89270CC16616}"/>
              </a:ext>
            </a:extLst>
          </p:cNvPr>
          <p:cNvSpPr>
            <a:spLocks noGrp="1"/>
          </p:cNvSpPr>
          <p:nvPr>
            <p:ph type="body" sz="quarter" idx="25" hasCustomPrompt="1"/>
          </p:nvPr>
        </p:nvSpPr>
        <p:spPr>
          <a:xfrm>
            <a:off x="6677148" y="5095318"/>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7" name="Text Placeholder 5">
            <a:extLst>
              <a:ext uri="{FF2B5EF4-FFF2-40B4-BE49-F238E27FC236}">
                <a16:creationId xmlns:a16="http://schemas.microsoft.com/office/drawing/2014/main" id="{DC493611-FFB2-1E41-8A2A-E8CDFEA3FE29}"/>
              </a:ext>
            </a:extLst>
          </p:cNvPr>
          <p:cNvSpPr>
            <a:spLocks noGrp="1"/>
          </p:cNvSpPr>
          <p:nvPr>
            <p:ph type="body" sz="quarter" idx="26" hasCustomPrompt="1"/>
          </p:nvPr>
        </p:nvSpPr>
        <p:spPr>
          <a:xfrm>
            <a:off x="6827897" y="4200429"/>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32" name="Freeform 31">
            <a:extLst>
              <a:ext uri="{FF2B5EF4-FFF2-40B4-BE49-F238E27FC236}">
                <a16:creationId xmlns:a16="http://schemas.microsoft.com/office/drawing/2014/main" id="{5B03B75F-7492-D149-9998-D7946DDB8FC9}"/>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reeform 34">
            <a:extLst>
              <a:ext uri="{FF2B5EF4-FFF2-40B4-BE49-F238E27FC236}">
                <a16:creationId xmlns:a16="http://schemas.microsoft.com/office/drawing/2014/main" id="{8797A48A-F809-F64D-976E-D6DB9D04BDDA}"/>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Footer Placeholder 6">
            <a:extLst>
              <a:ext uri="{FF2B5EF4-FFF2-40B4-BE49-F238E27FC236}">
                <a16:creationId xmlns:a16="http://schemas.microsoft.com/office/drawing/2014/main" id="{04DEFB1C-D561-A645-84C5-350843463A59}"/>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D5CF1131-4854-469D-A46A-641DDF272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4" name="Rectangle 33">
            <a:extLst>
              <a:ext uri="{FF2B5EF4-FFF2-40B4-BE49-F238E27FC236}">
                <a16:creationId xmlns:a16="http://schemas.microsoft.com/office/drawing/2014/main" id="{E9C2BDFD-85D6-4F70-8AAC-49CBFD96B7D2}"/>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48" name="Title 3">
            <a:extLst>
              <a:ext uri="{FF2B5EF4-FFF2-40B4-BE49-F238E27FC236}">
                <a16:creationId xmlns:a16="http://schemas.microsoft.com/office/drawing/2014/main" id="{FE5367F1-9EF1-48CA-9B9E-8570A8388DCB}"/>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49" name="Text Placeholder 2">
            <a:extLst>
              <a:ext uri="{FF2B5EF4-FFF2-40B4-BE49-F238E27FC236}">
                <a16:creationId xmlns:a16="http://schemas.microsoft.com/office/drawing/2014/main" id="{3229E482-733A-470B-9985-7A09E3739B0C}"/>
              </a:ext>
            </a:extLst>
          </p:cNvPr>
          <p:cNvSpPr>
            <a:spLocks noGrp="1"/>
          </p:cNvSpPr>
          <p:nvPr>
            <p:ph type="body" sz="quarter" idx="27"/>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36127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569609" y="1156253"/>
            <a:ext cx="8850616" cy="1823135"/>
          </a:xfrm>
          <a:prstGeom prst="rect">
            <a:avLst/>
          </a:prstGeom>
        </p:spPr>
        <p:txBody>
          <a:bodyPr anchor="b" anchorCtr="0">
            <a:noAutofit/>
          </a:bodyPr>
          <a:lstStyle>
            <a:lvl1pPr>
              <a:defRPr sz="5600" kern="3000" spc="-100" baseline="0">
                <a:solidFill>
                  <a:schemeClr val="bg1"/>
                </a:solidFill>
              </a:defRPr>
            </a:lvl1pPr>
          </a:lstStyle>
          <a:p>
            <a:r>
              <a:rPr lang="en-US"/>
              <a:t>Internal Presentation Title</a:t>
            </a:r>
          </a:p>
        </p:txBody>
      </p:sp>
      <p:sp>
        <p:nvSpPr>
          <p:cNvPr id="14" name="Freeform 13">
            <a:extLst>
              <a:ext uri="{FF2B5EF4-FFF2-40B4-BE49-F238E27FC236}">
                <a16:creationId xmlns:a16="http://schemas.microsoft.com/office/drawing/2014/main" id="{570FA735-66D5-3C4E-AA0E-0BA10C6C6F56}"/>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a:extLst>
              <a:ext uri="{FF2B5EF4-FFF2-40B4-BE49-F238E27FC236}">
                <a16:creationId xmlns:a16="http://schemas.microsoft.com/office/drawing/2014/main" id="{DCF45251-6A16-0344-B742-5258EA3A135E}"/>
              </a:ext>
            </a:extLst>
          </p:cNvPr>
          <p:cNvSpPr/>
          <p:nvPr userDrawn="1"/>
        </p:nvSpPr>
        <p:spPr>
          <a:xfrm>
            <a:off x="8918102" y="2382398"/>
            <a:ext cx="101041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579203" y="2705100"/>
            <a:ext cx="7050286" cy="674688"/>
          </a:xfrm>
          <a:prstGeom prst="rect">
            <a:avLst/>
          </a:prstGeom>
        </p:spPr>
        <p:txBody>
          <a:bodyPr anchor="ctr" anchorCtr="0"/>
          <a:lstStyle>
            <a:lvl1pPr>
              <a:defRPr sz="2000">
                <a:solidFill>
                  <a:schemeClr val="bg1"/>
                </a:solidFill>
              </a:defRPr>
            </a:lvl1pPr>
          </a:lstStyle>
          <a:p>
            <a:pPr lvl="0"/>
            <a:r>
              <a:rPr lang="en-US"/>
              <a:t>Subhead Information</a:t>
            </a:r>
          </a:p>
        </p:txBody>
      </p:sp>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588057" y="3275454"/>
            <a:ext cx="1964995" cy="290715"/>
          </a:xfrm>
          <a:prstGeom prst="rect">
            <a:avLst/>
          </a:prstGeom>
        </p:spPr>
        <p:txBody>
          <a:bodyPr/>
          <a:lstStyle>
            <a:lvl1pPr>
              <a:defRPr sz="1600" baseline="0">
                <a:solidFill>
                  <a:schemeClr val="bg2"/>
                </a:solidFill>
              </a:defRPr>
            </a:lvl1pPr>
          </a:lstStyle>
          <a:p>
            <a:pPr lvl="0"/>
            <a:r>
              <a:rPr lang="en-US"/>
              <a:t>Date, Month, Year</a:t>
            </a:r>
          </a:p>
        </p:txBody>
      </p:sp>
      <p:pic>
        <p:nvPicPr>
          <p:cNvPr id="9" name="Picture 8" descr="A picture containing text, clipart&#10;&#10;Description automatically generated">
            <a:extLst>
              <a:ext uri="{FF2B5EF4-FFF2-40B4-BE49-F238E27FC236}">
                <a16:creationId xmlns:a16="http://schemas.microsoft.com/office/drawing/2014/main" id="{B427B8E7-FDEC-4F33-8972-000BED8749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84" y="678023"/>
            <a:ext cx="1836423" cy="426798"/>
          </a:xfrm>
          <a:prstGeom prst="rect">
            <a:avLst/>
          </a:prstGeom>
        </p:spPr>
      </p:pic>
    </p:spTree>
    <p:extLst>
      <p:ext uri="{BB962C8B-B14F-4D97-AF65-F5344CB8AC3E}">
        <p14:creationId xmlns:p14="http://schemas.microsoft.com/office/powerpoint/2010/main" val="265002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grpSp>
        <p:nvGrpSpPr>
          <p:cNvPr id="32" name="Group 31">
            <a:extLst>
              <a:ext uri="{FF2B5EF4-FFF2-40B4-BE49-F238E27FC236}">
                <a16:creationId xmlns:a16="http://schemas.microsoft.com/office/drawing/2014/main" id="{1D988FD6-9509-F045-84B9-82AA2FAB4C7F}"/>
              </a:ext>
            </a:extLst>
          </p:cNvPr>
          <p:cNvGrpSpPr/>
          <p:nvPr userDrawn="1"/>
        </p:nvGrpSpPr>
        <p:grpSpPr>
          <a:xfrm>
            <a:off x="3347403" y="2781635"/>
            <a:ext cx="3211195" cy="2165230"/>
            <a:chOff x="4124960" y="2296160"/>
            <a:chExt cx="3952240" cy="3876040"/>
          </a:xfrm>
        </p:grpSpPr>
        <p:cxnSp>
          <p:nvCxnSpPr>
            <p:cNvPr id="35" name="Straight Connector 34">
              <a:extLst>
                <a:ext uri="{FF2B5EF4-FFF2-40B4-BE49-F238E27FC236}">
                  <a16:creationId xmlns:a16="http://schemas.microsoft.com/office/drawing/2014/main" id="{F8407B62-7315-3844-9DF7-29D73653568E}"/>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ABA65192-70C9-F346-8E87-F667E90A542C}"/>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49" name="Text Placeholder 34">
            <a:extLst>
              <a:ext uri="{FF2B5EF4-FFF2-40B4-BE49-F238E27FC236}">
                <a16:creationId xmlns:a16="http://schemas.microsoft.com/office/drawing/2014/main" id="{262FEB2C-F017-7440-A8ED-D1A754E8E7A1}"/>
              </a:ext>
            </a:extLst>
          </p:cNvPr>
          <p:cNvSpPr>
            <a:spLocks noGrp="1"/>
          </p:cNvSpPr>
          <p:nvPr>
            <p:ph type="body" sz="quarter" idx="16" hasCustomPrompt="1"/>
          </p:nvPr>
        </p:nvSpPr>
        <p:spPr>
          <a:xfrm>
            <a:off x="735543" y="3950733"/>
            <a:ext cx="2547816" cy="659711"/>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50" name="Text Placeholder 5">
            <a:extLst>
              <a:ext uri="{FF2B5EF4-FFF2-40B4-BE49-F238E27FC236}">
                <a16:creationId xmlns:a16="http://schemas.microsoft.com/office/drawing/2014/main" id="{71413E9A-08D1-F543-8043-DE941ABE39D2}"/>
              </a:ext>
            </a:extLst>
          </p:cNvPr>
          <p:cNvSpPr>
            <a:spLocks noGrp="1"/>
          </p:cNvSpPr>
          <p:nvPr>
            <p:ph type="body" sz="quarter" idx="15" hasCustomPrompt="1"/>
          </p:nvPr>
        </p:nvSpPr>
        <p:spPr>
          <a:xfrm>
            <a:off x="886293" y="3055835"/>
            <a:ext cx="2235299" cy="884238"/>
          </a:xfrm>
          <a:prstGeom prst="rect">
            <a:avLst/>
          </a:prstGeom>
        </p:spPr>
        <p:txBody>
          <a:bodyPr lIns="0" tIns="0" rIns="0" bIns="0" numCol="1" anchor="b" anchorCtr="0"/>
          <a:lstStyle>
            <a:lvl1pPr algn="ctr">
              <a:defRPr sz="5400" b="1" i="0">
                <a:solidFill>
                  <a:schemeClr val="accent1"/>
                </a:solidFill>
                <a:latin typeface="Nunito Sans ExtraBold" pitchFamily="2" charset="77"/>
              </a:defRPr>
            </a:lvl1pPr>
          </a:lstStyle>
          <a:p>
            <a:pPr lvl="0"/>
            <a:r>
              <a:rPr lang="en-US"/>
              <a:t>100%</a:t>
            </a:r>
          </a:p>
        </p:txBody>
      </p:sp>
      <p:sp>
        <p:nvSpPr>
          <p:cNvPr id="51" name="Text Placeholder 34">
            <a:extLst>
              <a:ext uri="{FF2B5EF4-FFF2-40B4-BE49-F238E27FC236}">
                <a16:creationId xmlns:a16="http://schemas.microsoft.com/office/drawing/2014/main" id="{0D46385A-84FF-9D44-81FE-0020EE76A026}"/>
              </a:ext>
            </a:extLst>
          </p:cNvPr>
          <p:cNvSpPr>
            <a:spLocks noGrp="1"/>
          </p:cNvSpPr>
          <p:nvPr>
            <p:ph type="body" sz="quarter" idx="17" hasCustomPrompt="1"/>
          </p:nvPr>
        </p:nvSpPr>
        <p:spPr>
          <a:xfrm>
            <a:off x="3687830" y="3950733"/>
            <a:ext cx="2547816" cy="659711"/>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52" name="Text Placeholder 5">
            <a:extLst>
              <a:ext uri="{FF2B5EF4-FFF2-40B4-BE49-F238E27FC236}">
                <a16:creationId xmlns:a16="http://schemas.microsoft.com/office/drawing/2014/main" id="{6D32CEE1-4220-A74A-92C5-285E2820CC8D}"/>
              </a:ext>
            </a:extLst>
          </p:cNvPr>
          <p:cNvSpPr>
            <a:spLocks noGrp="1"/>
          </p:cNvSpPr>
          <p:nvPr>
            <p:ph type="body" sz="quarter" idx="18" hasCustomPrompt="1"/>
          </p:nvPr>
        </p:nvSpPr>
        <p:spPr>
          <a:xfrm>
            <a:off x="3838579" y="3055835"/>
            <a:ext cx="2235299" cy="884238"/>
          </a:xfrm>
          <a:prstGeom prst="rect">
            <a:avLst/>
          </a:prstGeom>
        </p:spPr>
        <p:txBody>
          <a:bodyPr lIns="0" tIns="0" rIns="0" bIns="0" numCol="1" anchor="b" anchorCtr="0"/>
          <a:lstStyle>
            <a:lvl1pPr algn="ctr">
              <a:defRPr sz="5400" b="1" i="0">
                <a:solidFill>
                  <a:schemeClr val="accent1"/>
                </a:solidFill>
                <a:latin typeface="Nunito Sans ExtraBold" pitchFamily="2" charset="77"/>
              </a:defRPr>
            </a:lvl1pPr>
          </a:lstStyle>
          <a:p>
            <a:pPr lvl="0"/>
            <a:r>
              <a:rPr lang="en-US"/>
              <a:t>100%</a:t>
            </a:r>
          </a:p>
        </p:txBody>
      </p:sp>
      <p:sp>
        <p:nvSpPr>
          <p:cNvPr id="53" name="Text Placeholder 34">
            <a:extLst>
              <a:ext uri="{FF2B5EF4-FFF2-40B4-BE49-F238E27FC236}">
                <a16:creationId xmlns:a16="http://schemas.microsoft.com/office/drawing/2014/main" id="{96615F43-044A-0D4C-921C-231DEF8A1DDC}"/>
              </a:ext>
            </a:extLst>
          </p:cNvPr>
          <p:cNvSpPr>
            <a:spLocks noGrp="1"/>
          </p:cNvSpPr>
          <p:nvPr>
            <p:ph type="body" sz="quarter" idx="19" hasCustomPrompt="1"/>
          </p:nvPr>
        </p:nvSpPr>
        <p:spPr>
          <a:xfrm>
            <a:off x="6677148" y="3950733"/>
            <a:ext cx="2547816" cy="659711"/>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54" name="Text Placeholder 5">
            <a:extLst>
              <a:ext uri="{FF2B5EF4-FFF2-40B4-BE49-F238E27FC236}">
                <a16:creationId xmlns:a16="http://schemas.microsoft.com/office/drawing/2014/main" id="{2A2B164F-01D0-9642-BA28-A9BE5483CBF4}"/>
              </a:ext>
            </a:extLst>
          </p:cNvPr>
          <p:cNvSpPr>
            <a:spLocks noGrp="1"/>
          </p:cNvSpPr>
          <p:nvPr>
            <p:ph type="body" sz="quarter" idx="20" hasCustomPrompt="1"/>
          </p:nvPr>
        </p:nvSpPr>
        <p:spPr>
          <a:xfrm>
            <a:off x="6827897" y="3055835"/>
            <a:ext cx="2235299" cy="884238"/>
          </a:xfrm>
          <a:prstGeom prst="rect">
            <a:avLst/>
          </a:prstGeom>
        </p:spPr>
        <p:txBody>
          <a:bodyPr lIns="0" tIns="0" rIns="0" bIns="0" numCol="1" anchor="b" anchorCtr="0"/>
          <a:lstStyle>
            <a:lvl1pPr algn="ctr">
              <a:defRPr sz="5400" b="1" i="0">
                <a:solidFill>
                  <a:schemeClr val="accent1"/>
                </a:solidFill>
                <a:latin typeface="Nunito Sans ExtraBold" pitchFamily="2" charset="77"/>
              </a:defRPr>
            </a:lvl1pPr>
          </a:lstStyle>
          <a:p>
            <a:pPr lvl="0"/>
            <a:r>
              <a:rPr lang="en-US"/>
              <a:t>100%</a:t>
            </a:r>
          </a:p>
        </p:txBody>
      </p:sp>
      <p:sp>
        <p:nvSpPr>
          <p:cNvPr id="19" name="Freeform 18">
            <a:extLst>
              <a:ext uri="{FF2B5EF4-FFF2-40B4-BE49-F238E27FC236}">
                <a16:creationId xmlns:a16="http://schemas.microsoft.com/office/drawing/2014/main" id="{0F5D0DCC-90B7-8E4E-98D9-3252D5BA6E18}"/>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3C878292-0E26-B149-A962-FFC38764C78E}"/>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ooter Placeholder 6">
            <a:extLst>
              <a:ext uri="{FF2B5EF4-FFF2-40B4-BE49-F238E27FC236}">
                <a16:creationId xmlns:a16="http://schemas.microsoft.com/office/drawing/2014/main" id="{2F8891BF-6B56-AD46-9F4C-3C2E649872E3}"/>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B6564C2D-FF99-40F3-9DB5-BC7D31CA87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2" name="Rectangle 21">
            <a:extLst>
              <a:ext uri="{FF2B5EF4-FFF2-40B4-BE49-F238E27FC236}">
                <a16:creationId xmlns:a16="http://schemas.microsoft.com/office/drawing/2014/main" id="{CE48609B-75DE-4491-B2D5-68207B5D49D6}"/>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24" name="Title 3">
            <a:extLst>
              <a:ext uri="{FF2B5EF4-FFF2-40B4-BE49-F238E27FC236}">
                <a16:creationId xmlns:a16="http://schemas.microsoft.com/office/drawing/2014/main" id="{644413D4-B8E8-4579-94A8-0C2B1FDB106A}"/>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5" name="Text Placeholder 2">
            <a:extLst>
              <a:ext uri="{FF2B5EF4-FFF2-40B4-BE49-F238E27FC236}">
                <a16:creationId xmlns:a16="http://schemas.microsoft.com/office/drawing/2014/main" id="{EF78FC29-8EED-477B-8F3D-41D0DE482607}"/>
              </a:ext>
            </a:extLst>
          </p:cNvPr>
          <p:cNvSpPr>
            <a:spLocks noGrp="1"/>
          </p:cNvSpPr>
          <p:nvPr>
            <p:ph type="body" sz="quarter" idx="21"/>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67882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Point">
    <p:bg>
      <p:bgRef idx="1001">
        <a:schemeClr val="bg2"/>
      </p:bgRef>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0619A964-BC59-474D-B8A4-F22498C9A4C0}"/>
              </a:ext>
            </a:extLst>
          </p:cNvPr>
          <p:cNvSpPr>
            <a:spLocks noGrp="1"/>
          </p:cNvSpPr>
          <p:nvPr>
            <p:ph type="body" sz="quarter" idx="13" hasCustomPrompt="1"/>
          </p:nvPr>
        </p:nvSpPr>
        <p:spPr>
          <a:xfrm>
            <a:off x="1244138" y="0"/>
            <a:ext cx="7417725" cy="6858000"/>
          </a:xfrm>
          <a:prstGeom prst="rect">
            <a:avLst/>
          </a:prstGeom>
        </p:spPr>
        <p:txBody>
          <a:bodyPr numCol="1" anchor="ctr" anchorCtr="0"/>
          <a:lstStyle>
            <a:lvl1pPr>
              <a:lnSpc>
                <a:spcPct val="100000"/>
              </a:lnSpc>
              <a:spcAft>
                <a:spcPts val="1200"/>
              </a:spcAft>
              <a:defRPr lang="en-US" sz="5400" smtClean="0">
                <a:solidFill>
                  <a:schemeClr val="tx2"/>
                </a:solidFill>
              </a:defRPr>
            </a:lvl1pPr>
            <a:lvl2pPr>
              <a:lnSpc>
                <a:spcPct val="100000"/>
              </a:lnSpc>
              <a:defRPr lang="en-US" sz="3200" smtClean="0">
                <a:solidFill>
                  <a:schemeClr val="tx2"/>
                </a:solidFill>
              </a:defRPr>
            </a:lvl2pPr>
          </a:lstStyle>
          <a:p>
            <a:r>
              <a:rPr lang="en-US" sz="5400">
                <a:solidFill>
                  <a:schemeClr val="tx2"/>
                </a:solidFill>
                <a:latin typeface="+mj-lt"/>
              </a:rPr>
              <a:t>“This style is for important quotes. You could</a:t>
            </a:r>
            <a:r>
              <a:rPr lang="en-US" sz="5400">
                <a:solidFill>
                  <a:schemeClr val="accent1"/>
                </a:solidFill>
                <a:latin typeface="+mj-lt"/>
              </a:rPr>
              <a:t> </a:t>
            </a:r>
            <a:r>
              <a:rPr lang="en-US" sz="5400">
                <a:solidFill>
                  <a:schemeClr val="accent2"/>
                </a:solidFill>
                <a:latin typeface="+mj-lt"/>
              </a:rPr>
              <a:t>emphasize</a:t>
            </a:r>
            <a:r>
              <a:rPr lang="en-US" sz="5400">
                <a:solidFill>
                  <a:schemeClr val="accent1"/>
                </a:solidFill>
                <a:latin typeface="+mj-lt"/>
              </a:rPr>
              <a:t> </a:t>
            </a:r>
            <a:r>
              <a:rPr lang="en-US" sz="5400">
                <a:solidFill>
                  <a:schemeClr val="tx2"/>
                </a:solidFill>
                <a:latin typeface="+mj-lt"/>
              </a:rPr>
              <a:t>a word with an accent color if you wish.”</a:t>
            </a:r>
          </a:p>
          <a:p>
            <a:pPr lvl="1"/>
            <a:r>
              <a:rPr lang="en-US"/>
              <a:t>-</a:t>
            </a:r>
            <a:r>
              <a:rPr lang="en-US" sz="3200">
                <a:solidFill>
                  <a:schemeClr val="tx2"/>
                </a:solidFill>
                <a:latin typeface="+mj-lt"/>
              </a:rPr>
              <a:t> Kroll Designer, 2021</a:t>
            </a:r>
            <a:endParaRPr lang="en-US"/>
          </a:p>
        </p:txBody>
      </p:sp>
      <p:sp>
        <p:nvSpPr>
          <p:cNvPr id="6" name="Footer Placeholder 6">
            <a:extLst>
              <a:ext uri="{FF2B5EF4-FFF2-40B4-BE49-F238E27FC236}">
                <a16:creationId xmlns:a16="http://schemas.microsoft.com/office/drawing/2014/main" id="{6430697A-A815-6F4D-82CE-DC98B895BC5F}"/>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8" name="Graphic 7">
            <a:extLst>
              <a:ext uri="{FF2B5EF4-FFF2-40B4-BE49-F238E27FC236}">
                <a16:creationId xmlns:a16="http://schemas.microsoft.com/office/drawing/2014/main" id="{FEB402AE-2FB4-4182-8929-08EC2A250E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330833780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FDCA6-D363-4A4D-ADB9-A661C9EFBB08}"/>
              </a:ext>
            </a:extLst>
          </p:cNvPr>
          <p:cNvSpPr txBox="1"/>
          <p:nvPr userDrawn="1"/>
        </p:nvSpPr>
        <p:spPr>
          <a:xfrm>
            <a:off x="604593" y="2036304"/>
            <a:ext cx="7271959" cy="954107"/>
          </a:xfrm>
          <a:prstGeom prst="rect">
            <a:avLst/>
          </a:prstGeom>
          <a:noFill/>
        </p:spPr>
        <p:txBody>
          <a:bodyPr wrap="square" rtlCol="0">
            <a:spAutoFit/>
          </a:bodyPr>
          <a:lstStyle/>
          <a:p>
            <a:r>
              <a:rPr lang="en-US" sz="5600" spc="-100" baseline="0">
                <a:solidFill>
                  <a:schemeClr val="tx2"/>
                </a:solidFill>
                <a:latin typeface="+mj-lt"/>
              </a:rPr>
              <a:t>Thank You</a:t>
            </a:r>
          </a:p>
        </p:txBody>
      </p:sp>
      <p:sp>
        <p:nvSpPr>
          <p:cNvPr id="5" name="Freeform 4">
            <a:extLst>
              <a:ext uri="{FF2B5EF4-FFF2-40B4-BE49-F238E27FC236}">
                <a16:creationId xmlns:a16="http://schemas.microsoft.com/office/drawing/2014/main" id="{4A4767A4-66C2-FB47-9C9E-EC8EA6D08344}"/>
              </a:ext>
            </a:extLst>
          </p:cNvPr>
          <p:cNvSpPr/>
          <p:nvPr userDrawn="1"/>
        </p:nvSpPr>
        <p:spPr>
          <a:xfrm>
            <a:off x="-16846" y="53799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8AFF940F-7D31-EB43-A187-3871E2E75BEF}"/>
              </a:ext>
            </a:extLst>
          </p:cNvPr>
          <p:cNvSpPr/>
          <p:nvPr userDrawn="1"/>
        </p:nvSpPr>
        <p:spPr>
          <a:xfrm>
            <a:off x="8627883" y="-3175"/>
            <a:ext cx="1283278"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1329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894A47-E08F-4814-9921-849B6F31E206}"/>
              </a:ext>
            </a:extLst>
          </p:cNvPr>
          <p:cNvSpPr txBox="1"/>
          <p:nvPr userDrawn="1"/>
        </p:nvSpPr>
        <p:spPr>
          <a:xfrm>
            <a:off x="601612" y="2025671"/>
            <a:ext cx="7271959" cy="954107"/>
          </a:xfrm>
          <a:prstGeom prst="rect">
            <a:avLst/>
          </a:prstGeom>
          <a:noFill/>
        </p:spPr>
        <p:txBody>
          <a:bodyPr wrap="square" rtlCol="0">
            <a:spAutoFit/>
          </a:bodyPr>
          <a:lstStyle/>
          <a:p>
            <a:r>
              <a:rPr lang="en-US" sz="5600" spc="-100" baseline="0">
                <a:solidFill>
                  <a:schemeClr val="bg1"/>
                </a:solidFill>
                <a:latin typeface="+mj-lt"/>
              </a:rPr>
              <a:t>Thank You</a:t>
            </a:r>
          </a:p>
        </p:txBody>
      </p:sp>
      <p:sp>
        <p:nvSpPr>
          <p:cNvPr id="9" name="Freeform 8">
            <a:extLst>
              <a:ext uri="{FF2B5EF4-FFF2-40B4-BE49-F238E27FC236}">
                <a16:creationId xmlns:a16="http://schemas.microsoft.com/office/drawing/2014/main" id="{2CB3BA10-1B99-0E46-BE63-6442CD8797A0}"/>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8028005A-FDF3-4942-8FA1-1E16D267F352}"/>
              </a:ext>
            </a:extLst>
          </p:cNvPr>
          <p:cNvSpPr/>
          <p:nvPr userDrawn="1"/>
        </p:nvSpPr>
        <p:spPr>
          <a:xfrm>
            <a:off x="8918102" y="2374458"/>
            <a:ext cx="101041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6269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iler Plat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80" y="1227753"/>
            <a:ext cx="4470155" cy="307777"/>
          </a:xfrm>
          <a:prstGeom prst="rect">
            <a:avLst/>
          </a:prstGeom>
          <a:noFill/>
        </p:spPr>
        <p:txBody>
          <a:bodyPr wrap="square" lIns="0" tIns="0" rIns="0" bIns="0" rtlCol="0">
            <a:spAutoFit/>
          </a:bodyPr>
          <a:lstStyle/>
          <a:p>
            <a:pPr algn="l"/>
            <a:r>
              <a:rPr lang="en-US" sz="2000" noProof="0">
                <a:solidFill>
                  <a:schemeClr val="tx1"/>
                </a:solidFill>
              </a:rPr>
              <a:t>For more information, please contact:</a:t>
            </a:r>
          </a:p>
        </p:txBody>
      </p:sp>
      <p:sp>
        <p:nvSpPr>
          <p:cNvPr id="5" name="TextBox 4">
            <a:extLst>
              <a:ext uri="{FF2B5EF4-FFF2-40B4-BE49-F238E27FC236}">
                <a16:creationId xmlns:a16="http://schemas.microsoft.com/office/drawing/2014/main" id="{561BB386-FE59-0140-9F32-FB726BABC961}"/>
              </a:ext>
            </a:extLst>
          </p:cNvPr>
          <p:cNvSpPr txBox="1"/>
          <p:nvPr userDrawn="1"/>
        </p:nvSpPr>
        <p:spPr>
          <a:xfrm>
            <a:off x="681037" y="5061149"/>
            <a:ext cx="8386400" cy="1354217"/>
          </a:xfrm>
          <a:prstGeom prst="rect">
            <a:avLst/>
          </a:prstGeom>
          <a:noFill/>
        </p:spPr>
        <p:txBody>
          <a:bodyPr wrap="square" lIns="0" tIns="0" rIns="0" bIns="0" rtlCol="0">
            <a:spAutoFit/>
          </a:bodyPr>
          <a:lstStyle/>
          <a:p>
            <a:pPr marL="0" marR="0" lvl="0" indent="0" algn="l" defTabSz="914338" rtl="0" eaLnBrk="1" fontAlgn="auto" latinLnBrk="0" hangingPunct="1">
              <a:lnSpc>
                <a:spcPct val="100000"/>
              </a:lnSpc>
              <a:spcBef>
                <a:spcPts val="600"/>
              </a:spcBef>
              <a:spcAft>
                <a:spcPts val="0"/>
              </a:spcAft>
              <a:buClrTx/>
              <a:buSzTx/>
              <a:buFontTx/>
              <a:buNone/>
              <a:tabLst/>
              <a:defRPr/>
            </a:pPr>
            <a:r>
              <a:rPr lang="en-US" sz="900" b="1" kern="7500" spc="80" baseline="0" noProof="0">
                <a:solidFill>
                  <a:schemeClr val="tx1"/>
                </a:solidFill>
                <a:latin typeface="+mn-lt"/>
                <a:ea typeface="+mn-ea"/>
                <a:cs typeface="+mn-cs"/>
              </a:rPr>
              <a:t>About Kroll</a:t>
            </a:r>
          </a:p>
          <a:p>
            <a:pPr marL="0" marR="0" lvl="0" indent="0" algn="l" defTabSz="914338" rtl="0" eaLnBrk="1" fontAlgn="auto" latinLnBrk="0" hangingPunct="1">
              <a:lnSpc>
                <a:spcPct val="100000"/>
              </a:lnSpc>
              <a:spcBef>
                <a:spcPts val="600"/>
              </a:spcBef>
              <a:spcAft>
                <a:spcPts val="600"/>
              </a:spcAft>
              <a:buClrTx/>
              <a:buSzTx/>
              <a:buFontTx/>
              <a:buNone/>
              <a:tabLst/>
              <a:defRPr/>
            </a:pPr>
            <a:r>
              <a:rPr lang="en-US" sz="800" kern="120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800" kern="1200" noProof="0">
                <a:solidFill>
                  <a:schemeClr val="tx1"/>
                </a:solidFill>
                <a:effectLst/>
                <a:latin typeface="+mn-lt"/>
                <a:ea typeface="+mn-ea"/>
                <a:cs typeface="+mn-cs"/>
              </a:rPr>
              <a:t>For more information, visit </a:t>
            </a:r>
            <a:r>
              <a:rPr lang="en-US" sz="800" kern="1200" noProof="0">
                <a:solidFill>
                  <a:schemeClr val="tx1"/>
                </a:solidFill>
                <a:effectLst/>
                <a:latin typeface="+mn-lt"/>
                <a:ea typeface="+mn-ea"/>
                <a:cs typeface="+mn-cs"/>
                <a:hlinkClick r:id="rId2"/>
              </a:rPr>
              <a:t>www.kroll.com</a:t>
            </a:r>
            <a:r>
              <a:rPr lang="en-US" sz="800" kern="1200" noProof="0">
                <a:solidFill>
                  <a:schemeClr val="tx1"/>
                </a:solidFill>
                <a:effectLst/>
                <a:latin typeface="+mn-lt"/>
                <a:ea typeface="+mn-ea"/>
                <a:cs typeface="+mn-cs"/>
              </a:rPr>
              <a:t>.</a:t>
            </a:r>
          </a:p>
          <a:p>
            <a:pPr marL="0" marR="0" lvl="0" indent="0" algn="l" defTabSz="914338" rtl="0" eaLnBrk="1" fontAlgn="auto" latinLnBrk="0" hangingPunct="1">
              <a:lnSpc>
                <a:spcPct val="100000"/>
              </a:lnSpc>
              <a:spcBef>
                <a:spcPts val="0"/>
              </a:spcBef>
              <a:spcAft>
                <a:spcPts val="600"/>
              </a:spcAft>
              <a:buClrTx/>
              <a:buSzTx/>
              <a:buFontTx/>
              <a:buNone/>
              <a:tabLst/>
              <a:defRPr/>
            </a:pPr>
            <a:r>
              <a:rPr lang="en-US" sz="800"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914338" rtl="0" eaLnBrk="1" fontAlgn="auto" latinLnBrk="0" hangingPunct="1">
              <a:lnSpc>
                <a:spcPct val="100000"/>
              </a:lnSpc>
              <a:spcBef>
                <a:spcPts val="0"/>
              </a:spcBef>
              <a:spcAft>
                <a:spcPts val="0"/>
              </a:spcAft>
              <a:buClrTx/>
              <a:buSzTx/>
              <a:buFontTx/>
              <a:buNone/>
              <a:tabLst/>
              <a:defRPr/>
            </a:pPr>
            <a:r>
              <a:rPr lang="en-US" sz="800" kern="1200" noProof="0">
                <a:solidFill>
                  <a:schemeClr val="tx1"/>
                </a:solidFill>
                <a:effectLst/>
                <a:latin typeface="+mn-lt"/>
                <a:ea typeface="+mn-ea"/>
                <a:cs typeface="+mn-cs"/>
              </a:rPr>
              <a:t>© 2021 Duff &amp; Phelps, LLC. All rights reserved. Kroll is a trade name for Duff &amp; Phelps, LLC and its affiliates.</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9067437" y="-14990"/>
            <a:ext cx="855904" cy="155169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599324" y="1610246"/>
            <a:ext cx="6392025" cy="3013075"/>
          </a:xfrm>
          <a:prstGeom prst="rect">
            <a:avLst/>
          </a:prstGeom>
        </p:spPr>
        <p:txBody>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951FF1C-6563-4741-AA01-30265D982A89}"/>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75539" y="466517"/>
            <a:ext cx="1964635" cy="771132"/>
          </a:xfrm>
          <a:prstGeom prst="rect">
            <a:avLst/>
          </a:prstGeom>
        </p:spPr>
      </p:pic>
    </p:spTree>
    <p:extLst>
      <p:ext uri="{BB962C8B-B14F-4D97-AF65-F5344CB8AC3E}">
        <p14:creationId xmlns:p14="http://schemas.microsoft.com/office/powerpoint/2010/main" val="232763201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3CA6344D-85EE-A147-8DC6-5A2E955E7B3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Freeform 4">
            <a:extLst>
              <a:ext uri="{FF2B5EF4-FFF2-40B4-BE49-F238E27FC236}">
                <a16:creationId xmlns:a16="http://schemas.microsoft.com/office/drawing/2014/main" id="{30EA902E-9EBA-8C40-A438-B90E5080757F}"/>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6035725E-8D1E-D340-830A-2FE96B567378}"/>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3" name="Group 22">
            <a:extLst>
              <a:ext uri="{FF2B5EF4-FFF2-40B4-BE49-F238E27FC236}">
                <a16:creationId xmlns:a16="http://schemas.microsoft.com/office/drawing/2014/main" id="{CF2F0746-F6AD-734E-AEA4-A6914780B2F3}"/>
              </a:ext>
            </a:extLst>
          </p:cNvPr>
          <p:cNvGrpSpPr/>
          <p:nvPr userDrawn="1"/>
        </p:nvGrpSpPr>
        <p:grpSpPr>
          <a:xfrm>
            <a:off x="320926" y="1544312"/>
            <a:ext cx="8564563" cy="726969"/>
            <a:chOff x="1555970" y="1652660"/>
            <a:chExt cx="9080060" cy="726969"/>
          </a:xfrm>
        </p:grpSpPr>
        <p:sp>
          <p:nvSpPr>
            <p:cNvPr id="24" name="Pentagon 9">
              <a:extLst>
                <a:ext uri="{FF2B5EF4-FFF2-40B4-BE49-F238E27FC236}">
                  <a16:creationId xmlns:a16="http://schemas.microsoft.com/office/drawing/2014/main" id="{E519DE34-A3A9-E34F-AD89-70AD5F38EE24}"/>
                </a:ext>
              </a:extLst>
            </p:cNvPr>
            <p:cNvSpPr>
              <a:spLocks/>
            </p:cNvSpPr>
            <p:nvPr/>
          </p:nvSpPr>
          <p:spPr>
            <a:xfrm>
              <a:off x="8172118" y="1652662"/>
              <a:ext cx="2463912" cy="726967"/>
            </a:xfrm>
            <a:prstGeom prst="homePlate">
              <a:avLst>
                <a:gd name="adj" fmla="val 0"/>
              </a:avLst>
            </a:prstGeom>
            <a:solidFill>
              <a:schemeClr val="accent2"/>
            </a:solidFill>
            <a:ln w="6350" cap="flat" cmpd="sng" algn="ctr">
              <a:solidFill>
                <a:schemeClr val="bg1"/>
              </a:solidFill>
              <a:prstDash val="solid"/>
              <a:miter lim="800000"/>
            </a:ln>
            <a:effectLst/>
          </p:spPr>
          <p:txBody>
            <a:bodyPr lIns="36576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sp>
          <p:nvSpPr>
            <p:cNvPr id="25" name="Pentagon 9">
              <a:extLst>
                <a:ext uri="{FF2B5EF4-FFF2-40B4-BE49-F238E27FC236}">
                  <a16:creationId xmlns:a16="http://schemas.microsoft.com/office/drawing/2014/main" id="{4E8048E6-2653-1542-8706-61507F80C76E}"/>
                </a:ext>
              </a:extLst>
            </p:cNvPr>
            <p:cNvSpPr>
              <a:spLocks/>
            </p:cNvSpPr>
            <p:nvPr/>
          </p:nvSpPr>
          <p:spPr>
            <a:xfrm>
              <a:off x="5974359" y="1652662"/>
              <a:ext cx="2463912" cy="726967"/>
            </a:xfrm>
            <a:prstGeom prst="homePlate">
              <a:avLst>
                <a:gd name="adj" fmla="val 38618"/>
              </a:avLst>
            </a:prstGeom>
            <a:solidFill>
              <a:schemeClr val="tx2">
                <a:lumMod val="60000"/>
                <a:lumOff val="40000"/>
              </a:schemeClr>
            </a:solidFill>
            <a:ln w="6350" cap="flat" cmpd="sng" algn="ctr">
              <a:solidFill>
                <a:schemeClr val="bg1"/>
              </a:solidFill>
              <a:prstDash val="solid"/>
              <a:miter lim="800000"/>
            </a:ln>
            <a:effectLst/>
          </p:spPr>
          <p:txBody>
            <a:bodyPr lIns="45720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sp>
          <p:nvSpPr>
            <p:cNvPr id="26" name="Pentagon 9">
              <a:extLst>
                <a:ext uri="{FF2B5EF4-FFF2-40B4-BE49-F238E27FC236}">
                  <a16:creationId xmlns:a16="http://schemas.microsoft.com/office/drawing/2014/main" id="{F7507690-B2DD-1749-9DE2-432C638CF315}"/>
                </a:ext>
              </a:extLst>
            </p:cNvPr>
            <p:cNvSpPr>
              <a:spLocks/>
            </p:cNvSpPr>
            <p:nvPr/>
          </p:nvSpPr>
          <p:spPr>
            <a:xfrm>
              <a:off x="3720595" y="1652662"/>
              <a:ext cx="2520808" cy="726967"/>
            </a:xfrm>
            <a:prstGeom prst="homePlate">
              <a:avLst>
                <a:gd name="adj" fmla="val 38618"/>
              </a:avLst>
            </a:prstGeom>
            <a:solidFill>
              <a:schemeClr val="tx2">
                <a:lumMod val="75000"/>
              </a:schemeClr>
            </a:solidFill>
            <a:ln w="6350" cap="flat" cmpd="sng" algn="ctr">
              <a:solidFill>
                <a:schemeClr val="bg1"/>
              </a:solidFill>
              <a:prstDash val="solid"/>
              <a:miter lim="800000"/>
            </a:ln>
            <a:effectLst/>
          </p:spPr>
          <p:txBody>
            <a:bodyPr lIns="45720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sp>
          <p:nvSpPr>
            <p:cNvPr id="27" name="Pentagon 9">
              <a:extLst>
                <a:ext uri="{FF2B5EF4-FFF2-40B4-BE49-F238E27FC236}">
                  <a16:creationId xmlns:a16="http://schemas.microsoft.com/office/drawing/2014/main" id="{21EF2CB5-023F-C84C-B18C-02D941AE6366}"/>
                </a:ext>
              </a:extLst>
            </p:cNvPr>
            <p:cNvSpPr>
              <a:spLocks/>
            </p:cNvSpPr>
            <p:nvPr/>
          </p:nvSpPr>
          <p:spPr>
            <a:xfrm>
              <a:off x="1555970" y="1652660"/>
              <a:ext cx="2463912" cy="726967"/>
            </a:xfrm>
            <a:prstGeom prst="homePlate">
              <a:avLst>
                <a:gd name="adj" fmla="val 38618"/>
              </a:avLst>
            </a:prstGeom>
            <a:solidFill>
              <a:schemeClr val="tx2">
                <a:lumMod val="50000"/>
              </a:schemeClr>
            </a:solidFill>
            <a:ln w="6350" cap="flat" cmpd="sng" algn="ctr">
              <a:solidFill>
                <a:schemeClr val="bg1"/>
              </a:solidFill>
              <a:prstDash val="solid"/>
              <a:miter lim="800000"/>
            </a:ln>
            <a:effectLst/>
          </p:spPr>
          <p:txBody>
            <a:bodyPr lIns="36576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grpSp>
      <p:pic>
        <p:nvPicPr>
          <p:cNvPr id="30" name="Graphic 29">
            <a:extLst>
              <a:ext uri="{FF2B5EF4-FFF2-40B4-BE49-F238E27FC236}">
                <a16:creationId xmlns:a16="http://schemas.microsoft.com/office/drawing/2014/main" id="{B551CF1D-8F15-8744-9DDD-F7350E06AF6E}"/>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54" t="35172" r="9018" b="52175"/>
          <a:stretch/>
        </p:blipFill>
        <p:spPr>
          <a:xfrm>
            <a:off x="452298" y="1593456"/>
            <a:ext cx="576000" cy="590547"/>
          </a:xfrm>
          <a:prstGeom prst="rect">
            <a:avLst/>
          </a:prstGeom>
        </p:spPr>
      </p:pic>
      <p:pic>
        <p:nvPicPr>
          <p:cNvPr id="44" name="Graphic 43">
            <a:extLst>
              <a:ext uri="{FF2B5EF4-FFF2-40B4-BE49-F238E27FC236}">
                <a16:creationId xmlns:a16="http://schemas.microsoft.com/office/drawing/2014/main" id="{32786783-3D27-EB49-ACDB-9E8690AA3ECB}"/>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85" t="35172" r="70687" b="52175"/>
          <a:stretch/>
        </p:blipFill>
        <p:spPr>
          <a:xfrm>
            <a:off x="2650187" y="1599806"/>
            <a:ext cx="576000" cy="590547"/>
          </a:xfrm>
          <a:prstGeom prst="rect">
            <a:avLst/>
          </a:prstGeom>
        </p:spPr>
      </p:pic>
      <p:pic>
        <p:nvPicPr>
          <p:cNvPr id="45" name="Graphic 44">
            <a:extLst>
              <a:ext uri="{FF2B5EF4-FFF2-40B4-BE49-F238E27FC236}">
                <a16:creationId xmlns:a16="http://schemas.microsoft.com/office/drawing/2014/main" id="{1EBB2AD2-BB73-AA4D-95AA-D08074FB7702}"/>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7965" t="35173" r="40607" b="52174"/>
          <a:stretch/>
        </p:blipFill>
        <p:spPr>
          <a:xfrm>
            <a:off x="4755217" y="1596631"/>
            <a:ext cx="576000" cy="590547"/>
          </a:xfrm>
          <a:prstGeom prst="rect">
            <a:avLst/>
          </a:prstGeom>
        </p:spPr>
      </p:pic>
      <p:pic>
        <p:nvPicPr>
          <p:cNvPr id="46" name="Graphic 45">
            <a:extLst>
              <a:ext uri="{FF2B5EF4-FFF2-40B4-BE49-F238E27FC236}">
                <a16:creationId xmlns:a16="http://schemas.microsoft.com/office/drawing/2014/main" id="{91DB3BCB-4715-9B4D-A2C4-C423E8C3037F}"/>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468" t="67251" r="40104" b="20096"/>
          <a:stretch/>
        </p:blipFill>
        <p:spPr>
          <a:xfrm>
            <a:off x="6888618" y="1602981"/>
            <a:ext cx="576000" cy="590547"/>
          </a:xfrm>
          <a:prstGeom prst="rect">
            <a:avLst/>
          </a:prstGeom>
        </p:spPr>
      </p:pic>
      <p:sp>
        <p:nvSpPr>
          <p:cNvPr id="7" name="Text Placeholder 6">
            <a:extLst>
              <a:ext uri="{FF2B5EF4-FFF2-40B4-BE49-F238E27FC236}">
                <a16:creationId xmlns:a16="http://schemas.microsoft.com/office/drawing/2014/main" id="{BC88DF3A-FABA-2347-BAE6-ED4899A101E1}"/>
              </a:ext>
            </a:extLst>
          </p:cNvPr>
          <p:cNvSpPr>
            <a:spLocks noGrp="1"/>
          </p:cNvSpPr>
          <p:nvPr>
            <p:ph type="body" sz="quarter" idx="14" hasCustomPrompt="1"/>
          </p:nvPr>
        </p:nvSpPr>
        <p:spPr>
          <a:xfrm>
            <a:off x="1069432" y="1555343"/>
            <a:ext cx="1320800" cy="723900"/>
          </a:xfrm>
          <a:prstGeom prst="rect">
            <a:avLst/>
          </a:prstGeom>
        </p:spPr>
        <p:txBody>
          <a:bodyPr anchor="ctr"/>
          <a:lstStyle>
            <a:lvl1pPr>
              <a:defRPr sz="1600">
                <a:solidFill>
                  <a:schemeClr val="bg2"/>
                </a:solidFill>
                <a:latin typeface="+mj-lt"/>
              </a:defRPr>
            </a:lvl1pPr>
          </a:lstStyle>
          <a:p>
            <a:pPr lvl="0"/>
            <a:r>
              <a:rPr lang="en-US"/>
              <a:t>Step 1</a:t>
            </a:r>
          </a:p>
        </p:txBody>
      </p:sp>
      <p:sp>
        <p:nvSpPr>
          <p:cNvPr id="51" name="Text Placeholder 6">
            <a:extLst>
              <a:ext uri="{FF2B5EF4-FFF2-40B4-BE49-F238E27FC236}">
                <a16:creationId xmlns:a16="http://schemas.microsoft.com/office/drawing/2014/main" id="{54CB95E2-6BA0-8345-8696-61065E8EADFA}"/>
              </a:ext>
            </a:extLst>
          </p:cNvPr>
          <p:cNvSpPr>
            <a:spLocks noGrp="1"/>
          </p:cNvSpPr>
          <p:nvPr>
            <p:ph type="body" sz="quarter" idx="15" hasCustomPrompt="1"/>
          </p:nvPr>
        </p:nvSpPr>
        <p:spPr>
          <a:xfrm>
            <a:off x="3298282" y="1555343"/>
            <a:ext cx="1320800" cy="723900"/>
          </a:xfrm>
          <a:prstGeom prst="rect">
            <a:avLst/>
          </a:prstGeom>
        </p:spPr>
        <p:txBody>
          <a:bodyPr anchor="ctr"/>
          <a:lstStyle>
            <a:lvl1pPr>
              <a:defRPr sz="1600">
                <a:solidFill>
                  <a:schemeClr val="bg2"/>
                </a:solidFill>
                <a:latin typeface="+mj-lt"/>
              </a:defRPr>
            </a:lvl1pPr>
          </a:lstStyle>
          <a:p>
            <a:pPr lvl="0"/>
            <a:r>
              <a:rPr lang="en-US"/>
              <a:t>Step 2</a:t>
            </a:r>
          </a:p>
        </p:txBody>
      </p:sp>
      <p:sp>
        <p:nvSpPr>
          <p:cNvPr id="52" name="Text Placeholder 6">
            <a:extLst>
              <a:ext uri="{FF2B5EF4-FFF2-40B4-BE49-F238E27FC236}">
                <a16:creationId xmlns:a16="http://schemas.microsoft.com/office/drawing/2014/main" id="{5C62DED5-F1DE-114C-8A12-FBB3AE3A425F}"/>
              </a:ext>
            </a:extLst>
          </p:cNvPr>
          <p:cNvSpPr>
            <a:spLocks noGrp="1"/>
          </p:cNvSpPr>
          <p:nvPr>
            <p:ph type="body" sz="quarter" idx="16" hasCustomPrompt="1"/>
          </p:nvPr>
        </p:nvSpPr>
        <p:spPr>
          <a:xfrm>
            <a:off x="5351714" y="1555343"/>
            <a:ext cx="1320800" cy="723900"/>
          </a:xfrm>
          <a:prstGeom prst="rect">
            <a:avLst/>
          </a:prstGeom>
        </p:spPr>
        <p:txBody>
          <a:bodyPr anchor="ctr"/>
          <a:lstStyle>
            <a:lvl1pPr>
              <a:defRPr sz="1600">
                <a:solidFill>
                  <a:schemeClr val="bg2"/>
                </a:solidFill>
                <a:latin typeface="+mj-lt"/>
              </a:defRPr>
            </a:lvl1pPr>
          </a:lstStyle>
          <a:p>
            <a:pPr lvl="0"/>
            <a:r>
              <a:rPr lang="en-US"/>
              <a:t>Step 3</a:t>
            </a:r>
          </a:p>
        </p:txBody>
      </p:sp>
      <p:sp>
        <p:nvSpPr>
          <p:cNvPr id="55" name="Text Placeholder 6">
            <a:extLst>
              <a:ext uri="{FF2B5EF4-FFF2-40B4-BE49-F238E27FC236}">
                <a16:creationId xmlns:a16="http://schemas.microsoft.com/office/drawing/2014/main" id="{206C923B-B5AE-F042-A3DD-A0027AE6D162}"/>
              </a:ext>
            </a:extLst>
          </p:cNvPr>
          <p:cNvSpPr>
            <a:spLocks noGrp="1"/>
          </p:cNvSpPr>
          <p:nvPr>
            <p:ph type="body" sz="quarter" idx="17" hasCustomPrompt="1"/>
          </p:nvPr>
        </p:nvSpPr>
        <p:spPr>
          <a:xfrm>
            <a:off x="7518651" y="1555343"/>
            <a:ext cx="1320800" cy="723900"/>
          </a:xfrm>
          <a:prstGeom prst="rect">
            <a:avLst/>
          </a:prstGeom>
        </p:spPr>
        <p:txBody>
          <a:bodyPr anchor="ctr"/>
          <a:lstStyle>
            <a:lvl1pPr>
              <a:defRPr sz="1600">
                <a:solidFill>
                  <a:schemeClr val="bg2"/>
                </a:solidFill>
                <a:latin typeface="+mj-lt"/>
              </a:defRPr>
            </a:lvl1pPr>
          </a:lstStyle>
          <a:p>
            <a:pPr lvl="0"/>
            <a:r>
              <a:rPr lang="en-US"/>
              <a:t>Step 4</a:t>
            </a:r>
          </a:p>
        </p:txBody>
      </p:sp>
      <p:sp>
        <p:nvSpPr>
          <p:cNvPr id="56" name="Text Placeholder 8">
            <a:extLst>
              <a:ext uri="{FF2B5EF4-FFF2-40B4-BE49-F238E27FC236}">
                <a16:creationId xmlns:a16="http://schemas.microsoft.com/office/drawing/2014/main" id="{261C3C3D-264F-A54F-9DEC-5B1885EA85F1}"/>
              </a:ext>
            </a:extLst>
          </p:cNvPr>
          <p:cNvSpPr>
            <a:spLocks noGrp="1"/>
          </p:cNvSpPr>
          <p:nvPr>
            <p:ph type="body" sz="quarter" idx="18" hasCustomPrompt="1"/>
          </p:nvPr>
        </p:nvSpPr>
        <p:spPr>
          <a:xfrm>
            <a:off x="506663" y="2279243"/>
            <a:ext cx="1919288" cy="508000"/>
          </a:xfrm>
          <a:prstGeom prst="rect">
            <a:avLst/>
          </a:prstGeom>
        </p:spPr>
        <p:txBody>
          <a:bodyPr anchor="ctr"/>
          <a:lstStyle>
            <a:lvl1pPr>
              <a:defRPr sz="1600">
                <a:solidFill>
                  <a:schemeClr val="accent1">
                    <a:lumMod val="50000"/>
                  </a:schemeClr>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57" name="Text Placeholder 8">
            <a:extLst>
              <a:ext uri="{FF2B5EF4-FFF2-40B4-BE49-F238E27FC236}">
                <a16:creationId xmlns:a16="http://schemas.microsoft.com/office/drawing/2014/main" id="{26925434-4E62-3B47-B3EF-A8DBDB51C442}"/>
              </a:ext>
            </a:extLst>
          </p:cNvPr>
          <p:cNvSpPr>
            <a:spLocks noGrp="1"/>
          </p:cNvSpPr>
          <p:nvPr>
            <p:ph type="body" sz="quarter" idx="19" hasCustomPrompt="1"/>
          </p:nvPr>
        </p:nvSpPr>
        <p:spPr>
          <a:xfrm>
            <a:off x="2618568" y="2279243"/>
            <a:ext cx="1919288" cy="508000"/>
          </a:xfrm>
          <a:prstGeom prst="rect">
            <a:avLst/>
          </a:prstGeom>
        </p:spPr>
        <p:txBody>
          <a:bodyPr anchor="ctr"/>
          <a:lstStyle>
            <a:lvl1pPr>
              <a:defRPr sz="1600">
                <a:solidFill>
                  <a:schemeClr val="accent1"/>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58" name="Text Placeholder 8">
            <a:extLst>
              <a:ext uri="{FF2B5EF4-FFF2-40B4-BE49-F238E27FC236}">
                <a16:creationId xmlns:a16="http://schemas.microsoft.com/office/drawing/2014/main" id="{467005F4-25F8-7948-804B-814AEF5BB606}"/>
              </a:ext>
            </a:extLst>
          </p:cNvPr>
          <p:cNvSpPr>
            <a:spLocks noGrp="1"/>
          </p:cNvSpPr>
          <p:nvPr>
            <p:ph type="body" sz="quarter" idx="20" hasCustomPrompt="1"/>
          </p:nvPr>
        </p:nvSpPr>
        <p:spPr>
          <a:xfrm>
            <a:off x="4730473" y="2279243"/>
            <a:ext cx="1919288" cy="508000"/>
          </a:xfrm>
          <a:prstGeom prst="rect">
            <a:avLst/>
          </a:prstGeom>
        </p:spPr>
        <p:txBody>
          <a:bodyPr anchor="ctr"/>
          <a:lstStyle>
            <a:lvl1pPr>
              <a:defRPr sz="1600">
                <a:solidFill>
                  <a:schemeClr val="accent1">
                    <a:lumMod val="60000"/>
                    <a:lumOff val="40000"/>
                  </a:schemeClr>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59" name="Text Placeholder 8">
            <a:extLst>
              <a:ext uri="{FF2B5EF4-FFF2-40B4-BE49-F238E27FC236}">
                <a16:creationId xmlns:a16="http://schemas.microsoft.com/office/drawing/2014/main" id="{F8C71A4B-25F1-AC4C-8B7F-19B72D433AD6}"/>
              </a:ext>
            </a:extLst>
          </p:cNvPr>
          <p:cNvSpPr>
            <a:spLocks noGrp="1"/>
          </p:cNvSpPr>
          <p:nvPr>
            <p:ph type="body" sz="quarter" idx="21" hasCustomPrompt="1"/>
          </p:nvPr>
        </p:nvSpPr>
        <p:spPr>
          <a:xfrm>
            <a:off x="6842376" y="2279243"/>
            <a:ext cx="1919288" cy="508000"/>
          </a:xfrm>
          <a:prstGeom prst="rect">
            <a:avLst/>
          </a:prstGeom>
        </p:spPr>
        <p:txBody>
          <a:bodyPr anchor="ctr"/>
          <a:lstStyle>
            <a:lvl1pPr>
              <a:defRPr sz="1600">
                <a:solidFill>
                  <a:schemeClr val="accent2"/>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11" name="Text Placeholder 10">
            <a:extLst>
              <a:ext uri="{FF2B5EF4-FFF2-40B4-BE49-F238E27FC236}">
                <a16:creationId xmlns:a16="http://schemas.microsoft.com/office/drawing/2014/main" id="{0EF4F07C-46C2-2F41-B03E-4E694F457EBD}"/>
              </a:ext>
            </a:extLst>
          </p:cNvPr>
          <p:cNvSpPr>
            <a:spLocks noGrp="1"/>
          </p:cNvSpPr>
          <p:nvPr>
            <p:ph type="body" sz="quarter" idx="22"/>
          </p:nvPr>
        </p:nvSpPr>
        <p:spPr>
          <a:xfrm>
            <a:off x="2625448"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0" name="Text Placeholder 10">
            <a:extLst>
              <a:ext uri="{FF2B5EF4-FFF2-40B4-BE49-F238E27FC236}">
                <a16:creationId xmlns:a16="http://schemas.microsoft.com/office/drawing/2014/main" id="{1A93C2DE-3CCE-5842-880D-EC88D62AD6A7}"/>
              </a:ext>
            </a:extLst>
          </p:cNvPr>
          <p:cNvSpPr>
            <a:spLocks noGrp="1"/>
          </p:cNvSpPr>
          <p:nvPr>
            <p:ph type="body" sz="quarter" idx="23"/>
          </p:nvPr>
        </p:nvSpPr>
        <p:spPr>
          <a:xfrm>
            <a:off x="516985"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1" name="Text Placeholder 10">
            <a:extLst>
              <a:ext uri="{FF2B5EF4-FFF2-40B4-BE49-F238E27FC236}">
                <a16:creationId xmlns:a16="http://schemas.microsoft.com/office/drawing/2014/main" id="{3AB944A2-5502-F947-B860-27B233C8FF6E}"/>
              </a:ext>
            </a:extLst>
          </p:cNvPr>
          <p:cNvSpPr>
            <a:spLocks noGrp="1"/>
          </p:cNvSpPr>
          <p:nvPr>
            <p:ph type="body" sz="quarter" idx="24"/>
          </p:nvPr>
        </p:nvSpPr>
        <p:spPr>
          <a:xfrm>
            <a:off x="4733912"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2" name="Text Placeholder 10">
            <a:extLst>
              <a:ext uri="{FF2B5EF4-FFF2-40B4-BE49-F238E27FC236}">
                <a16:creationId xmlns:a16="http://schemas.microsoft.com/office/drawing/2014/main" id="{BF14BD2E-D89D-9A48-9EA7-E451786894DC}"/>
              </a:ext>
            </a:extLst>
          </p:cNvPr>
          <p:cNvSpPr>
            <a:spLocks noGrp="1"/>
          </p:cNvSpPr>
          <p:nvPr>
            <p:ph type="body" sz="quarter" idx="25"/>
          </p:nvPr>
        </p:nvSpPr>
        <p:spPr>
          <a:xfrm>
            <a:off x="6842377"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33" name="Footer Placeholder 6">
            <a:extLst>
              <a:ext uri="{FF2B5EF4-FFF2-40B4-BE49-F238E27FC236}">
                <a16:creationId xmlns:a16="http://schemas.microsoft.com/office/drawing/2014/main" id="{1BFD4B9D-6635-2747-A508-D704525A42EC}"/>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32" name="Picture 31" descr="A picture containing text, clipart&#10;&#10;Description automatically generated">
            <a:extLst>
              <a:ext uri="{FF2B5EF4-FFF2-40B4-BE49-F238E27FC236}">
                <a16:creationId xmlns:a16="http://schemas.microsoft.com/office/drawing/2014/main" id="{8A4C2EB2-15C6-46B6-931A-A6791A9F79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5" name="Title 3">
            <a:extLst>
              <a:ext uri="{FF2B5EF4-FFF2-40B4-BE49-F238E27FC236}">
                <a16:creationId xmlns:a16="http://schemas.microsoft.com/office/drawing/2014/main" id="{78147C40-B527-4533-AC28-DF7A67E35C07}"/>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6" name="Text Placeholder 2">
            <a:extLst>
              <a:ext uri="{FF2B5EF4-FFF2-40B4-BE49-F238E27FC236}">
                <a16:creationId xmlns:a16="http://schemas.microsoft.com/office/drawing/2014/main" id="{BA37ADAF-2134-48EC-9A60-23E27E9E15FC}"/>
              </a:ext>
            </a:extLst>
          </p:cNvPr>
          <p:cNvSpPr>
            <a:spLocks noGrp="1"/>
          </p:cNvSpPr>
          <p:nvPr>
            <p:ph type="body" sz="quarter" idx="26"/>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787300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bg>
      <p:bgRef idx="1001">
        <a:schemeClr val="bg2"/>
      </p:bgRef>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84B42083-40A0-7F4A-B4BC-E010280B7328}"/>
              </a:ext>
            </a:extLst>
          </p:cNvPr>
          <p:cNvCxnSpPr>
            <a:cxnSpLocks/>
          </p:cNvCxnSpPr>
          <p:nvPr userDrawn="1"/>
        </p:nvCxnSpPr>
        <p:spPr>
          <a:xfrm>
            <a:off x="2307724" y="5857059"/>
            <a:ext cx="2524799" cy="0"/>
          </a:xfrm>
          <a:prstGeom prst="line">
            <a:avLst/>
          </a:prstGeom>
          <a:noFill/>
          <a:ln w="6350" cap="flat" cmpd="sng" algn="ctr">
            <a:solidFill>
              <a:schemeClr val="tx1"/>
            </a:solidFill>
            <a:prstDash val="solid"/>
            <a:miter lim="800000"/>
          </a:ln>
          <a:effectLst/>
        </p:spPr>
      </p:cxnSp>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cxnSp>
        <p:nvCxnSpPr>
          <p:cNvPr id="38" name="Straight Connector 37">
            <a:extLst>
              <a:ext uri="{FF2B5EF4-FFF2-40B4-BE49-F238E27FC236}">
                <a16:creationId xmlns:a16="http://schemas.microsoft.com/office/drawing/2014/main" id="{2EDCA55B-282B-234E-8999-D0FBF2852386}"/>
              </a:ext>
            </a:extLst>
          </p:cNvPr>
          <p:cNvCxnSpPr>
            <a:cxnSpLocks/>
          </p:cNvCxnSpPr>
          <p:nvPr userDrawn="1"/>
        </p:nvCxnSpPr>
        <p:spPr>
          <a:xfrm>
            <a:off x="1882217" y="3448149"/>
            <a:ext cx="1675106" cy="0"/>
          </a:xfrm>
          <a:prstGeom prst="line">
            <a:avLst/>
          </a:prstGeom>
          <a:noFill/>
          <a:ln w="6350" cap="flat" cmpd="sng" algn="ctr">
            <a:solidFill>
              <a:schemeClr val="tx1"/>
            </a:solidFill>
            <a:prstDash val="solid"/>
            <a:miter lim="800000"/>
          </a:ln>
          <a:effectLst/>
        </p:spPr>
      </p:cxnSp>
      <p:cxnSp>
        <p:nvCxnSpPr>
          <p:cNvPr id="41" name="Straight Connector 40">
            <a:extLst>
              <a:ext uri="{FF2B5EF4-FFF2-40B4-BE49-F238E27FC236}">
                <a16:creationId xmlns:a16="http://schemas.microsoft.com/office/drawing/2014/main" id="{252D8D81-7C07-D543-9D3B-86F79436BDE3}"/>
              </a:ext>
            </a:extLst>
          </p:cNvPr>
          <p:cNvCxnSpPr>
            <a:cxnSpLocks/>
          </p:cNvCxnSpPr>
          <p:nvPr userDrawn="1"/>
        </p:nvCxnSpPr>
        <p:spPr>
          <a:xfrm flipV="1">
            <a:off x="4055388" y="2593890"/>
            <a:ext cx="0" cy="399244"/>
          </a:xfrm>
          <a:prstGeom prst="line">
            <a:avLst/>
          </a:prstGeom>
          <a:noFill/>
          <a:ln w="6350" cap="flat" cmpd="sng" algn="ctr">
            <a:solidFill>
              <a:schemeClr val="tx1"/>
            </a:solidFill>
            <a:prstDash val="solid"/>
            <a:miter lim="800000"/>
            <a:tailEnd type="triangle"/>
          </a:ln>
          <a:effectLst/>
        </p:spPr>
      </p:cxnSp>
      <p:cxnSp>
        <p:nvCxnSpPr>
          <p:cNvPr id="42" name="Straight Arrow Connector 41">
            <a:extLst>
              <a:ext uri="{FF2B5EF4-FFF2-40B4-BE49-F238E27FC236}">
                <a16:creationId xmlns:a16="http://schemas.microsoft.com/office/drawing/2014/main" id="{29B8F300-1253-D142-808B-09199CCEEBFE}"/>
              </a:ext>
            </a:extLst>
          </p:cNvPr>
          <p:cNvCxnSpPr>
            <a:cxnSpLocks/>
          </p:cNvCxnSpPr>
          <p:nvPr userDrawn="1"/>
        </p:nvCxnSpPr>
        <p:spPr>
          <a:xfrm flipV="1">
            <a:off x="4055388" y="1411005"/>
            <a:ext cx="0" cy="386176"/>
          </a:xfrm>
          <a:prstGeom prst="straightConnector1">
            <a:avLst/>
          </a:prstGeom>
          <a:noFill/>
          <a:ln w="6350" cap="flat" cmpd="sng" algn="ctr">
            <a:solidFill>
              <a:schemeClr val="tx1"/>
            </a:solidFill>
            <a:prstDash val="solid"/>
            <a:miter lim="800000"/>
            <a:tailEnd type="triangle"/>
          </a:ln>
          <a:effectLst/>
        </p:spPr>
      </p:cxnSp>
      <p:cxnSp>
        <p:nvCxnSpPr>
          <p:cNvPr id="69" name="Straight Arrow Connector 68">
            <a:extLst>
              <a:ext uri="{FF2B5EF4-FFF2-40B4-BE49-F238E27FC236}">
                <a16:creationId xmlns:a16="http://schemas.microsoft.com/office/drawing/2014/main" id="{6F93761E-E6C0-0F4A-8F6A-A9F52D8ED0EB}"/>
              </a:ext>
            </a:extLst>
          </p:cNvPr>
          <p:cNvCxnSpPr>
            <a:cxnSpLocks/>
          </p:cNvCxnSpPr>
          <p:nvPr userDrawn="1"/>
        </p:nvCxnSpPr>
        <p:spPr>
          <a:xfrm flipH="1" flipV="1">
            <a:off x="2106174" y="2240078"/>
            <a:ext cx="1609178" cy="0"/>
          </a:xfrm>
          <a:prstGeom prst="straightConnector1">
            <a:avLst/>
          </a:prstGeom>
          <a:noFill/>
          <a:ln w="6350" cap="flat" cmpd="sng" algn="ctr">
            <a:solidFill>
              <a:schemeClr val="tx1"/>
            </a:solidFill>
            <a:prstDash val="solid"/>
            <a:miter lim="800000"/>
            <a:tailEnd type="triangle"/>
          </a:ln>
          <a:effectLst/>
        </p:spPr>
      </p:cxnSp>
      <p:cxnSp>
        <p:nvCxnSpPr>
          <p:cNvPr id="74" name="Straight Connector 73">
            <a:extLst>
              <a:ext uri="{FF2B5EF4-FFF2-40B4-BE49-F238E27FC236}">
                <a16:creationId xmlns:a16="http://schemas.microsoft.com/office/drawing/2014/main" id="{F0B7189C-74AB-C141-A03E-A8B29C4935C5}"/>
              </a:ext>
            </a:extLst>
          </p:cNvPr>
          <p:cNvCxnSpPr>
            <a:cxnSpLocks/>
          </p:cNvCxnSpPr>
          <p:nvPr userDrawn="1"/>
        </p:nvCxnSpPr>
        <p:spPr>
          <a:xfrm>
            <a:off x="4119140" y="1104508"/>
            <a:ext cx="2331313" cy="0"/>
          </a:xfrm>
          <a:prstGeom prst="line">
            <a:avLst/>
          </a:prstGeom>
          <a:noFill/>
          <a:ln w="6350" cap="flat" cmpd="sng" algn="ctr">
            <a:solidFill>
              <a:schemeClr val="tx1"/>
            </a:solidFill>
            <a:prstDash val="dash"/>
            <a:headEnd type="none" w="med" len="med"/>
            <a:tailEnd type="oval" w="sm" len="sm"/>
          </a:ln>
          <a:effectLst/>
        </p:spPr>
      </p:cxnSp>
      <p:cxnSp>
        <p:nvCxnSpPr>
          <p:cNvPr id="76" name="Straight Connector 75">
            <a:extLst>
              <a:ext uri="{FF2B5EF4-FFF2-40B4-BE49-F238E27FC236}">
                <a16:creationId xmlns:a16="http://schemas.microsoft.com/office/drawing/2014/main" id="{BEFA5AA1-C041-714E-9620-A3DBC87023AD}"/>
              </a:ext>
            </a:extLst>
          </p:cNvPr>
          <p:cNvCxnSpPr>
            <a:cxnSpLocks/>
          </p:cNvCxnSpPr>
          <p:nvPr/>
        </p:nvCxnSpPr>
        <p:spPr>
          <a:xfrm>
            <a:off x="4156763" y="2248059"/>
            <a:ext cx="2293695" cy="0"/>
          </a:xfrm>
          <a:prstGeom prst="line">
            <a:avLst/>
          </a:prstGeom>
          <a:noFill/>
          <a:ln w="6350" cap="flat" cmpd="sng" algn="ctr">
            <a:solidFill>
              <a:schemeClr val="tx1"/>
            </a:solidFill>
            <a:prstDash val="dash"/>
            <a:headEnd type="none" w="med" len="med"/>
            <a:tailEnd type="oval" w="sm" len="sm"/>
          </a:ln>
          <a:effectLst/>
        </p:spPr>
      </p:cxnSp>
      <p:cxnSp>
        <p:nvCxnSpPr>
          <p:cNvPr id="77" name="Straight Connector 76">
            <a:extLst>
              <a:ext uri="{FF2B5EF4-FFF2-40B4-BE49-F238E27FC236}">
                <a16:creationId xmlns:a16="http://schemas.microsoft.com/office/drawing/2014/main" id="{926CFC75-2E6E-E146-BDFC-EAE799454D96}"/>
              </a:ext>
            </a:extLst>
          </p:cNvPr>
          <p:cNvCxnSpPr>
            <a:cxnSpLocks/>
          </p:cNvCxnSpPr>
          <p:nvPr/>
        </p:nvCxnSpPr>
        <p:spPr>
          <a:xfrm>
            <a:off x="4156763" y="3448149"/>
            <a:ext cx="2293695" cy="0"/>
          </a:xfrm>
          <a:prstGeom prst="line">
            <a:avLst/>
          </a:prstGeom>
          <a:noFill/>
          <a:ln w="6350" cap="flat" cmpd="sng" algn="ctr">
            <a:solidFill>
              <a:schemeClr val="tx1"/>
            </a:solidFill>
            <a:prstDash val="dash"/>
            <a:headEnd type="none" w="med" len="med"/>
            <a:tailEnd type="oval" w="sm" len="sm"/>
          </a:ln>
          <a:effectLst/>
        </p:spPr>
      </p:cxnSp>
      <p:cxnSp>
        <p:nvCxnSpPr>
          <p:cNvPr id="78" name="Straight Connector 77">
            <a:extLst>
              <a:ext uri="{FF2B5EF4-FFF2-40B4-BE49-F238E27FC236}">
                <a16:creationId xmlns:a16="http://schemas.microsoft.com/office/drawing/2014/main" id="{66C6A333-65B2-8948-B9C5-7130E12A233A}"/>
              </a:ext>
            </a:extLst>
          </p:cNvPr>
          <p:cNvCxnSpPr>
            <a:cxnSpLocks/>
          </p:cNvCxnSpPr>
          <p:nvPr/>
        </p:nvCxnSpPr>
        <p:spPr>
          <a:xfrm>
            <a:off x="4156763" y="4644366"/>
            <a:ext cx="2293695" cy="0"/>
          </a:xfrm>
          <a:prstGeom prst="line">
            <a:avLst/>
          </a:prstGeom>
          <a:noFill/>
          <a:ln w="6350" cap="flat" cmpd="sng" algn="ctr">
            <a:solidFill>
              <a:schemeClr val="tx1"/>
            </a:solidFill>
            <a:prstDash val="dash"/>
            <a:headEnd type="none" w="med" len="med"/>
            <a:tailEnd type="oval" w="sm" len="sm"/>
          </a:ln>
          <a:effectLst/>
        </p:spPr>
      </p:cxnSp>
      <p:cxnSp>
        <p:nvCxnSpPr>
          <p:cNvPr id="79" name="Straight Connector 78">
            <a:extLst>
              <a:ext uri="{FF2B5EF4-FFF2-40B4-BE49-F238E27FC236}">
                <a16:creationId xmlns:a16="http://schemas.microsoft.com/office/drawing/2014/main" id="{373D91A4-239D-0549-9602-AEA1C03602F2}"/>
              </a:ext>
            </a:extLst>
          </p:cNvPr>
          <p:cNvCxnSpPr>
            <a:cxnSpLocks/>
          </p:cNvCxnSpPr>
          <p:nvPr userDrawn="1"/>
        </p:nvCxnSpPr>
        <p:spPr>
          <a:xfrm>
            <a:off x="5548614" y="5857059"/>
            <a:ext cx="901836" cy="0"/>
          </a:xfrm>
          <a:prstGeom prst="line">
            <a:avLst/>
          </a:prstGeom>
          <a:noFill/>
          <a:ln w="6350" cap="flat" cmpd="sng" algn="ctr">
            <a:solidFill>
              <a:schemeClr val="tx1"/>
            </a:solidFill>
            <a:prstDash val="dash"/>
            <a:headEnd type="none" w="med" len="med"/>
            <a:tailEnd type="oval" w="sm" len="sm"/>
          </a:ln>
          <a:effectLst/>
        </p:spPr>
      </p:cxnSp>
      <p:sp>
        <p:nvSpPr>
          <p:cNvPr id="82" name="Rectangle: Rounded Corners 107">
            <a:extLst>
              <a:ext uri="{FF2B5EF4-FFF2-40B4-BE49-F238E27FC236}">
                <a16:creationId xmlns:a16="http://schemas.microsoft.com/office/drawing/2014/main" id="{730196F8-6D94-2B45-8E2C-1BF713833C43}"/>
              </a:ext>
            </a:extLst>
          </p:cNvPr>
          <p:cNvSpPr>
            <a:spLocks/>
          </p:cNvSpPr>
          <p:nvPr userDrawn="1"/>
        </p:nvSpPr>
        <p:spPr>
          <a:xfrm>
            <a:off x="4894965" y="5324484"/>
            <a:ext cx="1008000" cy="1008000"/>
          </a:xfrm>
          <a:prstGeom prst="ellipse">
            <a:avLst/>
          </a:prstGeom>
          <a:solidFill>
            <a:schemeClr val="bg1">
              <a:lumMod val="60000"/>
              <a:lumOff val="40000"/>
            </a:schemeClr>
          </a:solidFill>
          <a:ln w="12700" cap="flat" cmpd="sng" algn="ctr">
            <a:noFill/>
            <a:prstDash val="solid"/>
            <a:miter lim="800000"/>
          </a:ln>
          <a:effectLst/>
        </p:spPr>
        <p:txBody>
          <a:bodyPr wrap="none" rtlCol="0" anchor="ctr"/>
          <a:lstStyle/>
          <a:p>
            <a:pPr algn="ctr" defTabSz="1371508">
              <a:defRPr/>
            </a:pPr>
            <a:r>
              <a:rPr lang="en-GB" sz="1000" b="1" kern="0">
                <a:solidFill>
                  <a:prstClr val="white"/>
                </a:solidFill>
              </a:rPr>
              <a:t>Name</a:t>
            </a:r>
          </a:p>
          <a:p>
            <a:pPr algn="ctr" defTabSz="1371508">
              <a:defRPr/>
            </a:pPr>
            <a:r>
              <a:rPr lang="en-GB" sz="1000" kern="0">
                <a:solidFill>
                  <a:prstClr val="white"/>
                </a:solidFill>
              </a:rPr>
              <a:t>Senior Associate </a:t>
            </a:r>
          </a:p>
        </p:txBody>
      </p:sp>
      <p:sp>
        <p:nvSpPr>
          <p:cNvPr id="85" name="Title 2">
            <a:extLst>
              <a:ext uri="{FF2B5EF4-FFF2-40B4-BE49-F238E27FC236}">
                <a16:creationId xmlns:a16="http://schemas.microsoft.com/office/drawing/2014/main" id="{FE67C653-A938-3C44-B936-E1ABC326923A}"/>
              </a:ext>
            </a:extLst>
          </p:cNvPr>
          <p:cNvSpPr>
            <a:spLocks noGrp="1"/>
          </p:cNvSpPr>
          <p:nvPr userDrawn="1">
            <p:ph type="title" hasCustomPrompt="1"/>
          </p:nvPr>
        </p:nvSpPr>
        <p:spPr>
          <a:xfrm>
            <a:off x="612937" y="590057"/>
            <a:ext cx="3275643" cy="351340"/>
          </a:xfrm>
          <a:prstGeom prst="rect">
            <a:avLst/>
          </a:prstGeom>
        </p:spPr>
        <p:txBody>
          <a:bodyPr>
            <a:noAutofit/>
          </a:bodyPr>
          <a:lstStyle>
            <a:lvl1pPr>
              <a:defRPr sz="2800"/>
            </a:lvl1pPr>
          </a:lstStyle>
          <a:p>
            <a:r>
              <a:rPr lang="en-US"/>
              <a:t>Click to add title</a:t>
            </a:r>
            <a:endParaRPr lang="en-US" sz="1800" spc="0"/>
          </a:p>
        </p:txBody>
      </p:sp>
      <p:sp>
        <p:nvSpPr>
          <p:cNvPr id="99" name="Text Placeholder 2">
            <a:extLst>
              <a:ext uri="{FF2B5EF4-FFF2-40B4-BE49-F238E27FC236}">
                <a16:creationId xmlns:a16="http://schemas.microsoft.com/office/drawing/2014/main" id="{12F57F91-5B83-9345-A46E-D8C879DAD753}"/>
              </a:ext>
            </a:extLst>
          </p:cNvPr>
          <p:cNvSpPr>
            <a:spLocks noGrp="1"/>
          </p:cNvSpPr>
          <p:nvPr userDrawn="1">
            <p:ph type="body" sz="quarter" idx="19" hasCustomPrompt="1"/>
          </p:nvPr>
        </p:nvSpPr>
        <p:spPr>
          <a:xfrm>
            <a:off x="1613161" y="1701378"/>
            <a:ext cx="1008000" cy="1008000"/>
          </a:xfrm>
          <a:prstGeom prst="ellipse">
            <a:avLst/>
          </a:prstGeom>
          <a:solidFill>
            <a:schemeClr val="accent1">
              <a:lumMod val="50000"/>
            </a:schemeClr>
          </a:solidFill>
        </p:spPr>
        <p:txBody>
          <a:bodyPr lIns="0" tIns="0" rIns="0" bIns="0" numCol="1" anchor="ctr" anchorCtr="0">
            <a:noAutofit/>
          </a:bodyPr>
          <a:lstStyle>
            <a:lvl1pPr algn="ctr">
              <a:defRPr sz="1000">
                <a:latin typeface="+mj-lt"/>
              </a:defRPr>
            </a:lvl1pPr>
          </a:lstStyle>
          <a:p>
            <a:pPr lvl="0"/>
            <a:r>
              <a:rPr lang="en-US"/>
              <a:t>Stakeholder </a:t>
            </a:r>
          </a:p>
        </p:txBody>
      </p:sp>
      <p:sp>
        <p:nvSpPr>
          <p:cNvPr id="97" name="Text Placeholder 2">
            <a:extLst>
              <a:ext uri="{FF2B5EF4-FFF2-40B4-BE49-F238E27FC236}">
                <a16:creationId xmlns:a16="http://schemas.microsoft.com/office/drawing/2014/main" id="{FDAA6FEE-F031-174C-B1E9-09FBDEF8F096}"/>
              </a:ext>
            </a:extLst>
          </p:cNvPr>
          <p:cNvSpPr>
            <a:spLocks noGrp="1"/>
          </p:cNvSpPr>
          <p:nvPr userDrawn="1">
            <p:ph type="body" sz="quarter" idx="18" hasCustomPrompt="1"/>
          </p:nvPr>
        </p:nvSpPr>
        <p:spPr>
          <a:xfrm>
            <a:off x="1613161" y="2944006"/>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Managing Director </a:t>
            </a:r>
          </a:p>
        </p:txBody>
      </p:sp>
      <p:sp>
        <p:nvSpPr>
          <p:cNvPr id="101" name="Text Placeholder 2">
            <a:extLst>
              <a:ext uri="{FF2B5EF4-FFF2-40B4-BE49-F238E27FC236}">
                <a16:creationId xmlns:a16="http://schemas.microsoft.com/office/drawing/2014/main" id="{7110FF2A-7DB9-B946-87DC-95D0BB01A038}"/>
              </a:ext>
            </a:extLst>
          </p:cNvPr>
          <p:cNvSpPr>
            <a:spLocks noGrp="1"/>
          </p:cNvSpPr>
          <p:nvPr userDrawn="1">
            <p:ph type="body" sz="quarter" idx="20" hasCustomPrompt="1"/>
          </p:nvPr>
        </p:nvSpPr>
        <p:spPr>
          <a:xfrm>
            <a:off x="1613161" y="5324484"/>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Vice President </a:t>
            </a:r>
          </a:p>
        </p:txBody>
      </p:sp>
      <p:sp>
        <p:nvSpPr>
          <p:cNvPr id="2" name="TextBox 1">
            <a:extLst>
              <a:ext uri="{FF2B5EF4-FFF2-40B4-BE49-F238E27FC236}">
                <a16:creationId xmlns:a16="http://schemas.microsoft.com/office/drawing/2014/main" id="{2EF197ED-DBA2-1743-910B-BC8F93341CAD}"/>
              </a:ext>
            </a:extLst>
          </p:cNvPr>
          <p:cNvSpPr txBox="1"/>
          <p:nvPr userDrawn="1"/>
        </p:nvSpPr>
        <p:spPr>
          <a:xfrm>
            <a:off x="6585239" y="789717"/>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amet.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3" name="TextBox 32">
            <a:extLst>
              <a:ext uri="{FF2B5EF4-FFF2-40B4-BE49-F238E27FC236}">
                <a16:creationId xmlns:a16="http://schemas.microsoft.com/office/drawing/2014/main" id="{E50A0D0A-640C-104C-AC9A-BFBCC9333CDA}"/>
              </a:ext>
            </a:extLst>
          </p:cNvPr>
          <p:cNvSpPr txBox="1"/>
          <p:nvPr userDrawn="1"/>
        </p:nvSpPr>
        <p:spPr>
          <a:xfrm>
            <a:off x="6585239" y="1933584"/>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amet.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4" name="TextBox 33">
            <a:extLst>
              <a:ext uri="{FF2B5EF4-FFF2-40B4-BE49-F238E27FC236}">
                <a16:creationId xmlns:a16="http://schemas.microsoft.com/office/drawing/2014/main" id="{A99E8297-B6E3-0942-BF46-11B5D7B2EEB1}"/>
              </a:ext>
            </a:extLst>
          </p:cNvPr>
          <p:cNvSpPr txBox="1"/>
          <p:nvPr userDrawn="1"/>
        </p:nvSpPr>
        <p:spPr>
          <a:xfrm>
            <a:off x="6585239" y="3107412"/>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amet.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5" name="TextBox 34">
            <a:extLst>
              <a:ext uri="{FF2B5EF4-FFF2-40B4-BE49-F238E27FC236}">
                <a16:creationId xmlns:a16="http://schemas.microsoft.com/office/drawing/2014/main" id="{F710183D-DA43-3F40-A73E-69F7EA13B6D2}"/>
              </a:ext>
            </a:extLst>
          </p:cNvPr>
          <p:cNvSpPr txBox="1"/>
          <p:nvPr userDrawn="1"/>
        </p:nvSpPr>
        <p:spPr>
          <a:xfrm>
            <a:off x="6585239" y="4312410"/>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amet.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6" name="TextBox 35">
            <a:extLst>
              <a:ext uri="{FF2B5EF4-FFF2-40B4-BE49-F238E27FC236}">
                <a16:creationId xmlns:a16="http://schemas.microsoft.com/office/drawing/2014/main" id="{C9ABC78E-E516-B24F-9A22-75966080B0A6}"/>
              </a:ext>
            </a:extLst>
          </p:cNvPr>
          <p:cNvSpPr txBox="1"/>
          <p:nvPr userDrawn="1"/>
        </p:nvSpPr>
        <p:spPr>
          <a:xfrm>
            <a:off x="6585239" y="5557932"/>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amet.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2" name="Footer Placeholder 6">
            <a:extLst>
              <a:ext uri="{FF2B5EF4-FFF2-40B4-BE49-F238E27FC236}">
                <a16:creationId xmlns:a16="http://schemas.microsoft.com/office/drawing/2014/main" id="{B73D535A-22C9-6141-8735-B4C4D443D3E9}"/>
              </a:ext>
            </a:extLst>
          </p:cNvPr>
          <p:cNvSpPr>
            <a:spLocks noGrp="1"/>
          </p:cNvSpPr>
          <p:nvPr userDrawn="1">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39" name="Graphic 38">
            <a:extLst>
              <a:ext uri="{FF2B5EF4-FFF2-40B4-BE49-F238E27FC236}">
                <a16:creationId xmlns:a16="http://schemas.microsoft.com/office/drawing/2014/main" id="{C0EAE393-C9EE-4846-9F50-6E37C64AEF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cxnSp>
        <p:nvCxnSpPr>
          <p:cNvPr id="37" name="Straight Connector 36">
            <a:extLst>
              <a:ext uri="{FF2B5EF4-FFF2-40B4-BE49-F238E27FC236}">
                <a16:creationId xmlns:a16="http://schemas.microsoft.com/office/drawing/2014/main" id="{66026FA5-D652-2042-B9DD-D9F8CD735A49}"/>
              </a:ext>
            </a:extLst>
          </p:cNvPr>
          <p:cNvCxnSpPr>
            <a:cxnSpLocks/>
          </p:cNvCxnSpPr>
          <p:nvPr userDrawn="1"/>
        </p:nvCxnSpPr>
        <p:spPr>
          <a:xfrm>
            <a:off x="4055388" y="2947679"/>
            <a:ext cx="0" cy="2975243"/>
          </a:xfrm>
          <a:prstGeom prst="line">
            <a:avLst/>
          </a:prstGeom>
          <a:noFill/>
          <a:ln w="6350" cap="flat" cmpd="sng" algn="ctr">
            <a:solidFill>
              <a:schemeClr val="tx1"/>
            </a:solidFill>
            <a:prstDash val="solid"/>
            <a:miter lim="800000"/>
          </a:ln>
          <a:effectLst/>
        </p:spPr>
      </p:cxnSp>
      <p:sp>
        <p:nvSpPr>
          <p:cNvPr id="91" name="Text Placeholder 2">
            <a:extLst>
              <a:ext uri="{FF2B5EF4-FFF2-40B4-BE49-F238E27FC236}">
                <a16:creationId xmlns:a16="http://schemas.microsoft.com/office/drawing/2014/main" id="{D5AD1AFD-558A-9B4C-9913-63C08DE971D0}"/>
              </a:ext>
            </a:extLst>
          </p:cNvPr>
          <p:cNvSpPr>
            <a:spLocks noGrp="1"/>
          </p:cNvSpPr>
          <p:nvPr>
            <p:ph type="body" sz="quarter" idx="13" hasCustomPrompt="1"/>
          </p:nvPr>
        </p:nvSpPr>
        <p:spPr>
          <a:xfrm>
            <a:off x="3557323" y="563526"/>
            <a:ext cx="1008000" cy="1008000"/>
          </a:xfrm>
          <a:prstGeom prst="ellipse">
            <a:avLst/>
          </a:prstGeom>
          <a:solidFill>
            <a:schemeClr val="accent2"/>
          </a:solidFill>
        </p:spPr>
        <p:txBody>
          <a:bodyPr lIns="0" tIns="0" rIns="0" bIns="0" numCol="1" anchor="ctr" anchorCtr="0"/>
          <a:lstStyle>
            <a:lvl1pPr algn="ctr">
              <a:defRPr sz="1000">
                <a:latin typeface="+mj-lt"/>
              </a:defRPr>
            </a:lvl1pPr>
          </a:lstStyle>
          <a:p>
            <a:pPr lvl="0"/>
            <a:r>
              <a:rPr lang="en-US"/>
              <a:t>Company </a:t>
            </a:r>
          </a:p>
        </p:txBody>
      </p:sp>
      <p:sp>
        <p:nvSpPr>
          <p:cNvPr id="92" name="Text Placeholder 2">
            <a:extLst>
              <a:ext uri="{FF2B5EF4-FFF2-40B4-BE49-F238E27FC236}">
                <a16:creationId xmlns:a16="http://schemas.microsoft.com/office/drawing/2014/main" id="{FC21B944-0C09-FC4E-9776-B7229A21721C}"/>
              </a:ext>
            </a:extLst>
          </p:cNvPr>
          <p:cNvSpPr>
            <a:spLocks noGrp="1"/>
          </p:cNvSpPr>
          <p:nvPr>
            <p:ph type="body" sz="quarter" idx="14" hasCustomPrompt="1"/>
          </p:nvPr>
        </p:nvSpPr>
        <p:spPr>
          <a:xfrm>
            <a:off x="3557323" y="1753766"/>
            <a:ext cx="1008000" cy="1008000"/>
          </a:xfrm>
          <a:prstGeom prst="ellipse">
            <a:avLst/>
          </a:prstGeom>
          <a:solidFill>
            <a:schemeClr val="accent1">
              <a:lumMod val="50000"/>
            </a:schemeClr>
          </a:solidFill>
        </p:spPr>
        <p:txBody>
          <a:bodyPr lIns="0" tIns="0" rIns="0" bIns="0" numCol="1" anchor="ctr" anchorCtr="0">
            <a:noAutofit/>
          </a:bodyPr>
          <a:lstStyle>
            <a:lvl1pPr algn="ctr">
              <a:defRPr sz="1000">
                <a:latin typeface="+mj-lt"/>
              </a:defRPr>
            </a:lvl1pPr>
          </a:lstStyle>
          <a:p>
            <a:pPr lvl="0"/>
            <a:r>
              <a:rPr lang="en-US"/>
              <a:t>Stakeholder </a:t>
            </a:r>
          </a:p>
        </p:txBody>
      </p:sp>
      <p:sp>
        <p:nvSpPr>
          <p:cNvPr id="94" name="Text Placeholder 2">
            <a:extLst>
              <a:ext uri="{FF2B5EF4-FFF2-40B4-BE49-F238E27FC236}">
                <a16:creationId xmlns:a16="http://schemas.microsoft.com/office/drawing/2014/main" id="{188F6849-45E1-824E-BEC0-1C964B180A4A}"/>
              </a:ext>
            </a:extLst>
          </p:cNvPr>
          <p:cNvSpPr>
            <a:spLocks noGrp="1"/>
          </p:cNvSpPr>
          <p:nvPr>
            <p:ph type="body" sz="quarter" idx="16" hasCustomPrompt="1"/>
          </p:nvPr>
        </p:nvSpPr>
        <p:spPr>
          <a:xfrm>
            <a:off x="3557323" y="4134246"/>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Director </a:t>
            </a:r>
          </a:p>
        </p:txBody>
      </p:sp>
      <p:sp>
        <p:nvSpPr>
          <p:cNvPr id="93" name="Text Placeholder 2">
            <a:extLst>
              <a:ext uri="{FF2B5EF4-FFF2-40B4-BE49-F238E27FC236}">
                <a16:creationId xmlns:a16="http://schemas.microsoft.com/office/drawing/2014/main" id="{7AF5CE68-5B6A-B64E-BC8D-C9B5227690ED}"/>
              </a:ext>
            </a:extLst>
          </p:cNvPr>
          <p:cNvSpPr>
            <a:spLocks noGrp="1"/>
          </p:cNvSpPr>
          <p:nvPr>
            <p:ph type="body" sz="quarter" idx="15" hasCustomPrompt="1"/>
          </p:nvPr>
        </p:nvSpPr>
        <p:spPr>
          <a:xfrm>
            <a:off x="3557323" y="2944006"/>
            <a:ext cx="1008000" cy="1008000"/>
          </a:xfrm>
          <a:prstGeom prst="ellipse">
            <a:avLst/>
          </a:prstGeom>
          <a:solidFill>
            <a:schemeClr val="bg1">
              <a:lumMod val="75000"/>
            </a:schemeClr>
          </a:solidFill>
        </p:spPr>
        <p:txBody>
          <a:bodyPr lIns="0" tIns="0" rIns="0" bIns="0" numCol="1" anchor="ctr" anchorCtr="0">
            <a:noAutofit/>
          </a:bodyPr>
          <a:lstStyle>
            <a:lvl1pPr algn="ctr">
              <a:defRPr sz="1000">
                <a:latin typeface="+mj-lt"/>
              </a:defRPr>
            </a:lvl1pPr>
          </a:lstStyle>
          <a:p>
            <a:pPr lvl="0"/>
            <a:r>
              <a:rPr lang="en-US"/>
              <a:t>Managing Director </a:t>
            </a:r>
          </a:p>
        </p:txBody>
      </p:sp>
      <p:sp>
        <p:nvSpPr>
          <p:cNvPr id="95" name="Text Placeholder 2">
            <a:extLst>
              <a:ext uri="{FF2B5EF4-FFF2-40B4-BE49-F238E27FC236}">
                <a16:creationId xmlns:a16="http://schemas.microsoft.com/office/drawing/2014/main" id="{A9ECA2BD-3D20-F848-ABF6-197ECD467748}"/>
              </a:ext>
            </a:extLst>
          </p:cNvPr>
          <p:cNvSpPr>
            <a:spLocks noGrp="1"/>
          </p:cNvSpPr>
          <p:nvPr>
            <p:ph type="body" sz="quarter" idx="17" hasCustomPrompt="1"/>
          </p:nvPr>
        </p:nvSpPr>
        <p:spPr>
          <a:xfrm>
            <a:off x="3557323" y="5324484"/>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Vice President </a:t>
            </a:r>
          </a:p>
        </p:txBody>
      </p:sp>
    </p:spTree>
    <p:extLst>
      <p:ext uri="{BB962C8B-B14F-4D97-AF65-F5344CB8AC3E}">
        <p14:creationId xmlns:p14="http://schemas.microsoft.com/office/powerpoint/2010/main" val="397904674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a:extLst>
              <a:ext uri="{FF2B5EF4-FFF2-40B4-BE49-F238E27FC236}">
                <a16:creationId xmlns:a16="http://schemas.microsoft.com/office/drawing/2014/main" id="{6D74156A-1243-E74B-98C0-39C4641CCB4E}"/>
              </a:ext>
            </a:extLst>
          </p:cNvPr>
          <p:cNvGrpSpPr/>
          <p:nvPr userDrawn="1"/>
        </p:nvGrpSpPr>
        <p:grpSpPr>
          <a:xfrm>
            <a:off x="863794" y="2038641"/>
            <a:ext cx="7909497" cy="3315863"/>
            <a:chOff x="4840883" y="4083873"/>
            <a:chExt cx="15057560" cy="5128918"/>
          </a:xfrm>
        </p:grpSpPr>
        <p:sp>
          <p:nvSpPr>
            <p:cNvPr id="13" name="Freeform 12">
              <a:extLst>
                <a:ext uri="{FF2B5EF4-FFF2-40B4-BE49-F238E27FC236}">
                  <a16:creationId xmlns:a16="http://schemas.microsoft.com/office/drawing/2014/main" id="{5578D583-3293-BC48-AB87-3456547CD0E1}"/>
                </a:ext>
              </a:extLst>
            </p:cNvPr>
            <p:cNvSpPr/>
            <p:nvPr/>
          </p:nvSpPr>
          <p:spPr>
            <a:xfrm>
              <a:off x="14904224" y="4337211"/>
              <a:ext cx="4994219"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4" name="Freeform 13">
              <a:extLst>
                <a:ext uri="{FF2B5EF4-FFF2-40B4-BE49-F238E27FC236}">
                  <a16:creationId xmlns:a16="http://schemas.microsoft.com/office/drawing/2014/main" id="{FB242317-79C8-A14E-8AE7-D6F5AD5BB4BD}"/>
                </a:ext>
              </a:extLst>
            </p:cNvPr>
            <p:cNvSpPr/>
            <p:nvPr/>
          </p:nvSpPr>
          <p:spPr>
            <a:xfrm flipV="1">
              <a:off x="14904224" y="8048729"/>
              <a:ext cx="4994219"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5" name="Freeform 14">
              <a:extLst>
                <a:ext uri="{FF2B5EF4-FFF2-40B4-BE49-F238E27FC236}">
                  <a16:creationId xmlns:a16="http://schemas.microsoft.com/office/drawing/2014/main" id="{3D94F1FF-0468-5748-B851-E26F8196F092}"/>
                </a:ext>
              </a:extLst>
            </p:cNvPr>
            <p:cNvSpPr/>
            <p:nvPr/>
          </p:nvSpPr>
          <p:spPr>
            <a:xfrm flipH="1">
              <a:off x="4840883" y="4337211"/>
              <a:ext cx="5273124" cy="581254"/>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100"/>
            </a:p>
          </p:txBody>
        </p:sp>
        <p:sp>
          <p:nvSpPr>
            <p:cNvPr id="16" name="Freeform 15">
              <a:extLst>
                <a:ext uri="{FF2B5EF4-FFF2-40B4-BE49-F238E27FC236}">
                  <a16:creationId xmlns:a16="http://schemas.microsoft.com/office/drawing/2014/main" id="{625141FE-EBEB-8A4E-BC9D-FF1F6099E58D}"/>
                </a:ext>
              </a:extLst>
            </p:cNvPr>
            <p:cNvSpPr/>
            <p:nvPr/>
          </p:nvSpPr>
          <p:spPr>
            <a:xfrm flipH="1" flipV="1">
              <a:off x="5352827" y="8048729"/>
              <a:ext cx="4761180"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100"/>
            </a:p>
          </p:txBody>
        </p:sp>
        <p:sp>
          <p:nvSpPr>
            <p:cNvPr id="17" name="Oval 16">
              <a:extLst>
                <a:ext uri="{FF2B5EF4-FFF2-40B4-BE49-F238E27FC236}">
                  <a16:creationId xmlns:a16="http://schemas.microsoft.com/office/drawing/2014/main" id="{A7CA0A4A-A66E-5F47-9D58-C31A303D9E3C}"/>
                </a:ext>
              </a:extLst>
            </p:cNvPr>
            <p:cNvSpPr/>
            <p:nvPr/>
          </p:nvSpPr>
          <p:spPr>
            <a:xfrm>
              <a:off x="9929626" y="4558208"/>
              <a:ext cx="5140076" cy="4176312"/>
            </a:xfrm>
            <a:prstGeom prst="ellipse">
              <a:avLst/>
            </a:prstGeom>
            <a:noFill/>
            <a:ln w="19050" cmpd="sng">
              <a:solidFill>
                <a:schemeClr val="accent1"/>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a:lstStyle/>
            <a:p>
              <a:endParaRPr lang="en-GB"/>
            </a:p>
          </p:txBody>
        </p:sp>
        <p:sp>
          <p:nvSpPr>
            <p:cNvPr id="18" name="Freeform 17">
              <a:extLst>
                <a:ext uri="{FF2B5EF4-FFF2-40B4-BE49-F238E27FC236}">
                  <a16:creationId xmlns:a16="http://schemas.microsoft.com/office/drawing/2014/main" id="{B05D046F-06CD-784A-B0C3-4E8E630CAC01}"/>
                </a:ext>
              </a:extLst>
            </p:cNvPr>
            <p:cNvSpPr/>
            <p:nvPr/>
          </p:nvSpPr>
          <p:spPr>
            <a:xfrm>
              <a:off x="9834952" y="4083873"/>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sp>
          <p:nvSpPr>
            <p:cNvPr id="19" name="Freeform 18">
              <a:extLst>
                <a:ext uri="{FF2B5EF4-FFF2-40B4-BE49-F238E27FC236}">
                  <a16:creationId xmlns:a16="http://schemas.microsoft.com/office/drawing/2014/main" id="{B554CE89-E8E8-9043-89D1-5473090C1166}"/>
                </a:ext>
              </a:extLst>
            </p:cNvPr>
            <p:cNvSpPr/>
            <p:nvPr/>
          </p:nvSpPr>
          <p:spPr>
            <a:xfrm>
              <a:off x="12943609" y="4083873"/>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sp>
          <p:nvSpPr>
            <p:cNvPr id="20" name="Freeform 19">
              <a:extLst>
                <a:ext uri="{FF2B5EF4-FFF2-40B4-BE49-F238E27FC236}">
                  <a16:creationId xmlns:a16="http://schemas.microsoft.com/office/drawing/2014/main" id="{8D2B43C8-AA08-4141-B5B3-25172FEF8066}"/>
                </a:ext>
              </a:extLst>
            </p:cNvPr>
            <p:cNvSpPr/>
            <p:nvPr/>
          </p:nvSpPr>
          <p:spPr>
            <a:xfrm>
              <a:off x="9687057" y="7263846"/>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sp>
          <p:nvSpPr>
            <p:cNvPr id="23" name="Freeform 22">
              <a:extLst>
                <a:ext uri="{FF2B5EF4-FFF2-40B4-BE49-F238E27FC236}">
                  <a16:creationId xmlns:a16="http://schemas.microsoft.com/office/drawing/2014/main" id="{A51D8C18-7517-B64A-9D01-2715F781BAD1}"/>
                </a:ext>
              </a:extLst>
            </p:cNvPr>
            <p:cNvSpPr/>
            <p:nvPr/>
          </p:nvSpPr>
          <p:spPr>
            <a:xfrm>
              <a:off x="12904483" y="7263846"/>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grpSp>
      <p:sp>
        <p:nvSpPr>
          <p:cNvPr id="33" name="Text Placeholder 3">
            <a:extLst>
              <a:ext uri="{FF2B5EF4-FFF2-40B4-BE49-F238E27FC236}">
                <a16:creationId xmlns:a16="http://schemas.microsoft.com/office/drawing/2014/main" id="{82635B15-9049-AD4A-949D-17EB436076DE}"/>
              </a:ext>
            </a:extLst>
          </p:cNvPr>
          <p:cNvSpPr>
            <a:spLocks noGrp="1"/>
          </p:cNvSpPr>
          <p:nvPr>
            <p:ph type="body" sz="quarter" idx="14" hasCustomPrompt="1"/>
          </p:nvPr>
        </p:nvSpPr>
        <p:spPr>
          <a:xfrm>
            <a:off x="1491065" y="1872202"/>
            <a:ext cx="1485900" cy="433387"/>
          </a:xfrm>
          <a:prstGeom prst="rect">
            <a:avLst/>
          </a:prstGeom>
        </p:spPr>
        <p:txBody>
          <a:bodyPr numCol="1"/>
          <a:lstStyle>
            <a:lvl1pPr algn="r">
              <a:defRPr sz="1600">
                <a:latin typeface="+mj-lt"/>
              </a:defRPr>
            </a:lvl1pPr>
          </a:lstStyle>
          <a:p>
            <a:pPr lvl="0"/>
            <a:r>
              <a:rPr lang="en-US"/>
              <a:t>Segment 1</a:t>
            </a:r>
          </a:p>
        </p:txBody>
      </p:sp>
      <p:sp>
        <p:nvSpPr>
          <p:cNvPr id="41" name="Text Placeholder 3">
            <a:extLst>
              <a:ext uri="{FF2B5EF4-FFF2-40B4-BE49-F238E27FC236}">
                <a16:creationId xmlns:a16="http://schemas.microsoft.com/office/drawing/2014/main" id="{190C4932-394D-1041-B91C-94B9B0306726}"/>
              </a:ext>
            </a:extLst>
          </p:cNvPr>
          <p:cNvSpPr>
            <a:spLocks noGrp="1"/>
          </p:cNvSpPr>
          <p:nvPr>
            <p:ph type="body" sz="quarter" idx="16" hasCustomPrompt="1"/>
          </p:nvPr>
        </p:nvSpPr>
        <p:spPr>
          <a:xfrm>
            <a:off x="1491065" y="4567102"/>
            <a:ext cx="1485900" cy="433387"/>
          </a:xfrm>
          <a:prstGeom prst="rect">
            <a:avLst/>
          </a:prstGeom>
        </p:spPr>
        <p:txBody>
          <a:bodyPr numCol="1"/>
          <a:lstStyle>
            <a:lvl1pPr algn="r">
              <a:defRPr sz="1600">
                <a:latin typeface="+mj-lt"/>
              </a:defRPr>
            </a:lvl1pPr>
          </a:lstStyle>
          <a:p>
            <a:pPr lvl="0"/>
            <a:r>
              <a:rPr lang="en-US"/>
              <a:t>Segment 3</a:t>
            </a:r>
          </a:p>
        </p:txBody>
      </p:sp>
      <p:sp>
        <p:nvSpPr>
          <p:cNvPr id="43" name="Text Placeholder 3">
            <a:extLst>
              <a:ext uri="{FF2B5EF4-FFF2-40B4-BE49-F238E27FC236}">
                <a16:creationId xmlns:a16="http://schemas.microsoft.com/office/drawing/2014/main" id="{14137843-33C3-9D4E-907B-6BE86DE857A0}"/>
              </a:ext>
            </a:extLst>
          </p:cNvPr>
          <p:cNvSpPr>
            <a:spLocks noGrp="1"/>
          </p:cNvSpPr>
          <p:nvPr>
            <p:ph type="body" sz="quarter" idx="18" hasCustomPrompt="1"/>
          </p:nvPr>
        </p:nvSpPr>
        <p:spPr>
          <a:xfrm>
            <a:off x="6891536" y="1869299"/>
            <a:ext cx="1485900" cy="433387"/>
          </a:xfrm>
          <a:prstGeom prst="rect">
            <a:avLst/>
          </a:prstGeom>
        </p:spPr>
        <p:txBody>
          <a:bodyPr numCol="1"/>
          <a:lstStyle>
            <a:lvl1pPr algn="l">
              <a:defRPr sz="1600">
                <a:latin typeface="+mj-lt"/>
              </a:defRPr>
            </a:lvl1pPr>
          </a:lstStyle>
          <a:p>
            <a:pPr lvl="0"/>
            <a:r>
              <a:rPr lang="en-US"/>
              <a:t>Segment 2</a:t>
            </a:r>
          </a:p>
        </p:txBody>
      </p:sp>
      <p:sp>
        <p:nvSpPr>
          <p:cNvPr id="45" name="Text Placeholder 3">
            <a:extLst>
              <a:ext uri="{FF2B5EF4-FFF2-40B4-BE49-F238E27FC236}">
                <a16:creationId xmlns:a16="http://schemas.microsoft.com/office/drawing/2014/main" id="{E0ADD46E-E1B0-A14C-A777-353C440A2030}"/>
              </a:ext>
            </a:extLst>
          </p:cNvPr>
          <p:cNvSpPr>
            <a:spLocks noGrp="1"/>
          </p:cNvSpPr>
          <p:nvPr>
            <p:ph type="body" sz="quarter" idx="20" hasCustomPrompt="1"/>
          </p:nvPr>
        </p:nvSpPr>
        <p:spPr>
          <a:xfrm>
            <a:off x="6891536" y="4567102"/>
            <a:ext cx="1485900" cy="433387"/>
          </a:xfrm>
          <a:prstGeom prst="rect">
            <a:avLst/>
          </a:prstGeom>
        </p:spPr>
        <p:txBody>
          <a:bodyPr numCol="1"/>
          <a:lstStyle>
            <a:lvl1pPr algn="l">
              <a:defRPr sz="1600">
                <a:latin typeface="+mj-lt"/>
              </a:defRPr>
            </a:lvl1pPr>
          </a:lstStyle>
          <a:p>
            <a:pPr lvl="0"/>
            <a:r>
              <a:rPr lang="en-US"/>
              <a:t>Segment 4</a:t>
            </a:r>
          </a:p>
        </p:txBody>
      </p:sp>
      <p:sp>
        <p:nvSpPr>
          <p:cNvPr id="47" name="Text Placeholder 3">
            <a:extLst>
              <a:ext uri="{FF2B5EF4-FFF2-40B4-BE49-F238E27FC236}">
                <a16:creationId xmlns:a16="http://schemas.microsoft.com/office/drawing/2014/main" id="{1124820E-4A28-CC49-8AD3-06351E336B04}"/>
              </a:ext>
            </a:extLst>
          </p:cNvPr>
          <p:cNvSpPr>
            <a:spLocks noGrp="1"/>
          </p:cNvSpPr>
          <p:nvPr>
            <p:ph type="body" sz="quarter" idx="22" hasCustomPrompt="1"/>
          </p:nvPr>
        </p:nvSpPr>
        <p:spPr>
          <a:xfrm>
            <a:off x="3505703" y="1933709"/>
            <a:ext cx="1191985" cy="1467060"/>
          </a:xfrm>
          <a:prstGeom prst="rect">
            <a:avLst/>
          </a:prstGeom>
        </p:spPr>
        <p:txBody>
          <a:bodyPr numCol="1" anchor="ctr"/>
          <a:lstStyle>
            <a:lvl1pPr algn="ctr">
              <a:defRPr sz="1400">
                <a:solidFill>
                  <a:schemeClr val="bg1"/>
                </a:solidFill>
                <a:latin typeface="+mj-lt"/>
              </a:defRPr>
            </a:lvl1pPr>
          </a:lstStyle>
          <a:p>
            <a:pPr lvl="0"/>
            <a:r>
              <a:rPr lang="en-US"/>
              <a:t>Segment 1</a:t>
            </a:r>
          </a:p>
        </p:txBody>
      </p:sp>
      <p:sp>
        <p:nvSpPr>
          <p:cNvPr id="48" name="Text Placeholder 3">
            <a:extLst>
              <a:ext uri="{FF2B5EF4-FFF2-40B4-BE49-F238E27FC236}">
                <a16:creationId xmlns:a16="http://schemas.microsoft.com/office/drawing/2014/main" id="{B12080EA-33EE-C943-A2DC-FC208444D53B}"/>
              </a:ext>
            </a:extLst>
          </p:cNvPr>
          <p:cNvSpPr>
            <a:spLocks noGrp="1"/>
          </p:cNvSpPr>
          <p:nvPr>
            <p:ph type="body" sz="quarter" idx="23" hasCustomPrompt="1"/>
          </p:nvPr>
        </p:nvSpPr>
        <p:spPr>
          <a:xfrm>
            <a:off x="5150429" y="1933709"/>
            <a:ext cx="1191985" cy="1467060"/>
          </a:xfrm>
          <a:prstGeom prst="rect">
            <a:avLst/>
          </a:prstGeom>
        </p:spPr>
        <p:txBody>
          <a:bodyPr numCol="1" anchor="ctr"/>
          <a:lstStyle>
            <a:lvl1pPr algn="ctr">
              <a:defRPr sz="1400">
                <a:solidFill>
                  <a:schemeClr val="bg1"/>
                </a:solidFill>
                <a:latin typeface="+mj-lt"/>
              </a:defRPr>
            </a:lvl1pPr>
          </a:lstStyle>
          <a:p>
            <a:pPr lvl="0"/>
            <a:r>
              <a:rPr lang="en-US"/>
              <a:t>Segment 2</a:t>
            </a:r>
          </a:p>
        </p:txBody>
      </p:sp>
      <p:sp>
        <p:nvSpPr>
          <p:cNvPr id="49" name="Text Placeholder 3">
            <a:extLst>
              <a:ext uri="{FF2B5EF4-FFF2-40B4-BE49-F238E27FC236}">
                <a16:creationId xmlns:a16="http://schemas.microsoft.com/office/drawing/2014/main" id="{20F2F0F3-D332-9A43-B8CA-7032FCE287B2}"/>
              </a:ext>
            </a:extLst>
          </p:cNvPr>
          <p:cNvSpPr>
            <a:spLocks noGrp="1"/>
          </p:cNvSpPr>
          <p:nvPr>
            <p:ph type="body" sz="quarter" idx="24" hasCustomPrompt="1"/>
          </p:nvPr>
        </p:nvSpPr>
        <p:spPr>
          <a:xfrm>
            <a:off x="3418056" y="3990975"/>
            <a:ext cx="1214906" cy="1467060"/>
          </a:xfrm>
          <a:prstGeom prst="rect">
            <a:avLst/>
          </a:prstGeom>
        </p:spPr>
        <p:txBody>
          <a:bodyPr numCol="1" anchor="ctr"/>
          <a:lstStyle>
            <a:lvl1pPr algn="ctr">
              <a:defRPr sz="1400">
                <a:solidFill>
                  <a:schemeClr val="bg1"/>
                </a:solidFill>
                <a:latin typeface="+mj-lt"/>
              </a:defRPr>
            </a:lvl1pPr>
          </a:lstStyle>
          <a:p>
            <a:pPr lvl="0"/>
            <a:r>
              <a:rPr lang="en-US"/>
              <a:t>Segment 3</a:t>
            </a:r>
          </a:p>
        </p:txBody>
      </p:sp>
      <p:sp>
        <p:nvSpPr>
          <p:cNvPr id="50" name="Text Placeholder 3">
            <a:extLst>
              <a:ext uri="{FF2B5EF4-FFF2-40B4-BE49-F238E27FC236}">
                <a16:creationId xmlns:a16="http://schemas.microsoft.com/office/drawing/2014/main" id="{958958B9-1A2A-DD4B-B52F-45DD8A8EDFFF}"/>
              </a:ext>
            </a:extLst>
          </p:cNvPr>
          <p:cNvSpPr>
            <a:spLocks noGrp="1"/>
          </p:cNvSpPr>
          <p:nvPr>
            <p:ph type="body" sz="quarter" idx="25" hasCustomPrompt="1"/>
          </p:nvPr>
        </p:nvSpPr>
        <p:spPr>
          <a:xfrm>
            <a:off x="5130575" y="3990975"/>
            <a:ext cx="1191985" cy="1467060"/>
          </a:xfrm>
          <a:prstGeom prst="rect">
            <a:avLst/>
          </a:prstGeom>
        </p:spPr>
        <p:txBody>
          <a:bodyPr numCol="1" anchor="ctr"/>
          <a:lstStyle>
            <a:lvl1pPr algn="ctr">
              <a:defRPr sz="1400">
                <a:solidFill>
                  <a:schemeClr val="bg1"/>
                </a:solidFill>
                <a:latin typeface="+mj-lt"/>
              </a:defRPr>
            </a:lvl1pPr>
          </a:lstStyle>
          <a:p>
            <a:pPr lvl="0"/>
            <a:r>
              <a:rPr lang="en-US"/>
              <a:t>Segment 4</a:t>
            </a:r>
          </a:p>
        </p:txBody>
      </p:sp>
      <p:sp>
        <p:nvSpPr>
          <p:cNvPr id="52" name="Text Placeholder 50">
            <a:extLst>
              <a:ext uri="{FF2B5EF4-FFF2-40B4-BE49-F238E27FC236}">
                <a16:creationId xmlns:a16="http://schemas.microsoft.com/office/drawing/2014/main" id="{931CC39D-C096-1649-8C0E-3281A819E3D6}"/>
              </a:ext>
            </a:extLst>
          </p:cNvPr>
          <p:cNvSpPr>
            <a:spLocks noGrp="1"/>
          </p:cNvSpPr>
          <p:nvPr>
            <p:ph type="body" sz="quarter" idx="26" hasCustomPrompt="1"/>
          </p:nvPr>
        </p:nvSpPr>
        <p:spPr>
          <a:xfrm>
            <a:off x="2750775" y="3595688"/>
            <a:ext cx="751979" cy="241300"/>
          </a:xfrm>
          <a:prstGeom prst="rect">
            <a:avLst/>
          </a:prstGeom>
        </p:spPr>
        <p:txBody>
          <a:bodyPr numCol="1"/>
          <a:lstStyle>
            <a:lvl1pPr algn="r">
              <a:defRPr/>
            </a:lvl1pPr>
          </a:lstStyle>
          <a:p>
            <a:pPr lvl="0"/>
            <a:r>
              <a:rPr lang="en-US"/>
              <a:t>X axis</a:t>
            </a:r>
          </a:p>
        </p:txBody>
      </p:sp>
      <p:sp>
        <p:nvSpPr>
          <p:cNvPr id="54" name="Text Placeholder 50">
            <a:extLst>
              <a:ext uri="{FF2B5EF4-FFF2-40B4-BE49-F238E27FC236}">
                <a16:creationId xmlns:a16="http://schemas.microsoft.com/office/drawing/2014/main" id="{B22068C2-4206-424F-A165-268E3E9D118F}"/>
              </a:ext>
            </a:extLst>
          </p:cNvPr>
          <p:cNvSpPr>
            <a:spLocks noGrp="1"/>
          </p:cNvSpPr>
          <p:nvPr>
            <p:ph type="body" sz="quarter" idx="27" hasCustomPrompt="1"/>
          </p:nvPr>
        </p:nvSpPr>
        <p:spPr>
          <a:xfrm>
            <a:off x="4527782" y="1891602"/>
            <a:ext cx="751979" cy="241300"/>
          </a:xfrm>
          <a:prstGeom prst="rect">
            <a:avLst/>
          </a:prstGeom>
        </p:spPr>
        <p:txBody>
          <a:bodyPr numCol="1"/>
          <a:lstStyle>
            <a:lvl1pPr algn="ctr">
              <a:defRPr/>
            </a:lvl1pPr>
          </a:lstStyle>
          <a:p>
            <a:pPr lvl="0"/>
            <a:r>
              <a:rPr lang="en-US"/>
              <a:t>Y axis</a:t>
            </a:r>
          </a:p>
        </p:txBody>
      </p:sp>
      <p:sp>
        <p:nvSpPr>
          <p:cNvPr id="3" name="Text Placeholder 2">
            <a:extLst>
              <a:ext uri="{FF2B5EF4-FFF2-40B4-BE49-F238E27FC236}">
                <a16:creationId xmlns:a16="http://schemas.microsoft.com/office/drawing/2014/main" id="{25F70E16-F2E7-8843-93AC-6112A05028F8}"/>
              </a:ext>
            </a:extLst>
          </p:cNvPr>
          <p:cNvSpPr>
            <a:spLocks noGrp="1"/>
          </p:cNvSpPr>
          <p:nvPr>
            <p:ph type="body" sz="quarter" idx="28"/>
          </p:nvPr>
        </p:nvSpPr>
        <p:spPr>
          <a:xfrm>
            <a:off x="863794" y="2264927"/>
            <a:ext cx="2117723" cy="973137"/>
          </a:xfrm>
          <a:prstGeom prst="rect">
            <a:avLst/>
          </a:prstGeom>
        </p:spPr>
        <p:txBody>
          <a:bodyPr/>
          <a:lstStyle>
            <a:lvl1pPr algn="r">
              <a:defRPr sz="1400"/>
            </a:lvl1pPr>
            <a:lvl2pPr marL="287323" indent="-171442" algn="r">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51" name="Text Placeholder 2">
            <a:extLst>
              <a:ext uri="{FF2B5EF4-FFF2-40B4-BE49-F238E27FC236}">
                <a16:creationId xmlns:a16="http://schemas.microsoft.com/office/drawing/2014/main" id="{1D41EFF0-88D3-AD48-9A8B-D7AFF3500766}"/>
              </a:ext>
            </a:extLst>
          </p:cNvPr>
          <p:cNvSpPr>
            <a:spLocks noGrp="1"/>
          </p:cNvSpPr>
          <p:nvPr>
            <p:ph type="body" sz="quarter" idx="29"/>
          </p:nvPr>
        </p:nvSpPr>
        <p:spPr>
          <a:xfrm>
            <a:off x="863794" y="4948821"/>
            <a:ext cx="2117723" cy="973137"/>
          </a:xfrm>
          <a:prstGeom prst="rect">
            <a:avLst/>
          </a:prstGeom>
        </p:spPr>
        <p:txBody>
          <a:bodyPr/>
          <a:lstStyle>
            <a:lvl1pPr algn="r">
              <a:defRPr sz="1400"/>
            </a:lvl1pPr>
            <a:lvl2pPr marL="287323" indent="-171442" algn="r">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53" name="Text Placeholder 2">
            <a:extLst>
              <a:ext uri="{FF2B5EF4-FFF2-40B4-BE49-F238E27FC236}">
                <a16:creationId xmlns:a16="http://schemas.microsoft.com/office/drawing/2014/main" id="{1B06AE93-3069-EC4F-90BF-64892662467C}"/>
              </a:ext>
            </a:extLst>
          </p:cNvPr>
          <p:cNvSpPr>
            <a:spLocks noGrp="1"/>
          </p:cNvSpPr>
          <p:nvPr>
            <p:ph type="body" sz="quarter" idx="30"/>
          </p:nvPr>
        </p:nvSpPr>
        <p:spPr>
          <a:xfrm>
            <a:off x="6887357" y="2262024"/>
            <a:ext cx="2084819" cy="973137"/>
          </a:xfrm>
          <a:prstGeom prst="rect">
            <a:avLst/>
          </a:prstGeom>
        </p:spPr>
        <p:txBody>
          <a:bodyPr/>
          <a:lstStyle>
            <a:lvl1pPr algn="l">
              <a:defRPr sz="1400"/>
            </a:lvl1pPr>
            <a:lvl2pPr marL="287323" indent="-171442" algn="l">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56" name="Text Placeholder 2">
            <a:extLst>
              <a:ext uri="{FF2B5EF4-FFF2-40B4-BE49-F238E27FC236}">
                <a16:creationId xmlns:a16="http://schemas.microsoft.com/office/drawing/2014/main" id="{BF351ED7-ED0B-274E-ADE3-DBC69B2743DD}"/>
              </a:ext>
            </a:extLst>
          </p:cNvPr>
          <p:cNvSpPr>
            <a:spLocks noGrp="1"/>
          </p:cNvSpPr>
          <p:nvPr>
            <p:ph type="body" sz="quarter" idx="31"/>
          </p:nvPr>
        </p:nvSpPr>
        <p:spPr>
          <a:xfrm>
            <a:off x="6887357" y="4948821"/>
            <a:ext cx="2084819" cy="973137"/>
          </a:xfrm>
          <a:prstGeom prst="rect">
            <a:avLst/>
          </a:prstGeom>
        </p:spPr>
        <p:txBody>
          <a:bodyPr/>
          <a:lstStyle>
            <a:lvl1pPr algn="l">
              <a:defRPr sz="1400"/>
            </a:lvl1pPr>
            <a:lvl2pPr marL="287323" indent="-171442" algn="l">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5" name="Footer Placeholder 6">
            <a:extLst>
              <a:ext uri="{FF2B5EF4-FFF2-40B4-BE49-F238E27FC236}">
                <a16:creationId xmlns:a16="http://schemas.microsoft.com/office/drawing/2014/main" id="{6BF7FB78-5951-634A-86A7-F503E3FA53DB}"/>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37" name="Picture 36" descr="A picture containing text, clipart&#10;&#10;Description automatically generated">
            <a:extLst>
              <a:ext uri="{FF2B5EF4-FFF2-40B4-BE49-F238E27FC236}">
                <a16:creationId xmlns:a16="http://schemas.microsoft.com/office/drawing/2014/main" id="{FCCBAC04-4C7C-457F-B93E-0F33CC605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8" name="Title 3">
            <a:extLst>
              <a:ext uri="{FF2B5EF4-FFF2-40B4-BE49-F238E27FC236}">
                <a16:creationId xmlns:a16="http://schemas.microsoft.com/office/drawing/2014/main" id="{BE4A2825-AC42-44CC-A6B9-6A3FE9D420D9}"/>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9" name="Text Placeholder 2">
            <a:extLst>
              <a:ext uri="{FF2B5EF4-FFF2-40B4-BE49-F238E27FC236}">
                <a16:creationId xmlns:a16="http://schemas.microsoft.com/office/drawing/2014/main" id="{AD8E2314-9DA0-4BBC-9870-3F54DD32F54D}"/>
              </a:ext>
            </a:extLst>
          </p:cNvPr>
          <p:cNvSpPr>
            <a:spLocks noGrp="1"/>
          </p:cNvSpPr>
          <p:nvPr>
            <p:ph type="body" sz="quarter" idx="32"/>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2049706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ight Arrow 16">
            <a:extLst>
              <a:ext uri="{FF2B5EF4-FFF2-40B4-BE49-F238E27FC236}">
                <a16:creationId xmlns:a16="http://schemas.microsoft.com/office/drawing/2014/main" id="{243BBCA5-7521-4341-8DE3-3D98661E0BF0}"/>
              </a:ext>
            </a:extLst>
          </p:cNvPr>
          <p:cNvSpPr/>
          <p:nvPr/>
        </p:nvSpPr>
        <p:spPr>
          <a:xfrm>
            <a:off x="681042" y="2005092"/>
            <a:ext cx="8543924" cy="901231"/>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18" name="Right Arrow 17">
            <a:extLst>
              <a:ext uri="{FF2B5EF4-FFF2-40B4-BE49-F238E27FC236}">
                <a16:creationId xmlns:a16="http://schemas.microsoft.com/office/drawing/2014/main" id="{C9789746-ED7B-5A43-8C3E-1E247210C860}"/>
              </a:ext>
            </a:extLst>
          </p:cNvPr>
          <p:cNvSpPr/>
          <p:nvPr/>
        </p:nvSpPr>
        <p:spPr>
          <a:xfrm>
            <a:off x="2745821" y="2914817"/>
            <a:ext cx="6479142" cy="90123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19" name="Right Arrow 18">
            <a:extLst>
              <a:ext uri="{FF2B5EF4-FFF2-40B4-BE49-F238E27FC236}">
                <a16:creationId xmlns:a16="http://schemas.microsoft.com/office/drawing/2014/main" id="{818EE919-AE7F-3544-8653-0029E846C53D}"/>
              </a:ext>
            </a:extLst>
          </p:cNvPr>
          <p:cNvSpPr/>
          <p:nvPr/>
        </p:nvSpPr>
        <p:spPr>
          <a:xfrm>
            <a:off x="4810603" y="3824542"/>
            <a:ext cx="4414360" cy="901231"/>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20" name="Right Arrow 19">
            <a:extLst>
              <a:ext uri="{FF2B5EF4-FFF2-40B4-BE49-F238E27FC236}">
                <a16:creationId xmlns:a16="http://schemas.microsoft.com/office/drawing/2014/main" id="{89CBC0CD-E938-B04A-8BC0-AA399CC273E7}"/>
              </a:ext>
            </a:extLst>
          </p:cNvPr>
          <p:cNvSpPr/>
          <p:nvPr/>
        </p:nvSpPr>
        <p:spPr>
          <a:xfrm>
            <a:off x="6875385" y="4734268"/>
            <a:ext cx="2349579" cy="9012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34" name="Text Placeholder 5">
            <a:extLst>
              <a:ext uri="{FF2B5EF4-FFF2-40B4-BE49-F238E27FC236}">
                <a16:creationId xmlns:a16="http://schemas.microsoft.com/office/drawing/2014/main" id="{17EAAD68-3883-494C-AADD-CEBB92A782BC}"/>
              </a:ext>
            </a:extLst>
          </p:cNvPr>
          <p:cNvSpPr>
            <a:spLocks noGrp="1"/>
          </p:cNvSpPr>
          <p:nvPr>
            <p:ph type="body" sz="quarter" idx="18" hasCustomPrompt="1"/>
          </p:nvPr>
        </p:nvSpPr>
        <p:spPr>
          <a:xfrm>
            <a:off x="677168" y="2220127"/>
            <a:ext cx="1976041" cy="463550"/>
          </a:xfrm>
          <a:prstGeom prst="rect">
            <a:avLst/>
          </a:prstGeom>
        </p:spPr>
        <p:txBody>
          <a:bodyPr numCol="1" anchor="ctr" anchorCtr="0"/>
          <a:lstStyle>
            <a:lvl1pPr>
              <a:defRPr sz="2400">
                <a:solidFill>
                  <a:schemeClr val="bg1"/>
                </a:solidFill>
                <a:latin typeface="+mj-lt"/>
              </a:defRPr>
            </a:lvl1pPr>
          </a:lstStyle>
          <a:p>
            <a:pPr lvl="0"/>
            <a:r>
              <a:rPr lang="en-US"/>
              <a:t>01</a:t>
            </a:r>
          </a:p>
        </p:txBody>
      </p:sp>
      <p:sp>
        <p:nvSpPr>
          <p:cNvPr id="35" name="Text Placeholder 5">
            <a:extLst>
              <a:ext uri="{FF2B5EF4-FFF2-40B4-BE49-F238E27FC236}">
                <a16:creationId xmlns:a16="http://schemas.microsoft.com/office/drawing/2014/main" id="{B36A9376-851F-FF49-95C8-D04D39EC453B}"/>
              </a:ext>
            </a:extLst>
          </p:cNvPr>
          <p:cNvSpPr>
            <a:spLocks noGrp="1"/>
          </p:cNvSpPr>
          <p:nvPr>
            <p:ph type="body" sz="quarter" idx="19" hasCustomPrompt="1"/>
          </p:nvPr>
        </p:nvSpPr>
        <p:spPr>
          <a:xfrm>
            <a:off x="2748643" y="3124200"/>
            <a:ext cx="1976041" cy="463550"/>
          </a:xfrm>
          <a:prstGeom prst="rect">
            <a:avLst/>
          </a:prstGeom>
        </p:spPr>
        <p:txBody>
          <a:bodyPr numCol="1" anchor="ctr" anchorCtr="0"/>
          <a:lstStyle>
            <a:lvl1pPr>
              <a:defRPr sz="2400">
                <a:solidFill>
                  <a:schemeClr val="bg1"/>
                </a:solidFill>
                <a:latin typeface="+mj-lt"/>
              </a:defRPr>
            </a:lvl1pPr>
          </a:lstStyle>
          <a:p>
            <a:pPr lvl="0"/>
            <a:r>
              <a:rPr lang="en-US"/>
              <a:t>02</a:t>
            </a:r>
          </a:p>
        </p:txBody>
      </p:sp>
      <p:sp>
        <p:nvSpPr>
          <p:cNvPr id="36" name="Text Placeholder 5">
            <a:extLst>
              <a:ext uri="{FF2B5EF4-FFF2-40B4-BE49-F238E27FC236}">
                <a16:creationId xmlns:a16="http://schemas.microsoft.com/office/drawing/2014/main" id="{5CAEAB5C-C8E1-FF4E-BFE0-0265368F249B}"/>
              </a:ext>
            </a:extLst>
          </p:cNvPr>
          <p:cNvSpPr>
            <a:spLocks noGrp="1"/>
          </p:cNvSpPr>
          <p:nvPr>
            <p:ph type="body" sz="quarter" idx="20" hasCustomPrompt="1"/>
          </p:nvPr>
        </p:nvSpPr>
        <p:spPr>
          <a:xfrm>
            <a:off x="4812848" y="4038600"/>
            <a:ext cx="1976041" cy="463550"/>
          </a:xfrm>
          <a:prstGeom prst="rect">
            <a:avLst/>
          </a:prstGeom>
        </p:spPr>
        <p:txBody>
          <a:bodyPr numCol="1" anchor="ctr" anchorCtr="0"/>
          <a:lstStyle>
            <a:lvl1pPr>
              <a:defRPr sz="2400">
                <a:solidFill>
                  <a:schemeClr val="bg1"/>
                </a:solidFill>
                <a:latin typeface="+mj-lt"/>
              </a:defRPr>
            </a:lvl1pPr>
          </a:lstStyle>
          <a:p>
            <a:pPr lvl="0"/>
            <a:r>
              <a:rPr lang="en-US"/>
              <a:t>03</a:t>
            </a:r>
          </a:p>
        </p:txBody>
      </p:sp>
      <p:sp>
        <p:nvSpPr>
          <p:cNvPr id="37" name="Text Placeholder 5">
            <a:extLst>
              <a:ext uri="{FF2B5EF4-FFF2-40B4-BE49-F238E27FC236}">
                <a16:creationId xmlns:a16="http://schemas.microsoft.com/office/drawing/2014/main" id="{FF4FA31A-152B-A546-8098-FAC4530DCEFD}"/>
              </a:ext>
            </a:extLst>
          </p:cNvPr>
          <p:cNvSpPr>
            <a:spLocks noGrp="1"/>
          </p:cNvSpPr>
          <p:nvPr>
            <p:ph type="body" sz="quarter" idx="21" hasCustomPrompt="1"/>
          </p:nvPr>
        </p:nvSpPr>
        <p:spPr>
          <a:xfrm>
            <a:off x="6872289" y="4953000"/>
            <a:ext cx="1976041" cy="463550"/>
          </a:xfrm>
          <a:prstGeom prst="rect">
            <a:avLst/>
          </a:prstGeom>
        </p:spPr>
        <p:txBody>
          <a:bodyPr numCol="1" anchor="ctr" anchorCtr="0"/>
          <a:lstStyle>
            <a:lvl1pPr>
              <a:defRPr sz="2400">
                <a:solidFill>
                  <a:schemeClr val="bg1"/>
                </a:solidFill>
                <a:latin typeface="+mj-lt"/>
              </a:defRPr>
            </a:lvl1pPr>
          </a:lstStyle>
          <a:p>
            <a:pPr lvl="0"/>
            <a:r>
              <a:rPr lang="en-US"/>
              <a:t>04</a:t>
            </a:r>
          </a:p>
        </p:txBody>
      </p:sp>
      <p:sp>
        <p:nvSpPr>
          <p:cNvPr id="3" name="Text Placeholder 2">
            <a:extLst>
              <a:ext uri="{FF2B5EF4-FFF2-40B4-BE49-F238E27FC236}">
                <a16:creationId xmlns:a16="http://schemas.microsoft.com/office/drawing/2014/main" id="{9B0F7649-58CC-D344-91E2-CAC1415B1513}"/>
              </a:ext>
            </a:extLst>
          </p:cNvPr>
          <p:cNvSpPr>
            <a:spLocks noGrp="1"/>
          </p:cNvSpPr>
          <p:nvPr>
            <p:ph type="body" sz="quarter" idx="22"/>
          </p:nvPr>
        </p:nvSpPr>
        <p:spPr>
          <a:xfrm>
            <a:off x="681650" y="2818187"/>
            <a:ext cx="1925432" cy="1803400"/>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1" name="Text Placeholder 2">
            <a:extLst>
              <a:ext uri="{FF2B5EF4-FFF2-40B4-BE49-F238E27FC236}">
                <a16:creationId xmlns:a16="http://schemas.microsoft.com/office/drawing/2014/main" id="{45F0A8FB-257E-F84E-9980-C5E7C4779F52}"/>
              </a:ext>
            </a:extLst>
          </p:cNvPr>
          <p:cNvSpPr>
            <a:spLocks noGrp="1"/>
          </p:cNvSpPr>
          <p:nvPr>
            <p:ph type="body" sz="quarter" idx="23"/>
          </p:nvPr>
        </p:nvSpPr>
        <p:spPr>
          <a:xfrm>
            <a:off x="2759047" y="3733800"/>
            <a:ext cx="1925432" cy="1803400"/>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2" name="Text Placeholder 2">
            <a:extLst>
              <a:ext uri="{FF2B5EF4-FFF2-40B4-BE49-F238E27FC236}">
                <a16:creationId xmlns:a16="http://schemas.microsoft.com/office/drawing/2014/main" id="{2928FB57-0A02-F84D-965C-191B46009337}"/>
              </a:ext>
            </a:extLst>
          </p:cNvPr>
          <p:cNvSpPr>
            <a:spLocks noGrp="1"/>
          </p:cNvSpPr>
          <p:nvPr>
            <p:ph type="body" sz="quarter" idx="24"/>
          </p:nvPr>
        </p:nvSpPr>
        <p:spPr>
          <a:xfrm>
            <a:off x="4822422" y="4648200"/>
            <a:ext cx="1925432" cy="1803400"/>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10F7A754-F8FC-8D4D-A9A3-FBA1044D8ACC}"/>
              </a:ext>
            </a:extLst>
          </p:cNvPr>
          <p:cNvSpPr>
            <a:spLocks noGrp="1"/>
          </p:cNvSpPr>
          <p:nvPr>
            <p:ph type="body" sz="quarter" idx="25"/>
          </p:nvPr>
        </p:nvSpPr>
        <p:spPr>
          <a:xfrm>
            <a:off x="6872289" y="5562600"/>
            <a:ext cx="1925432" cy="1154084"/>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3" name="Footer Placeholder 6">
            <a:extLst>
              <a:ext uri="{FF2B5EF4-FFF2-40B4-BE49-F238E27FC236}">
                <a16:creationId xmlns:a16="http://schemas.microsoft.com/office/drawing/2014/main" id="{2389959F-678A-0B49-A30A-E8AF637329EE}"/>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7178409B-07AD-4206-9882-2BCD9B6EF5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2" name="Title 3">
            <a:extLst>
              <a:ext uri="{FF2B5EF4-FFF2-40B4-BE49-F238E27FC236}">
                <a16:creationId xmlns:a16="http://schemas.microsoft.com/office/drawing/2014/main" id="{063DDC32-EA8B-459C-87F4-5133F69564A0}"/>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6" name="Text Placeholder 2">
            <a:extLst>
              <a:ext uri="{FF2B5EF4-FFF2-40B4-BE49-F238E27FC236}">
                <a16:creationId xmlns:a16="http://schemas.microsoft.com/office/drawing/2014/main" id="{3868216D-71A8-4883-991E-8D3134352CF8}"/>
              </a:ext>
            </a:extLst>
          </p:cNvPr>
          <p:cNvSpPr>
            <a:spLocks noGrp="1"/>
          </p:cNvSpPr>
          <p:nvPr>
            <p:ph type="body" sz="quarter" idx="26"/>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229219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F2A611B8-70D7-D542-8C91-D50C2273B594}"/>
              </a:ext>
            </a:extLst>
          </p:cNvPr>
          <p:cNvSpPr/>
          <p:nvPr/>
        </p:nvSpPr>
        <p:spPr>
          <a:xfrm>
            <a:off x="5570054" y="1891105"/>
            <a:ext cx="3042722" cy="338554"/>
          </a:xfrm>
          <a:prstGeom prst="rect">
            <a:avLst/>
          </a:prstGeom>
        </p:spPr>
        <p:txBody>
          <a:bodyPr wrap="square">
            <a:spAutoFit/>
          </a:bodyPr>
          <a:lstStyle/>
          <a:p>
            <a:r>
              <a:rPr lang="en-US" sz="1600">
                <a:latin typeface="+mj-lt"/>
              </a:rPr>
              <a:t>Positions</a:t>
            </a:r>
          </a:p>
        </p:txBody>
      </p:sp>
      <p:grpSp>
        <p:nvGrpSpPr>
          <p:cNvPr id="26" name="Group 25">
            <a:extLst>
              <a:ext uri="{FF2B5EF4-FFF2-40B4-BE49-F238E27FC236}">
                <a16:creationId xmlns:a16="http://schemas.microsoft.com/office/drawing/2014/main" id="{5CE27DC7-2E8C-DA4A-A200-6A406C10C5F0}"/>
              </a:ext>
            </a:extLst>
          </p:cNvPr>
          <p:cNvGrpSpPr/>
          <p:nvPr/>
        </p:nvGrpSpPr>
        <p:grpSpPr>
          <a:xfrm>
            <a:off x="912305" y="2141479"/>
            <a:ext cx="3855024" cy="3489091"/>
            <a:chOff x="5257800" y="2038350"/>
            <a:chExt cx="2209800" cy="2133600"/>
          </a:xfrm>
        </p:grpSpPr>
        <p:grpSp>
          <p:nvGrpSpPr>
            <p:cNvPr id="37" name="Group 36">
              <a:extLst>
                <a:ext uri="{FF2B5EF4-FFF2-40B4-BE49-F238E27FC236}">
                  <a16:creationId xmlns:a16="http://schemas.microsoft.com/office/drawing/2014/main" id="{A50A3F42-C05F-FA4C-8B9C-43D67FE74444}"/>
                </a:ext>
              </a:extLst>
            </p:cNvPr>
            <p:cNvGrpSpPr/>
            <p:nvPr/>
          </p:nvGrpSpPr>
          <p:grpSpPr>
            <a:xfrm>
              <a:off x="5257800" y="2038350"/>
              <a:ext cx="2209800" cy="2133600"/>
              <a:chOff x="5257800" y="2038350"/>
              <a:chExt cx="2209800" cy="2133600"/>
            </a:xfrm>
          </p:grpSpPr>
          <p:cxnSp>
            <p:nvCxnSpPr>
              <p:cNvPr id="42" name="Straight Connector 41">
                <a:extLst>
                  <a:ext uri="{FF2B5EF4-FFF2-40B4-BE49-F238E27FC236}">
                    <a16:creationId xmlns:a16="http://schemas.microsoft.com/office/drawing/2014/main" id="{B22C5ADD-19F8-C345-9143-1D1E2C2213BD}"/>
                  </a:ext>
                </a:extLst>
              </p:cNvPr>
              <p:cNvCxnSpPr/>
              <p:nvPr/>
            </p:nvCxnSpPr>
            <p:spPr>
              <a:xfrm>
                <a:off x="63627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74F81E7-D659-0546-81ED-73F79EDAAD5B}"/>
                  </a:ext>
                </a:extLst>
              </p:cNvPr>
              <p:cNvCxnSpPr/>
              <p:nvPr/>
            </p:nvCxnSpPr>
            <p:spPr>
              <a:xfrm>
                <a:off x="52578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85944C0-01B8-DF4D-A1FB-C96F84202BC0}"/>
                  </a:ext>
                </a:extLst>
              </p:cNvPr>
              <p:cNvCxnSpPr/>
              <p:nvPr/>
            </p:nvCxnSpPr>
            <p:spPr>
              <a:xfrm>
                <a:off x="74676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85CA5ACE-382E-E741-80F1-1086934F3E63}"/>
                </a:ext>
              </a:extLst>
            </p:cNvPr>
            <p:cNvGrpSpPr/>
            <p:nvPr/>
          </p:nvGrpSpPr>
          <p:grpSpPr>
            <a:xfrm>
              <a:off x="5257800" y="2038350"/>
              <a:ext cx="2209800" cy="2133600"/>
              <a:chOff x="5295900" y="2038350"/>
              <a:chExt cx="2133600" cy="2209800"/>
            </a:xfrm>
          </p:grpSpPr>
          <p:cxnSp>
            <p:nvCxnSpPr>
              <p:cNvPr id="39" name="Straight Connector 38">
                <a:extLst>
                  <a:ext uri="{FF2B5EF4-FFF2-40B4-BE49-F238E27FC236}">
                    <a16:creationId xmlns:a16="http://schemas.microsoft.com/office/drawing/2014/main" id="{DA7BE2D0-97B4-A044-8408-73AC54E7FE4C}"/>
                  </a:ext>
                </a:extLst>
              </p:cNvPr>
              <p:cNvCxnSpPr/>
              <p:nvPr/>
            </p:nvCxnSpPr>
            <p:spPr>
              <a:xfrm rot="5400000">
                <a:off x="6362700" y="20764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63171A-3F73-C54D-A430-0256DE0BEE26}"/>
                  </a:ext>
                </a:extLst>
              </p:cNvPr>
              <p:cNvCxnSpPr/>
              <p:nvPr/>
            </p:nvCxnSpPr>
            <p:spPr>
              <a:xfrm rot="5400000">
                <a:off x="6362700" y="9715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9F5DC49-B517-DC43-95DB-92ED7987741A}"/>
                  </a:ext>
                </a:extLst>
              </p:cNvPr>
              <p:cNvCxnSpPr/>
              <p:nvPr/>
            </p:nvCxnSpPr>
            <p:spPr>
              <a:xfrm rot="5400000">
                <a:off x="6362700" y="3181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31" name="Right Arrow 29">
            <a:extLst>
              <a:ext uri="{FF2B5EF4-FFF2-40B4-BE49-F238E27FC236}">
                <a16:creationId xmlns:a16="http://schemas.microsoft.com/office/drawing/2014/main" id="{D1DB5E05-5642-2742-B446-93DB4293DCF0}"/>
              </a:ext>
            </a:extLst>
          </p:cNvPr>
          <p:cNvSpPr/>
          <p:nvPr/>
        </p:nvSpPr>
        <p:spPr>
          <a:xfrm rot="16200000">
            <a:off x="-866682" y="3761832"/>
            <a:ext cx="3536746" cy="296048"/>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1100"/>
          </a:p>
        </p:txBody>
      </p:sp>
      <p:sp>
        <p:nvSpPr>
          <p:cNvPr id="32" name="Right Arrow 39">
            <a:extLst>
              <a:ext uri="{FF2B5EF4-FFF2-40B4-BE49-F238E27FC236}">
                <a16:creationId xmlns:a16="http://schemas.microsoft.com/office/drawing/2014/main" id="{BDAD0CD1-9521-CC4A-8671-C94D4BF18FAA}"/>
              </a:ext>
            </a:extLst>
          </p:cNvPr>
          <p:cNvSpPr/>
          <p:nvPr/>
        </p:nvSpPr>
        <p:spPr>
          <a:xfrm>
            <a:off x="863193" y="5453835"/>
            <a:ext cx="3904140" cy="360940"/>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1100"/>
          </a:p>
        </p:txBody>
      </p:sp>
      <p:sp>
        <p:nvSpPr>
          <p:cNvPr id="34" name="TextBox 33">
            <a:extLst>
              <a:ext uri="{FF2B5EF4-FFF2-40B4-BE49-F238E27FC236}">
                <a16:creationId xmlns:a16="http://schemas.microsoft.com/office/drawing/2014/main" id="{3B5F0DCE-530D-CE44-BCBD-C2E1BD3E47EA}"/>
              </a:ext>
            </a:extLst>
          </p:cNvPr>
          <p:cNvSpPr txBox="1"/>
          <p:nvPr/>
        </p:nvSpPr>
        <p:spPr>
          <a:xfrm>
            <a:off x="2194426" y="4650813"/>
            <a:ext cx="65" cy="261610"/>
          </a:xfrm>
          <a:prstGeom prst="rect">
            <a:avLst/>
          </a:prstGeom>
          <a:noFill/>
        </p:spPr>
        <p:txBody>
          <a:bodyPr wrap="none" lIns="0" rIns="0" rtlCol="0">
            <a:spAutoFit/>
          </a:bodyPr>
          <a:lstStyle/>
          <a:p>
            <a:endParaRPr lang="en-US" sz="1100"/>
          </a:p>
        </p:txBody>
      </p:sp>
      <p:sp>
        <p:nvSpPr>
          <p:cNvPr id="53" name="Text Placeholder 3">
            <a:extLst>
              <a:ext uri="{FF2B5EF4-FFF2-40B4-BE49-F238E27FC236}">
                <a16:creationId xmlns:a16="http://schemas.microsoft.com/office/drawing/2014/main" id="{D67E35D4-BCE1-6F4B-889E-F681D148C4A2}"/>
              </a:ext>
            </a:extLst>
          </p:cNvPr>
          <p:cNvSpPr>
            <a:spLocks noGrp="1"/>
          </p:cNvSpPr>
          <p:nvPr>
            <p:ph type="body" sz="quarter" idx="14" hasCustomPrompt="1"/>
          </p:nvPr>
        </p:nvSpPr>
        <p:spPr>
          <a:xfrm>
            <a:off x="922498" y="1879042"/>
            <a:ext cx="1918677" cy="25168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X axis title</a:t>
            </a:r>
          </a:p>
        </p:txBody>
      </p:sp>
      <p:sp>
        <p:nvSpPr>
          <p:cNvPr id="54" name="Text Placeholder 3">
            <a:extLst>
              <a:ext uri="{FF2B5EF4-FFF2-40B4-BE49-F238E27FC236}">
                <a16:creationId xmlns:a16="http://schemas.microsoft.com/office/drawing/2014/main" id="{A54A8B74-515D-A14E-A74F-F66C06ADD2EC}"/>
              </a:ext>
            </a:extLst>
          </p:cNvPr>
          <p:cNvSpPr>
            <a:spLocks noGrp="1"/>
          </p:cNvSpPr>
          <p:nvPr>
            <p:ph type="body" sz="quarter" idx="15" hasCustomPrompt="1"/>
          </p:nvPr>
        </p:nvSpPr>
        <p:spPr>
          <a:xfrm>
            <a:off x="2847980" y="1879042"/>
            <a:ext cx="1918677" cy="25168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X axis title</a:t>
            </a:r>
          </a:p>
        </p:txBody>
      </p:sp>
      <p:sp>
        <p:nvSpPr>
          <p:cNvPr id="55" name="Text Placeholder 3">
            <a:extLst>
              <a:ext uri="{FF2B5EF4-FFF2-40B4-BE49-F238E27FC236}">
                <a16:creationId xmlns:a16="http://schemas.microsoft.com/office/drawing/2014/main" id="{F4836230-811F-7942-A727-942E9AB38579}"/>
              </a:ext>
            </a:extLst>
          </p:cNvPr>
          <p:cNvSpPr>
            <a:spLocks noGrp="1"/>
          </p:cNvSpPr>
          <p:nvPr>
            <p:ph type="body" sz="quarter" idx="16" hasCustomPrompt="1"/>
          </p:nvPr>
        </p:nvSpPr>
        <p:spPr>
          <a:xfrm rot="5400000">
            <a:off x="4008619" y="2912360"/>
            <a:ext cx="1728126" cy="20449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Y axis title</a:t>
            </a:r>
          </a:p>
        </p:txBody>
      </p:sp>
      <p:sp>
        <p:nvSpPr>
          <p:cNvPr id="58" name="Text Placeholder 3">
            <a:extLst>
              <a:ext uri="{FF2B5EF4-FFF2-40B4-BE49-F238E27FC236}">
                <a16:creationId xmlns:a16="http://schemas.microsoft.com/office/drawing/2014/main" id="{B0AE8F19-5424-454D-A357-F986EB20770D}"/>
              </a:ext>
            </a:extLst>
          </p:cNvPr>
          <p:cNvSpPr>
            <a:spLocks noGrp="1"/>
          </p:cNvSpPr>
          <p:nvPr>
            <p:ph type="body" sz="quarter" idx="17" hasCustomPrompt="1"/>
          </p:nvPr>
        </p:nvSpPr>
        <p:spPr>
          <a:xfrm rot="5400000">
            <a:off x="4008619" y="4648018"/>
            <a:ext cx="1728126" cy="20449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Y axis title</a:t>
            </a:r>
          </a:p>
        </p:txBody>
      </p:sp>
      <p:sp>
        <p:nvSpPr>
          <p:cNvPr id="60" name="Text Placeholder 3">
            <a:extLst>
              <a:ext uri="{FF2B5EF4-FFF2-40B4-BE49-F238E27FC236}">
                <a16:creationId xmlns:a16="http://schemas.microsoft.com/office/drawing/2014/main" id="{843AAFBE-157D-4F44-BB00-F9425860E91A}"/>
              </a:ext>
            </a:extLst>
          </p:cNvPr>
          <p:cNvSpPr>
            <a:spLocks noGrp="1"/>
          </p:cNvSpPr>
          <p:nvPr>
            <p:ph type="body" sz="quarter" idx="18" hasCustomPrompt="1"/>
          </p:nvPr>
        </p:nvSpPr>
        <p:spPr>
          <a:xfrm>
            <a:off x="922498" y="5684856"/>
            <a:ext cx="1918677" cy="25168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X axis title</a:t>
            </a:r>
          </a:p>
        </p:txBody>
      </p:sp>
      <p:sp>
        <p:nvSpPr>
          <p:cNvPr id="62" name="Text Placeholder 3">
            <a:extLst>
              <a:ext uri="{FF2B5EF4-FFF2-40B4-BE49-F238E27FC236}">
                <a16:creationId xmlns:a16="http://schemas.microsoft.com/office/drawing/2014/main" id="{65F857E5-F8E4-3949-B0E4-134134F596C7}"/>
              </a:ext>
            </a:extLst>
          </p:cNvPr>
          <p:cNvSpPr>
            <a:spLocks noGrp="1"/>
          </p:cNvSpPr>
          <p:nvPr>
            <p:ph type="body" sz="quarter" idx="19" hasCustomPrompt="1"/>
          </p:nvPr>
        </p:nvSpPr>
        <p:spPr>
          <a:xfrm rot="16200000">
            <a:off x="-132457" y="4672117"/>
            <a:ext cx="1771301" cy="20449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Y axis title</a:t>
            </a:r>
          </a:p>
        </p:txBody>
      </p:sp>
      <p:sp>
        <p:nvSpPr>
          <p:cNvPr id="70" name="Text Placeholder 66">
            <a:extLst>
              <a:ext uri="{FF2B5EF4-FFF2-40B4-BE49-F238E27FC236}">
                <a16:creationId xmlns:a16="http://schemas.microsoft.com/office/drawing/2014/main" id="{0AFC9034-6F23-EA4D-8EBE-4901500E3ED3}"/>
              </a:ext>
            </a:extLst>
          </p:cNvPr>
          <p:cNvSpPr>
            <a:spLocks noGrp="1"/>
          </p:cNvSpPr>
          <p:nvPr>
            <p:ph type="body" sz="quarter" idx="23" hasCustomPrompt="1"/>
          </p:nvPr>
        </p:nvSpPr>
        <p:spPr>
          <a:xfrm>
            <a:off x="5543054" y="2502442"/>
            <a:ext cx="392113" cy="482600"/>
          </a:xfrm>
          <a:prstGeom prst="ellipse">
            <a:avLst/>
          </a:prstGeom>
          <a:solidFill>
            <a:schemeClr val="accent1">
              <a:lumMod val="75000"/>
            </a:schemeClr>
          </a:solidFill>
        </p:spPr>
        <p:txBody>
          <a:bodyPr lIns="0" tIns="0" rIns="0" bIns="0" numCol="1" anchor="ctr" anchorCtr="0"/>
          <a:lstStyle>
            <a:lvl1pPr algn="ctr">
              <a:defRPr sz="1400">
                <a:solidFill>
                  <a:schemeClr val="bg2"/>
                </a:solidFill>
                <a:latin typeface="+mj-lt"/>
              </a:defRPr>
            </a:lvl1pPr>
          </a:lstStyle>
          <a:p>
            <a:pPr lvl="0"/>
            <a:r>
              <a:rPr lang="en-US"/>
              <a:t>80</a:t>
            </a:r>
          </a:p>
        </p:txBody>
      </p:sp>
      <p:sp>
        <p:nvSpPr>
          <p:cNvPr id="71" name="Text Placeholder 66">
            <a:extLst>
              <a:ext uri="{FF2B5EF4-FFF2-40B4-BE49-F238E27FC236}">
                <a16:creationId xmlns:a16="http://schemas.microsoft.com/office/drawing/2014/main" id="{93E23D6C-83DB-8C4D-AC7B-55A846B56B5A}"/>
              </a:ext>
            </a:extLst>
          </p:cNvPr>
          <p:cNvSpPr>
            <a:spLocks noGrp="1"/>
          </p:cNvSpPr>
          <p:nvPr>
            <p:ph type="body" sz="quarter" idx="24" hasCustomPrompt="1"/>
          </p:nvPr>
        </p:nvSpPr>
        <p:spPr>
          <a:xfrm>
            <a:off x="5543054" y="3726168"/>
            <a:ext cx="392113" cy="482600"/>
          </a:xfrm>
          <a:prstGeom prst="ellipse">
            <a:avLst/>
          </a:prstGeom>
          <a:solidFill>
            <a:schemeClr val="accent6"/>
          </a:solidFill>
        </p:spPr>
        <p:txBody>
          <a:bodyPr lIns="0" tIns="0" rIns="0" bIns="0" numCol="1" anchor="ctr" anchorCtr="0"/>
          <a:lstStyle>
            <a:lvl1pPr algn="ctr">
              <a:defRPr sz="1400">
                <a:solidFill>
                  <a:schemeClr val="bg2"/>
                </a:solidFill>
                <a:latin typeface="+mj-lt"/>
              </a:defRPr>
            </a:lvl1pPr>
          </a:lstStyle>
          <a:p>
            <a:pPr lvl="0"/>
            <a:r>
              <a:rPr lang="en-US"/>
              <a:t>50</a:t>
            </a:r>
          </a:p>
        </p:txBody>
      </p:sp>
      <p:sp>
        <p:nvSpPr>
          <p:cNvPr id="72" name="Text Placeholder 66">
            <a:extLst>
              <a:ext uri="{FF2B5EF4-FFF2-40B4-BE49-F238E27FC236}">
                <a16:creationId xmlns:a16="http://schemas.microsoft.com/office/drawing/2014/main" id="{2D390CEB-63DD-4341-B383-FAFFFD800247}"/>
              </a:ext>
            </a:extLst>
          </p:cNvPr>
          <p:cNvSpPr>
            <a:spLocks noGrp="1"/>
          </p:cNvSpPr>
          <p:nvPr>
            <p:ph type="body" sz="quarter" idx="25" hasCustomPrompt="1"/>
          </p:nvPr>
        </p:nvSpPr>
        <p:spPr>
          <a:xfrm>
            <a:off x="5543054" y="4949893"/>
            <a:ext cx="392113" cy="482600"/>
          </a:xfrm>
          <a:prstGeom prst="ellipse">
            <a:avLst/>
          </a:prstGeom>
          <a:solidFill>
            <a:schemeClr val="accent1">
              <a:lumMod val="60000"/>
              <a:lumOff val="40000"/>
            </a:schemeClr>
          </a:solidFill>
        </p:spPr>
        <p:txBody>
          <a:bodyPr lIns="0" tIns="0" rIns="0" bIns="0" numCol="1" anchor="ctr" anchorCtr="0"/>
          <a:lstStyle>
            <a:lvl1pPr algn="ctr">
              <a:defRPr sz="1400">
                <a:solidFill>
                  <a:schemeClr val="bg2"/>
                </a:solidFill>
                <a:latin typeface="+mj-lt"/>
              </a:defRPr>
            </a:lvl1pPr>
          </a:lstStyle>
          <a:p>
            <a:pPr lvl="0"/>
            <a:r>
              <a:rPr lang="en-US"/>
              <a:t>20</a:t>
            </a:r>
          </a:p>
        </p:txBody>
      </p:sp>
      <p:sp>
        <p:nvSpPr>
          <p:cNvPr id="36" name="Text Placeholder 2">
            <a:extLst>
              <a:ext uri="{FF2B5EF4-FFF2-40B4-BE49-F238E27FC236}">
                <a16:creationId xmlns:a16="http://schemas.microsoft.com/office/drawing/2014/main" id="{16713793-FCDF-FA42-944D-0434EB0229F2}"/>
              </a:ext>
            </a:extLst>
          </p:cNvPr>
          <p:cNvSpPr>
            <a:spLocks noGrp="1"/>
          </p:cNvSpPr>
          <p:nvPr>
            <p:ph type="body" sz="quarter" idx="26"/>
          </p:nvPr>
        </p:nvSpPr>
        <p:spPr>
          <a:xfrm>
            <a:off x="6057905" y="2502442"/>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45" name="Text Placeholder 2">
            <a:extLst>
              <a:ext uri="{FF2B5EF4-FFF2-40B4-BE49-F238E27FC236}">
                <a16:creationId xmlns:a16="http://schemas.microsoft.com/office/drawing/2014/main" id="{EC65FE20-B59D-1949-92A6-3F4B9CF2C9B6}"/>
              </a:ext>
            </a:extLst>
          </p:cNvPr>
          <p:cNvSpPr>
            <a:spLocks noGrp="1"/>
          </p:cNvSpPr>
          <p:nvPr>
            <p:ph type="body" sz="quarter" idx="27"/>
          </p:nvPr>
        </p:nvSpPr>
        <p:spPr>
          <a:xfrm>
            <a:off x="6057905" y="3726168"/>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46" name="Text Placeholder 2">
            <a:extLst>
              <a:ext uri="{FF2B5EF4-FFF2-40B4-BE49-F238E27FC236}">
                <a16:creationId xmlns:a16="http://schemas.microsoft.com/office/drawing/2014/main" id="{DEAF4E24-43DF-D641-BB92-A07CC4742E48}"/>
              </a:ext>
            </a:extLst>
          </p:cNvPr>
          <p:cNvSpPr>
            <a:spLocks noGrp="1"/>
          </p:cNvSpPr>
          <p:nvPr>
            <p:ph type="body" sz="quarter" idx="28"/>
          </p:nvPr>
        </p:nvSpPr>
        <p:spPr>
          <a:xfrm>
            <a:off x="6057905" y="4949893"/>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5" name="Footer Placeholder 6">
            <a:extLst>
              <a:ext uri="{FF2B5EF4-FFF2-40B4-BE49-F238E27FC236}">
                <a16:creationId xmlns:a16="http://schemas.microsoft.com/office/drawing/2014/main" id="{74CBCE61-E9AF-DA44-85DF-A727468DEE4F}"/>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48" name="Picture 47" descr="A picture containing text, clipart&#10;&#10;Description automatically generated">
            <a:extLst>
              <a:ext uri="{FF2B5EF4-FFF2-40B4-BE49-F238E27FC236}">
                <a16:creationId xmlns:a16="http://schemas.microsoft.com/office/drawing/2014/main" id="{D85B832C-7BC0-4D0A-AD4D-7A5FC1AAD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49" name="Title 3">
            <a:extLst>
              <a:ext uri="{FF2B5EF4-FFF2-40B4-BE49-F238E27FC236}">
                <a16:creationId xmlns:a16="http://schemas.microsoft.com/office/drawing/2014/main" id="{D89FC77E-8953-452B-8006-23E87E55EC93}"/>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50" name="Text Placeholder 2">
            <a:extLst>
              <a:ext uri="{FF2B5EF4-FFF2-40B4-BE49-F238E27FC236}">
                <a16:creationId xmlns:a16="http://schemas.microsoft.com/office/drawing/2014/main" id="{4F923A56-BEF8-49C8-9929-3713BD63BE5F}"/>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02802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userDrawn="1"/>
        </p:nvSpPr>
        <p:spPr>
          <a:xfrm>
            <a:off x="-13569" y="-24575"/>
            <a:ext cx="3177674"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a:extLst>
              <a:ext uri="{FF2B5EF4-FFF2-40B4-BE49-F238E27FC236}">
                <a16:creationId xmlns:a16="http://schemas.microsoft.com/office/drawing/2014/main" id="{B88EB595-6250-9E40-A22F-DAF9C8FC3001}"/>
              </a:ext>
            </a:extLst>
          </p:cNvPr>
          <p:cNvSpPr/>
          <p:nvPr userDrawn="1"/>
        </p:nvSpPr>
        <p:spPr>
          <a:xfrm>
            <a:off x="8636258" y="-19050"/>
            <a:ext cx="1287325" cy="4620326"/>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333875" y="911834"/>
            <a:ext cx="0" cy="5260366"/>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3" name="Slide Number Placeholder 4">
            <a:extLst>
              <a:ext uri="{FF2B5EF4-FFF2-40B4-BE49-F238E27FC236}">
                <a16:creationId xmlns:a16="http://schemas.microsoft.com/office/drawing/2014/main" id="{DC2967FB-7876-C942-A7CB-2B2F45930E70}"/>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4872042" y="952500"/>
            <a:ext cx="4071929" cy="5219700"/>
          </a:xfrm>
          <a:prstGeom prst="rect">
            <a:avLst/>
          </a:prstGeom>
        </p:spPr>
        <p:txBody>
          <a:bodyPr lIns="91440" spcCol="457200" anchor="ctr" anchorCtr="0"/>
          <a:lstStyle>
            <a:lvl1pPr marL="342882" indent="-342882">
              <a:lnSpc>
                <a:spcPct val="100000"/>
              </a:lnSpc>
              <a:buClr>
                <a:schemeClr val="accent1"/>
              </a:buClr>
              <a:buFont typeface="+mj-lt"/>
              <a:buAutoNum type="arabicPeriod"/>
              <a:defRPr sz="1600" b="1" i="0">
                <a:latin typeface="Nunito Sans" pitchFamily="2" charset="77"/>
              </a:defRPr>
            </a:lvl1pPr>
            <a:lvl2pPr marL="466703" indent="-122233">
              <a:lnSpc>
                <a:spcPct val="100000"/>
              </a:lnSpc>
              <a:buClr>
                <a:schemeClr val="accent2"/>
              </a:buClr>
              <a:buFont typeface="Arial" panose="020B0604020202020204" pitchFamily="34" charset="0"/>
              <a:buChar char="•"/>
              <a:tabLst/>
              <a:defRPr sz="1200"/>
            </a:lvl2pPr>
            <a:lvl3pPr marL="466703" indent="-122233">
              <a:lnSpc>
                <a:spcPct val="100000"/>
              </a:lnSpc>
              <a:buClr>
                <a:schemeClr val="accent2"/>
              </a:buClr>
              <a:buFont typeface="Arial" panose="020B0604020202020204" pitchFamily="34" charset="0"/>
              <a:buChar char="•"/>
              <a:tabLst/>
              <a:defRPr sz="1100"/>
            </a:lvl3pPr>
            <a:lvl4pPr marL="466703" indent="-122233">
              <a:lnSpc>
                <a:spcPct val="100000"/>
              </a:lnSpc>
              <a:buClr>
                <a:schemeClr val="accent2"/>
              </a:buClr>
              <a:buFont typeface="Arial" panose="020B0604020202020204" pitchFamily="34" charset="0"/>
              <a:buChar char="•"/>
              <a:tabLst/>
              <a:defRPr sz="1100"/>
            </a:lvl4pPr>
            <a:lvl5pPr marL="466703" indent="-122233">
              <a:lnSpc>
                <a:spcPct val="100000"/>
              </a:lnSpc>
              <a:buClr>
                <a:schemeClr val="accent2"/>
              </a:buClr>
              <a:buFont typeface="Arial" panose="020B0604020202020204" pitchFamily="34" charset="0"/>
              <a:buChar char="•"/>
              <a:tabLst/>
              <a:defRPr sz="1100"/>
            </a:lvl5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57FA4324-5AE0-F343-9ED2-8B93AC2E19BB}"/>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bg2"/>
                </a:solidFill>
              </a:defRPr>
            </a:lvl1pPr>
          </a:lstStyle>
          <a:p>
            <a:endParaRPr lang="en-US"/>
          </a:p>
        </p:txBody>
      </p:sp>
      <p:sp>
        <p:nvSpPr>
          <p:cNvPr id="10" name="TextBox 9">
            <a:extLst>
              <a:ext uri="{FF2B5EF4-FFF2-40B4-BE49-F238E27FC236}">
                <a16:creationId xmlns:a16="http://schemas.microsoft.com/office/drawing/2014/main" id="{C843ED4E-7064-419A-A4D3-97EE43DB0278}"/>
              </a:ext>
            </a:extLst>
          </p:cNvPr>
          <p:cNvSpPr txBox="1"/>
          <p:nvPr userDrawn="1"/>
        </p:nvSpPr>
        <p:spPr>
          <a:xfrm>
            <a:off x="844683" y="2542325"/>
            <a:ext cx="3170185" cy="1815882"/>
          </a:xfrm>
          <a:prstGeom prst="rect">
            <a:avLst/>
          </a:prstGeom>
          <a:noFill/>
        </p:spPr>
        <p:txBody>
          <a:bodyPr wrap="square" rtlCol="0">
            <a:spAutoFit/>
          </a:bodyPr>
          <a:lstStyle/>
          <a:p>
            <a:pPr algn="l"/>
            <a:r>
              <a:rPr lang="en-US" sz="5600" spc="-151">
                <a:solidFill>
                  <a:schemeClr val="accent1"/>
                </a:solidFill>
                <a:latin typeface="+mj-lt"/>
              </a:rPr>
              <a:t>Table of Contents</a:t>
            </a:r>
          </a:p>
        </p:txBody>
      </p:sp>
      <p:pic>
        <p:nvPicPr>
          <p:cNvPr id="11" name="Picture 10" descr="A picture containing text, clipart&#10;&#10;Description automatically generated">
            <a:extLst>
              <a:ext uri="{FF2B5EF4-FFF2-40B4-BE49-F238E27FC236}">
                <a16:creationId xmlns:a16="http://schemas.microsoft.com/office/drawing/2014/main" id="{8264F3E1-1604-4B2D-BA90-0902190608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2595518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049E8368-7DAE-A949-9A46-8F34927ABA0A}"/>
              </a:ext>
            </a:extLst>
          </p:cNvPr>
          <p:cNvCxnSpPr/>
          <p:nvPr/>
        </p:nvCxnSpPr>
        <p:spPr>
          <a:xfrm>
            <a:off x="3293606" y="3079013"/>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F086FE-4AD6-FD4B-9607-6B9F6D252BBC}"/>
              </a:ext>
            </a:extLst>
          </p:cNvPr>
          <p:cNvCxnSpPr/>
          <p:nvPr/>
        </p:nvCxnSpPr>
        <p:spPr>
          <a:xfrm>
            <a:off x="3293606" y="4017518"/>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988D2D-D780-7A40-9C06-36471FD8F03E}"/>
              </a:ext>
            </a:extLst>
          </p:cNvPr>
          <p:cNvCxnSpPr/>
          <p:nvPr/>
        </p:nvCxnSpPr>
        <p:spPr>
          <a:xfrm>
            <a:off x="3293606" y="4977925"/>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5">
            <a:extLst>
              <a:ext uri="{FF2B5EF4-FFF2-40B4-BE49-F238E27FC236}">
                <a16:creationId xmlns:a16="http://schemas.microsoft.com/office/drawing/2014/main" id="{DF549B0D-FC19-474D-A334-404F8FB6DB05}"/>
              </a:ext>
            </a:extLst>
          </p:cNvPr>
          <p:cNvGraphicFramePr>
            <a:graphicFrameLocks/>
          </p:cNvGraphicFramePr>
          <p:nvPr>
            <p:extLst>
              <p:ext uri="{D42A27DB-BD31-4B8C-83A1-F6EECF244321}">
                <p14:modId xmlns:p14="http://schemas.microsoft.com/office/powerpoint/2010/main" val="1478151900"/>
              </p:ext>
            </p:extLst>
          </p:nvPr>
        </p:nvGraphicFramePr>
        <p:xfrm>
          <a:off x="512160" y="1559071"/>
          <a:ext cx="5297318" cy="4371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ext Placeholder 3">
            <a:extLst>
              <a:ext uri="{FF2B5EF4-FFF2-40B4-BE49-F238E27FC236}">
                <a16:creationId xmlns:a16="http://schemas.microsoft.com/office/drawing/2014/main" id="{F1208532-C14C-B940-819F-00029764E3FA}"/>
              </a:ext>
            </a:extLst>
          </p:cNvPr>
          <p:cNvSpPr>
            <a:spLocks noGrp="1"/>
          </p:cNvSpPr>
          <p:nvPr>
            <p:ph type="body" sz="quarter" idx="14" hasCustomPrompt="1"/>
          </p:nvPr>
        </p:nvSpPr>
        <p:spPr>
          <a:xfrm>
            <a:off x="2293658" y="2697933"/>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37" name="Text Placeholder 5">
            <a:extLst>
              <a:ext uri="{FF2B5EF4-FFF2-40B4-BE49-F238E27FC236}">
                <a16:creationId xmlns:a16="http://schemas.microsoft.com/office/drawing/2014/main" id="{42C721D1-FEA0-9F49-ABF4-9262C99FF230}"/>
              </a:ext>
            </a:extLst>
          </p:cNvPr>
          <p:cNvSpPr>
            <a:spLocks noGrp="1"/>
          </p:cNvSpPr>
          <p:nvPr>
            <p:ph type="body" sz="quarter" idx="18" hasCustomPrompt="1"/>
          </p:nvPr>
        </p:nvSpPr>
        <p:spPr>
          <a:xfrm>
            <a:off x="2693406" y="2225661"/>
            <a:ext cx="736071" cy="463550"/>
          </a:xfrm>
          <a:prstGeom prst="rect">
            <a:avLst/>
          </a:prstGeom>
        </p:spPr>
        <p:txBody>
          <a:bodyPr numCol="1" anchor="ctr" anchorCtr="0"/>
          <a:lstStyle>
            <a:lvl1pPr algn="ctr">
              <a:defRPr sz="2400">
                <a:solidFill>
                  <a:schemeClr val="bg1"/>
                </a:solidFill>
                <a:latin typeface="+mj-lt"/>
              </a:defRPr>
            </a:lvl1pPr>
          </a:lstStyle>
          <a:p>
            <a:pPr lvl="0"/>
            <a:r>
              <a:rPr lang="en-US"/>
              <a:t>01</a:t>
            </a:r>
          </a:p>
        </p:txBody>
      </p:sp>
      <p:sp>
        <p:nvSpPr>
          <p:cNvPr id="38" name="Text Placeholder 5">
            <a:extLst>
              <a:ext uri="{FF2B5EF4-FFF2-40B4-BE49-F238E27FC236}">
                <a16:creationId xmlns:a16="http://schemas.microsoft.com/office/drawing/2014/main" id="{63765786-5582-6349-A1E9-512C5B69DAE8}"/>
              </a:ext>
            </a:extLst>
          </p:cNvPr>
          <p:cNvSpPr>
            <a:spLocks noGrp="1"/>
          </p:cNvSpPr>
          <p:nvPr>
            <p:ph type="body" sz="quarter" idx="24" hasCustomPrompt="1"/>
          </p:nvPr>
        </p:nvSpPr>
        <p:spPr>
          <a:xfrm>
            <a:off x="2693406" y="3118275"/>
            <a:ext cx="736071" cy="463550"/>
          </a:xfrm>
          <a:prstGeom prst="rect">
            <a:avLst/>
          </a:prstGeom>
        </p:spPr>
        <p:txBody>
          <a:bodyPr numCol="1" anchor="ctr" anchorCtr="0"/>
          <a:lstStyle>
            <a:lvl1pPr algn="ctr">
              <a:defRPr sz="2400">
                <a:solidFill>
                  <a:schemeClr val="bg1"/>
                </a:solidFill>
                <a:latin typeface="+mj-lt"/>
              </a:defRPr>
            </a:lvl1pPr>
          </a:lstStyle>
          <a:p>
            <a:pPr lvl="0"/>
            <a:r>
              <a:rPr lang="en-US"/>
              <a:t>02</a:t>
            </a:r>
          </a:p>
        </p:txBody>
      </p:sp>
      <p:sp>
        <p:nvSpPr>
          <p:cNvPr id="39" name="Text Placeholder 5">
            <a:extLst>
              <a:ext uri="{FF2B5EF4-FFF2-40B4-BE49-F238E27FC236}">
                <a16:creationId xmlns:a16="http://schemas.microsoft.com/office/drawing/2014/main" id="{14C5D00D-29DF-134D-B5A0-9065AB813C5C}"/>
              </a:ext>
            </a:extLst>
          </p:cNvPr>
          <p:cNvSpPr>
            <a:spLocks noGrp="1"/>
          </p:cNvSpPr>
          <p:nvPr>
            <p:ph type="body" sz="quarter" idx="25" hasCustomPrompt="1"/>
          </p:nvPr>
        </p:nvSpPr>
        <p:spPr>
          <a:xfrm>
            <a:off x="2693406" y="4088388"/>
            <a:ext cx="736071" cy="463550"/>
          </a:xfrm>
          <a:prstGeom prst="rect">
            <a:avLst/>
          </a:prstGeom>
        </p:spPr>
        <p:txBody>
          <a:bodyPr numCol="1" anchor="ctr" anchorCtr="0"/>
          <a:lstStyle>
            <a:lvl1pPr algn="ctr">
              <a:defRPr sz="2400">
                <a:solidFill>
                  <a:schemeClr val="bg1"/>
                </a:solidFill>
                <a:latin typeface="+mj-lt"/>
              </a:defRPr>
            </a:lvl1pPr>
          </a:lstStyle>
          <a:p>
            <a:pPr lvl="0"/>
            <a:r>
              <a:rPr lang="en-US"/>
              <a:t>03</a:t>
            </a:r>
          </a:p>
        </p:txBody>
      </p:sp>
      <p:sp>
        <p:nvSpPr>
          <p:cNvPr id="40" name="Text Placeholder 5">
            <a:extLst>
              <a:ext uri="{FF2B5EF4-FFF2-40B4-BE49-F238E27FC236}">
                <a16:creationId xmlns:a16="http://schemas.microsoft.com/office/drawing/2014/main" id="{19CBB11C-C680-6042-8AE8-595E0E2AFCB0}"/>
              </a:ext>
            </a:extLst>
          </p:cNvPr>
          <p:cNvSpPr>
            <a:spLocks noGrp="1"/>
          </p:cNvSpPr>
          <p:nvPr>
            <p:ph type="body" sz="quarter" idx="26" hasCustomPrompt="1"/>
          </p:nvPr>
        </p:nvSpPr>
        <p:spPr>
          <a:xfrm>
            <a:off x="2693406" y="5024179"/>
            <a:ext cx="736071" cy="463550"/>
          </a:xfrm>
          <a:prstGeom prst="rect">
            <a:avLst/>
          </a:prstGeom>
        </p:spPr>
        <p:txBody>
          <a:bodyPr numCol="1" anchor="ctr" anchorCtr="0"/>
          <a:lstStyle>
            <a:lvl1pPr algn="ctr">
              <a:defRPr sz="2400">
                <a:solidFill>
                  <a:schemeClr val="bg1"/>
                </a:solidFill>
                <a:latin typeface="+mj-lt"/>
              </a:defRPr>
            </a:lvl1pPr>
          </a:lstStyle>
          <a:p>
            <a:pPr lvl="0"/>
            <a:r>
              <a:rPr lang="en-US"/>
              <a:t>04</a:t>
            </a:r>
          </a:p>
        </p:txBody>
      </p:sp>
      <p:sp>
        <p:nvSpPr>
          <p:cNvPr id="41" name="Text Placeholder 3">
            <a:extLst>
              <a:ext uri="{FF2B5EF4-FFF2-40B4-BE49-F238E27FC236}">
                <a16:creationId xmlns:a16="http://schemas.microsoft.com/office/drawing/2014/main" id="{B86B453A-0B3D-DF46-A37F-6CCF404D0F6E}"/>
              </a:ext>
            </a:extLst>
          </p:cNvPr>
          <p:cNvSpPr>
            <a:spLocks noGrp="1"/>
          </p:cNvSpPr>
          <p:nvPr>
            <p:ph type="body" sz="quarter" idx="27" hasCustomPrompt="1"/>
          </p:nvPr>
        </p:nvSpPr>
        <p:spPr>
          <a:xfrm>
            <a:off x="2293658" y="3592409"/>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42" name="Text Placeholder 3">
            <a:extLst>
              <a:ext uri="{FF2B5EF4-FFF2-40B4-BE49-F238E27FC236}">
                <a16:creationId xmlns:a16="http://schemas.microsoft.com/office/drawing/2014/main" id="{975F3B59-7FB7-F245-A9B3-EB5EE834ED72}"/>
              </a:ext>
            </a:extLst>
          </p:cNvPr>
          <p:cNvSpPr>
            <a:spLocks noGrp="1"/>
          </p:cNvSpPr>
          <p:nvPr>
            <p:ph type="body" sz="quarter" idx="28" hasCustomPrompt="1"/>
          </p:nvPr>
        </p:nvSpPr>
        <p:spPr>
          <a:xfrm>
            <a:off x="2293658" y="4562522"/>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43" name="Text Placeholder 3">
            <a:extLst>
              <a:ext uri="{FF2B5EF4-FFF2-40B4-BE49-F238E27FC236}">
                <a16:creationId xmlns:a16="http://schemas.microsoft.com/office/drawing/2014/main" id="{FEAF05D3-983D-AC44-8703-A55C31670E57}"/>
              </a:ext>
            </a:extLst>
          </p:cNvPr>
          <p:cNvSpPr>
            <a:spLocks noGrp="1"/>
          </p:cNvSpPr>
          <p:nvPr>
            <p:ph type="body" sz="quarter" idx="29" hasCustomPrompt="1"/>
          </p:nvPr>
        </p:nvSpPr>
        <p:spPr>
          <a:xfrm>
            <a:off x="2293658" y="5498313"/>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25" name="Text Placeholder 2">
            <a:extLst>
              <a:ext uri="{FF2B5EF4-FFF2-40B4-BE49-F238E27FC236}">
                <a16:creationId xmlns:a16="http://schemas.microsoft.com/office/drawing/2014/main" id="{79CF919D-D587-6C46-924F-4B6A09CDED50}"/>
              </a:ext>
            </a:extLst>
          </p:cNvPr>
          <p:cNvSpPr>
            <a:spLocks noGrp="1"/>
          </p:cNvSpPr>
          <p:nvPr>
            <p:ph type="body" sz="quarter" idx="30"/>
          </p:nvPr>
        </p:nvSpPr>
        <p:spPr>
          <a:xfrm>
            <a:off x="6057905" y="2254710"/>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73EF5BF4-AD4A-3E47-B916-08AD03CC6BAA}"/>
              </a:ext>
            </a:extLst>
          </p:cNvPr>
          <p:cNvSpPr>
            <a:spLocks noGrp="1"/>
          </p:cNvSpPr>
          <p:nvPr>
            <p:ph type="body" sz="quarter" idx="31"/>
          </p:nvPr>
        </p:nvSpPr>
        <p:spPr>
          <a:xfrm>
            <a:off x="6057905" y="3180640"/>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7" name="Text Placeholder 2">
            <a:extLst>
              <a:ext uri="{FF2B5EF4-FFF2-40B4-BE49-F238E27FC236}">
                <a16:creationId xmlns:a16="http://schemas.microsoft.com/office/drawing/2014/main" id="{9670D15B-A62A-A34A-A28C-CBF34CAAD45A}"/>
              </a:ext>
            </a:extLst>
          </p:cNvPr>
          <p:cNvSpPr>
            <a:spLocks noGrp="1"/>
          </p:cNvSpPr>
          <p:nvPr>
            <p:ph type="body" sz="quarter" idx="32"/>
          </p:nvPr>
        </p:nvSpPr>
        <p:spPr>
          <a:xfrm>
            <a:off x="6057905" y="4125620"/>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941EBBC1-9D7A-0A4E-9BEF-37BBD470E58F}"/>
              </a:ext>
            </a:extLst>
          </p:cNvPr>
          <p:cNvSpPr>
            <a:spLocks noGrp="1"/>
          </p:cNvSpPr>
          <p:nvPr>
            <p:ph type="body" sz="quarter" idx="33"/>
          </p:nvPr>
        </p:nvSpPr>
        <p:spPr>
          <a:xfrm>
            <a:off x="6057905" y="5080125"/>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8" name="Footer Placeholder 6">
            <a:extLst>
              <a:ext uri="{FF2B5EF4-FFF2-40B4-BE49-F238E27FC236}">
                <a16:creationId xmlns:a16="http://schemas.microsoft.com/office/drawing/2014/main" id="{7D33DDBC-F1B4-594D-AB03-BDF5D2758CE0}"/>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30" name="Picture 29" descr="A picture containing text, clipart&#10;&#10;Description automatically generated">
            <a:extLst>
              <a:ext uri="{FF2B5EF4-FFF2-40B4-BE49-F238E27FC236}">
                <a16:creationId xmlns:a16="http://schemas.microsoft.com/office/drawing/2014/main" id="{37DF611A-57C2-4EDA-A640-BA3BFEF389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1" name="Title 3">
            <a:extLst>
              <a:ext uri="{FF2B5EF4-FFF2-40B4-BE49-F238E27FC236}">
                <a16:creationId xmlns:a16="http://schemas.microsoft.com/office/drawing/2014/main" id="{6D0AA118-B25A-48F8-9AD0-EBA72F869363}"/>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4" name="Text Placeholder 2">
            <a:extLst>
              <a:ext uri="{FF2B5EF4-FFF2-40B4-BE49-F238E27FC236}">
                <a16:creationId xmlns:a16="http://schemas.microsoft.com/office/drawing/2014/main" id="{EF4449D8-ED35-4E3A-BDD7-6990F95B22F3}"/>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2851651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288E84-60FE-4B4E-A4CD-75C16886AA89}"/>
              </a:ext>
            </a:extLst>
          </p:cNvPr>
          <p:cNvGraphicFramePr>
            <a:graphicFrameLocks noChangeAspect="1"/>
          </p:cNvGraphicFramePr>
          <p:nvPr userDrawn="1">
            <p:custDataLst>
              <p:tags r:id="rId1"/>
            </p:custDataLst>
            <p:extLst>
              <p:ext uri="{D42A27DB-BD31-4B8C-83A1-F6EECF244321}">
                <p14:modId xmlns:p14="http://schemas.microsoft.com/office/powerpoint/2010/main" val="1052247318"/>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7E288E84-60FE-4B4E-A4CD-75C16886AA89}"/>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658226" y="6448270"/>
            <a:ext cx="345679" cy="174625"/>
          </a:xfrm>
          <a:prstGeom prst="rect">
            <a:avLst/>
          </a:prstGeom>
        </p:spPr>
        <p:txBody>
          <a:bodyPr lIns="0" tIns="0" rIns="0" bIns="0" anchor="b" anchorCtr="0"/>
          <a:lstStyle>
            <a:lvl1pPr algn="l">
              <a:defRPr sz="775">
                <a:solidFill>
                  <a:schemeClr val="tx1"/>
                </a:solidFill>
              </a:defRPr>
            </a:lvl1pPr>
          </a:lstStyle>
          <a:p>
            <a:fld id="{CB7FE98A-78B1-495F-8A5C-53E48422F91F}" type="slidenum">
              <a:rPr lang="en-US" smtClean="0"/>
              <a:pPr/>
              <a:t>‹#›</a:t>
            </a:fld>
            <a:endParaRPr lang="en-US"/>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147467" y="180000"/>
            <a:ext cx="1684113" cy="177453"/>
          </a:xfrm>
          <a:prstGeom prst="rect">
            <a:avLst/>
          </a:prstGeom>
        </p:spPr>
        <p:txBody>
          <a:bodyPr vert="horz" lIns="91440" tIns="45720" rIns="91440" bIns="45720" rtlCol="0" anchor="ctr"/>
          <a:lstStyle>
            <a:lvl1pPr algn="l">
              <a:defRPr sz="678">
                <a:solidFill>
                  <a:schemeClr val="accent1"/>
                </a:solidFill>
              </a:defRPr>
            </a:lvl1pPr>
          </a:lstStyle>
          <a:p>
            <a:endParaRPr lang="en-US"/>
          </a:p>
        </p:txBody>
      </p:sp>
      <p:sp>
        <p:nvSpPr>
          <p:cNvPr id="21" name="Freeform 15">
            <a:extLst>
              <a:ext uri="{FF2B5EF4-FFF2-40B4-BE49-F238E27FC236}">
                <a16:creationId xmlns:a16="http://schemas.microsoft.com/office/drawing/2014/main" id="{F1DF828B-67C4-4FF0-8BA6-5281F2E69E11}"/>
              </a:ext>
            </a:extLst>
          </p:cNvPr>
          <p:cNvSpPr/>
          <p:nvPr userDrawn="1"/>
        </p:nvSpPr>
        <p:spPr>
          <a:xfrm rot="10800000" flipH="1" flipV="1">
            <a:off x="5269822"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28" name="Freeform 16">
            <a:extLst>
              <a:ext uri="{FF2B5EF4-FFF2-40B4-BE49-F238E27FC236}">
                <a16:creationId xmlns:a16="http://schemas.microsoft.com/office/drawing/2014/main" id="{B4787EFD-9E24-4773-ADFE-B266BCCB31AA}"/>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pic>
        <p:nvPicPr>
          <p:cNvPr id="13" name="Picture 12" descr="A picture containing text, clipart&#10;&#10;Description automatically generated">
            <a:extLst>
              <a:ext uri="{FF2B5EF4-FFF2-40B4-BE49-F238E27FC236}">
                <a16:creationId xmlns:a16="http://schemas.microsoft.com/office/drawing/2014/main" id="{592B78A9-2D16-4181-BCCA-C428AD514C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3" y="6487570"/>
            <a:ext cx="590424" cy="135324"/>
          </a:xfrm>
          <a:prstGeom prst="rect">
            <a:avLst/>
          </a:prstGeom>
        </p:spPr>
      </p:pic>
      <p:sp>
        <p:nvSpPr>
          <p:cNvPr id="14" name="Text Placeholder 3">
            <a:extLst>
              <a:ext uri="{FF2B5EF4-FFF2-40B4-BE49-F238E27FC236}">
                <a16:creationId xmlns:a16="http://schemas.microsoft.com/office/drawing/2014/main" id="{1477523A-F006-427A-BBD3-C50D3A84C655}"/>
              </a:ext>
            </a:extLst>
          </p:cNvPr>
          <p:cNvSpPr>
            <a:spLocks noGrp="1"/>
          </p:cNvSpPr>
          <p:nvPr>
            <p:ph type="body" sz="quarter" idx="13" hasCustomPrompt="1"/>
          </p:nvPr>
        </p:nvSpPr>
        <p:spPr>
          <a:xfrm>
            <a:off x="680218" y="1062602"/>
            <a:ext cx="8544745" cy="274431"/>
          </a:xfrm>
          <a:prstGeom prst="rect">
            <a:avLst/>
          </a:prstGeom>
        </p:spPr>
        <p:txBody>
          <a:bodyPr lIns="0" tIns="0" rIns="0" bIns="0">
            <a:noAutofit/>
          </a:bodyPr>
          <a:lstStyle>
            <a:lvl1pPr>
              <a:defRPr sz="1745"/>
            </a:lvl1pPr>
          </a:lstStyle>
          <a:p>
            <a:r>
              <a:rPr lang="en-US"/>
              <a:t>Subhead location</a:t>
            </a:r>
          </a:p>
        </p:txBody>
      </p:sp>
      <p:sp>
        <p:nvSpPr>
          <p:cNvPr id="15" name="Title 2">
            <a:extLst>
              <a:ext uri="{FF2B5EF4-FFF2-40B4-BE49-F238E27FC236}">
                <a16:creationId xmlns:a16="http://schemas.microsoft.com/office/drawing/2014/main" id="{5AABF8F2-FCE8-43A8-86A5-C7831B77477A}"/>
              </a:ext>
            </a:extLst>
          </p:cNvPr>
          <p:cNvSpPr>
            <a:spLocks noGrp="1"/>
          </p:cNvSpPr>
          <p:nvPr>
            <p:ph type="title" hasCustomPrompt="1"/>
          </p:nvPr>
        </p:nvSpPr>
        <p:spPr>
          <a:xfrm>
            <a:off x="681039" y="590053"/>
            <a:ext cx="6958833" cy="373839"/>
          </a:xfrm>
          <a:prstGeom prst="rect">
            <a:avLst/>
          </a:prstGeom>
        </p:spPr>
        <p:txBody>
          <a:bodyPr vert="horz" lIns="0" tIns="0" rIns="0" bIns="0">
            <a:noAutofit/>
          </a:bodyPr>
          <a:lstStyle>
            <a:lvl1pPr>
              <a:defRPr sz="2520"/>
            </a:lvl1pPr>
          </a:lstStyle>
          <a:p>
            <a:r>
              <a:rPr lang="en-US"/>
              <a:t>Click to add title</a:t>
            </a:r>
            <a:endParaRPr lang="en-US" sz="1308" spc="0"/>
          </a:p>
        </p:txBody>
      </p:sp>
      <p:sp>
        <p:nvSpPr>
          <p:cNvPr id="16" name="Text Placeholder 2">
            <a:extLst>
              <a:ext uri="{FF2B5EF4-FFF2-40B4-BE49-F238E27FC236}">
                <a16:creationId xmlns:a16="http://schemas.microsoft.com/office/drawing/2014/main" id="{A15C2658-0ECA-41DF-97E1-4123E6BD4F43}"/>
              </a:ext>
            </a:extLst>
          </p:cNvPr>
          <p:cNvSpPr>
            <a:spLocks noGrp="1"/>
          </p:cNvSpPr>
          <p:nvPr>
            <p:ph type="body" sz="quarter" idx="20"/>
          </p:nvPr>
        </p:nvSpPr>
        <p:spPr>
          <a:xfrm>
            <a:off x="701548" y="1609252"/>
            <a:ext cx="8523413" cy="4562948"/>
          </a:xfrm>
          <a:prstGeom prst="rect">
            <a:avLst/>
          </a:prstGeom>
        </p:spPr>
        <p:txBody>
          <a:bodyPr lIns="0" numCol="1">
            <a:noAutofit/>
          </a:bodyPr>
          <a:lstStyle>
            <a:lvl1pPr marL="177247" indent="-177247">
              <a:lnSpc>
                <a:spcPct val="150000"/>
              </a:lnSpc>
              <a:spcBef>
                <a:spcPts val="388"/>
              </a:spcBef>
              <a:buClr>
                <a:schemeClr val="accent2"/>
              </a:buClr>
              <a:buFont typeface="Arial" panose="020B0604020202020204" pitchFamily="34" charset="0"/>
              <a:buChar char="•"/>
              <a:defRPr sz="1163"/>
            </a:lvl1pPr>
            <a:lvl2pPr marL="354495" indent="-177247">
              <a:buClr>
                <a:schemeClr val="accent2"/>
              </a:buClr>
              <a:buSzPct val="100000"/>
              <a:buFont typeface="System Font Regular"/>
              <a:buChar char="–"/>
              <a:defRPr sz="1163"/>
            </a:lvl2pPr>
            <a:lvl3pPr marL="531742" indent="-177247">
              <a:buClr>
                <a:schemeClr val="accent2"/>
              </a:buClr>
              <a:buSzPct val="75000"/>
              <a:buFont typeface="Courier New" panose="02070309020205020404" pitchFamily="49" charset="0"/>
              <a:buChar char="o"/>
              <a:defRPr sz="1163"/>
            </a:lvl3pPr>
            <a:lvl4pPr marL="708989" indent="-177247">
              <a:buClr>
                <a:schemeClr val="accent2"/>
              </a:buClr>
              <a:buFont typeface="System Font Regular"/>
              <a:buChar char="–"/>
              <a:defRPr sz="1163"/>
            </a:lvl4pPr>
            <a:lvl5pPr marL="886236" indent="-177247">
              <a:buClr>
                <a:schemeClr val="accent2"/>
              </a:buClr>
              <a:buFont typeface="System Font Regular"/>
              <a:buChar char="-"/>
              <a:defRPr sz="11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5252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76"/>
            <a:ext cx="345678" cy="174625"/>
          </a:xfrm>
          <a:prstGeom prst="rect">
            <a:avLst/>
          </a:prstGeom>
        </p:spPr>
        <p:txBody>
          <a:bodyPr lIns="0" tIns="0" rIns="0" bIns="0" anchor="b" anchorCtr="0"/>
          <a:lstStyle>
            <a:lvl1pPr algn="l">
              <a:defRPr sz="731">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3983" y="6481064"/>
            <a:ext cx="525844" cy="148336"/>
          </a:xfrm>
          <a:prstGeom prst="rect">
            <a:avLst/>
          </a:prstGeom>
        </p:spPr>
      </p:pic>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p:nvPr>
        </p:nvSpPr>
        <p:spPr>
          <a:xfrm>
            <a:off x="612116" y="1033670"/>
            <a:ext cx="6222205" cy="274431"/>
          </a:xfrm>
          <a:prstGeom prst="rect">
            <a:avLst/>
          </a:prstGeom>
        </p:spPr>
        <p:txBody>
          <a:bodyPr/>
          <a:lstStyle>
            <a:lvl1pPr>
              <a:defRPr sz="1625"/>
            </a:lvl1pPr>
          </a:lstStyle>
          <a:p>
            <a:r>
              <a:rPr lang="en-US"/>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612934" y="590048"/>
            <a:ext cx="6222206" cy="373839"/>
          </a:xfrm>
          <a:prstGeom prst="rect">
            <a:avLst/>
          </a:prstGeom>
        </p:spPr>
        <p:txBody>
          <a:bodyPr>
            <a:noAutofit/>
          </a:bodyPr>
          <a:lstStyle>
            <a:lvl1pPr>
              <a:defRPr sz="2275"/>
            </a:lvl1pPr>
          </a:lstStyle>
          <a:p>
            <a:r>
              <a:rPr lang="en-US"/>
              <a:t>Click to add title</a:t>
            </a:r>
            <a:endParaRPr lang="en-US" sz="1463" spc="0"/>
          </a:p>
        </p:txBody>
      </p:sp>
      <p:sp>
        <p:nvSpPr>
          <p:cNvPr id="13" name="Freeform 12">
            <a:extLst>
              <a:ext uri="{FF2B5EF4-FFF2-40B4-BE49-F238E27FC236}">
                <a16:creationId xmlns:a16="http://schemas.microsoft.com/office/drawing/2014/main" id="{C9C1AB2E-BCF9-8B4B-8D26-DFF7EBB21BD5}"/>
              </a:ext>
            </a:extLst>
          </p:cNvPr>
          <p:cNvSpPr/>
          <p:nvPr userDrawn="1"/>
        </p:nvSpPr>
        <p:spPr>
          <a:xfrm rot="10800000" flipH="1" flipV="1">
            <a:off x="5680742"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7" name="Freeform 16">
            <a:extLst>
              <a:ext uri="{FF2B5EF4-FFF2-40B4-BE49-F238E27FC236}">
                <a16:creationId xmlns:a16="http://schemas.microsoft.com/office/drawing/2014/main" id="{69A0070F-8547-0147-9392-17CB6975A647}"/>
              </a:ext>
            </a:extLst>
          </p:cNvPr>
          <p:cNvSpPr/>
          <p:nvPr userDrawn="1"/>
        </p:nvSpPr>
        <p:spPr>
          <a:xfrm rot="5400000" flipH="1">
            <a:off x="-80807" y="5790580"/>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1" name="Footer Placeholder 6">
            <a:extLst>
              <a:ext uri="{FF2B5EF4-FFF2-40B4-BE49-F238E27FC236}">
                <a16:creationId xmlns:a16="http://schemas.microsoft.com/office/drawing/2014/main" id="{BE4EF339-E100-7748-91C4-3D9C28D540E8}"/>
              </a:ext>
            </a:extLst>
          </p:cNvPr>
          <p:cNvSpPr>
            <a:spLocks noGrp="1"/>
          </p:cNvSpPr>
          <p:nvPr>
            <p:ph type="ftr" sz="quarter" idx="3"/>
          </p:nvPr>
        </p:nvSpPr>
        <p:spPr>
          <a:xfrm>
            <a:off x="147465" y="179995"/>
            <a:ext cx="1684113" cy="177453"/>
          </a:xfrm>
          <a:prstGeom prst="rect">
            <a:avLst/>
          </a:prstGeom>
        </p:spPr>
        <p:txBody>
          <a:bodyPr vert="horz" lIns="91440" tIns="45720" rIns="91440" bIns="45720" rtlCol="0" anchor="ctr"/>
          <a:lstStyle>
            <a:lvl1pPr algn="l">
              <a:defRPr sz="650">
                <a:solidFill>
                  <a:schemeClr val="accent1"/>
                </a:solidFill>
              </a:defRPr>
            </a:lvl1pPr>
          </a:lstStyle>
          <a:p>
            <a:endParaRPr lang="en-US"/>
          </a:p>
        </p:txBody>
      </p:sp>
      <p:sp>
        <p:nvSpPr>
          <p:cNvPr id="15" name="Text Placeholder 2">
            <a:extLst>
              <a:ext uri="{FF2B5EF4-FFF2-40B4-BE49-F238E27FC236}">
                <a16:creationId xmlns:a16="http://schemas.microsoft.com/office/drawing/2014/main" id="{F0A7199E-1B1A-044D-81A8-DE962EADA6BE}"/>
              </a:ext>
            </a:extLst>
          </p:cNvPr>
          <p:cNvSpPr>
            <a:spLocks noGrp="1"/>
          </p:cNvSpPr>
          <p:nvPr>
            <p:ph type="body" sz="quarter" idx="20"/>
          </p:nvPr>
        </p:nvSpPr>
        <p:spPr>
          <a:xfrm>
            <a:off x="601999" y="2266977"/>
            <a:ext cx="4165263" cy="3909379"/>
          </a:xfrm>
          <a:prstGeom prst="rect">
            <a:avLst/>
          </a:prstGeom>
        </p:spPr>
        <p:txBody>
          <a:bodyPr numCol="1"/>
          <a:lstStyle>
            <a:lvl1pPr marL="139303" indent="-139303">
              <a:lnSpc>
                <a:spcPct val="150000"/>
              </a:lnSpc>
              <a:spcBef>
                <a:spcPts val="325"/>
              </a:spcBef>
              <a:buClr>
                <a:schemeClr val="accent2"/>
              </a:buClr>
              <a:buFont typeface="Arial" panose="020B0604020202020204" pitchFamily="34" charset="0"/>
              <a:buChar char="•"/>
              <a:defRPr sz="1300"/>
            </a:lvl1pPr>
            <a:lvl2pPr marL="233462" indent="-139303">
              <a:buClr>
                <a:schemeClr val="accent2"/>
              </a:buClr>
              <a:buSzPct val="100000"/>
              <a:buFont typeface="System Font Regular"/>
              <a:buChar char="–"/>
              <a:defRPr sz="1300"/>
            </a:lvl2pPr>
            <a:lvl3pPr marL="327620" indent="-139303">
              <a:buClr>
                <a:schemeClr val="accent2"/>
              </a:buClr>
              <a:buSzPct val="75000"/>
              <a:buFont typeface="Courier New" panose="02070309020205020404" pitchFamily="49" charset="0"/>
              <a:buChar char="o"/>
              <a:defRPr/>
            </a:lvl3pPr>
            <a:lvl4pPr marL="423069" indent="-139303">
              <a:buClr>
                <a:schemeClr val="accent2"/>
              </a:buClr>
              <a:buFont typeface="System Font Regular"/>
              <a:buChar char="–"/>
              <a:defRPr/>
            </a:lvl4pPr>
            <a:lvl5pPr marL="517228" indent="-139303">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92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nd slide_Kroll">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78" y="1613647"/>
            <a:ext cx="4021906" cy="230832"/>
          </a:xfrm>
          <a:prstGeom prst="rect">
            <a:avLst/>
          </a:prstGeom>
          <a:noFill/>
        </p:spPr>
        <p:txBody>
          <a:bodyPr wrap="square" lIns="0" tIns="0" rIns="0" bIns="0" rtlCol="0">
            <a:spAutoFit/>
          </a:bodyPr>
          <a:lstStyle/>
          <a:p>
            <a:pPr algn="l"/>
            <a:r>
              <a:rPr lang="en-US" sz="1500" noProof="0">
                <a:solidFill>
                  <a:schemeClr val="tx1"/>
                </a:solidFill>
              </a:rPr>
              <a:t>For more information, please contact:</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681036" y="2034591"/>
            <a:ext cx="4058519" cy="2385009"/>
          </a:xfrm>
          <a:prstGeom prst="rect">
            <a:avLst/>
          </a:prstGeom>
        </p:spPr>
        <p:txBody>
          <a:bodyPr lIns="0" tIns="0" rIns="0" bIns="0">
            <a:normAutofit/>
          </a:bodyPr>
          <a:lstStyle>
            <a:lvl1pPr>
              <a:lnSpc>
                <a:spcPct val="100000"/>
              </a:lnSpc>
              <a:spcBef>
                <a:spcPts val="300"/>
              </a:spcBef>
              <a:defRPr sz="1000"/>
            </a:lvl1pPr>
            <a:lvl2pPr>
              <a:lnSpc>
                <a:spcPct val="100000"/>
              </a:lnSpc>
              <a:spcBef>
                <a:spcPts val="300"/>
              </a:spcBef>
              <a:defRPr sz="1000"/>
            </a:lvl2pPr>
            <a:lvl3pPr>
              <a:lnSpc>
                <a:spcPct val="100000"/>
              </a:lnSpc>
              <a:spcBef>
                <a:spcPts val="300"/>
              </a:spcBef>
              <a:defRPr sz="1000"/>
            </a:lvl3pPr>
            <a:lvl4pPr>
              <a:lnSpc>
                <a:spcPct val="100000"/>
              </a:lnSpc>
              <a:spcBef>
                <a:spcPts val="300"/>
              </a:spcBef>
              <a:defRPr sz="1000"/>
            </a:lvl4pPr>
            <a:lvl5pPr>
              <a:lnSpc>
                <a:spcPct val="100000"/>
              </a:lnSpc>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 clipart&#10;&#10;Description automatically generated">
            <a:extLst>
              <a:ext uri="{FF2B5EF4-FFF2-40B4-BE49-F238E27FC236}">
                <a16:creationId xmlns:a16="http://schemas.microsoft.com/office/drawing/2014/main" id="{06D64014-B6A4-4DF8-9C68-CA8E760A05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330" y="683259"/>
            <a:ext cx="1836422" cy="421697"/>
          </a:xfrm>
          <a:prstGeom prst="rect">
            <a:avLst/>
          </a:prstGeom>
        </p:spPr>
      </p:pic>
      <p:sp>
        <p:nvSpPr>
          <p:cNvPr id="7" name="TextBox 6">
            <a:extLst>
              <a:ext uri="{FF2B5EF4-FFF2-40B4-BE49-F238E27FC236}">
                <a16:creationId xmlns:a16="http://schemas.microsoft.com/office/drawing/2014/main" id="{466876DE-CEAD-4997-80EC-2D12EAE041BF}"/>
              </a:ext>
            </a:extLst>
          </p:cNvPr>
          <p:cNvSpPr txBox="1"/>
          <p:nvPr userDrawn="1"/>
        </p:nvSpPr>
        <p:spPr>
          <a:xfrm>
            <a:off x="681036" y="5666070"/>
            <a:ext cx="8645843" cy="1000274"/>
          </a:xfrm>
          <a:prstGeom prst="rect">
            <a:avLst/>
          </a:prstGeom>
          <a:noFill/>
        </p:spPr>
        <p:txBody>
          <a:bodyPr wrap="square" lIns="0" tIns="0" rIns="0" bIns="0" rtlCol="0">
            <a:spAutoFit/>
          </a:bodyPr>
          <a:lstStyle/>
          <a:p>
            <a:pPr marL="0" marR="0" lvl="0" indent="0" algn="l" defTabSz="685788" rtl="0" eaLnBrk="1" fontAlgn="auto" latinLnBrk="0" hangingPunct="1">
              <a:lnSpc>
                <a:spcPct val="100000"/>
              </a:lnSpc>
              <a:spcBef>
                <a:spcPts val="450"/>
              </a:spcBef>
              <a:spcAft>
                <a:spcPts val="0"/>
              </a:spcAft>
              <a:buClrTx/>
              <a:buSzTx/>
              <a:buFontTx/>
              <a:buNone/>
              <a:tabLst/>
              <a:defRPr/>
            </a:pPr>
            <a:r>
              <a:rPr lang="en-US" sz="750" b="1" kern="7500" spc="60" baseline="0" noProof="0">
                <a:solidFill>
                  <a:schemeClr val="tx1"/>
                </a:solidFill>
                <a:latin typeface="+mn-lt"/>
                <a:ea typeface="+mn-ea"/>
                <a:cs typeface="+mn-cs"/>
              </a:rPr>
              <a:t>About Kroll</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750" kern="1200">
                <a:solidFill>
                  <a:schemeClr val="tx1"/>
                </a:solidFill>
                <a:effectLst/>
                <a:latin typeface="+mn-lt"/>
                <a:ea typeface="+mn-ea"/>
                <a:cs typeface="+mn-cs"/>
              </a:rPr>
              <a:t>Kroll provides proprietary data, technology and insights to help our clients stay ahead of complex demands related to risk, governance and growth. Our solutions deliver a powerful competitive advantage, enabling faster, smarter and more sustainable decisions. With 5,000 experts around the world, we create value and impact for our clients and communities. To learn more, visit </a:t>
            </a:r>
            <a:r>
              <a:rPr lang="en-US" sz="750" kern="1200">
                <a:solidFill>
                  <a:schemeClr val="tx1"/>
                </a:solidFill>
                <a:effectLst/>
                <a:latin typeface="+mn-lt"/>
                <a:ea typeface="+mn-ea"/>
                <a:cs typeface="+mn-cs"/>
                <a:hlinkClick r:id="rId3"/>
              </a:rPr>
              <a:t>www.kroll.com</a:t>
            </a:r>
            <a:r>
              <a:rPr lang="en-US" sz="750" kern="120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M&amp;A advisory, capital raising and secondary market advisory services in the United States are provided by Kroll Securities, LLC (member FINRA/SIPC). M&amp;A advisory, capital raising and secondary market advisory services in the United Kingdom are provided by Kroll Securities Ltd., which is authorized and regulated by the Financial Conduct Authority (FCA). Valuation Advisory Services in India are provided by Duff &amp; Phelps India Private Limited under a category 1 merchant banker license issued by the Securities and Exchange Board of India.</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 2024 Kroll, LLC. All rights reserved.</a:t>
            </a:r>
          </a:p>
        </p:txBody>
      </p:sp>
    </p:spTree>
    <p:extLst>
      <p:ext uri="{BB962C8B-B14F-4D97-AF65-F5344CB8AC3E}">
        <p14:creationId xmlns:p14="http://schemas.microsoft.com/office/powerpoint/2010/main" val="33586168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6" name="TextBox 25">
            <a:hlinkClick r:id="rId11" action="ppaction://hlinksldjump"/>
          </p:cNvPr>
          <p:cNvSpPr txBox="1"/>
          <p:nvPr userDrawn="1">
            <p:custDataLst>
              <p:tags r:id="rId1"/>
            </p:custDataLst>
          </p:nvPr>
        </p:nvSpPr>
        <p:spPr>
          <a:xfrm>
            <a:off x="1677801" y="2448943"/>
            <a:ext cx="7189041" cy="184666"/>
          </a:xfrm>
          <a:prstGeom prst="rect">
            <a:avLst/>
          </a:prstGeom>
          <a:noFill/>
        </p:spPr>
        <p:txBody>
          <a:bodyPr vert="horz" wrap="square" lIns="0" tIns="0" rIns="0" bIns="0" rtlCol="0">
            <a:spAutoFit/>
          </a:bodyPr>
          <a:lstStyle/>
          <a:p>
            <a:r>
              <a:rPr lang="fr-FR" sz="1200" i="1">
                <a:latin typeface="+mn-lt"/>
              </a:rPr>
              <a:t>Lettre d’engagement</a:t>
            </a:r>
          </a:p>
        </p:txBody>
      </p:sp>
      <p:sp>
        <p:nvSpPr>
          <p:cNvPr id="27" name="TextBox 18">
            <a:hlinkClick r:id="" action="ppaction://noaction"/>
          </p:cNvPr>
          <p:cNvSpPr txBox="1"/>
          <p:nvPr userDrawn="1">
            <p:custDataLst>
              <p:tags r:id="rId2"/>
            </p:custDataLst>
          </p:nvPr>
        </p:nvSpPr>
        <p:spPr>
          <a:xfrm>
            <a:off x="9218489" y="1810247"/>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fr-FR" sz="1800">
                <a:latin typeface="+mn-lt"/>
              </a:rPr>
              <a:t>4</a:t>
            </a:r>
          </a:p>
        </p:txBody>
      </p:sp>
      <p:sp>
        <p:nvSpPr>
          <p:cNvPr id="29" name="TextBox 28">
            <a:hlinkClick r:id="" action="ppaction://noaction"/>
          </p:cNvPr>
          <p:cNvSpPr txBox="1"/>
          <p:nvPr userDrawn="1">
            <p:custDataLst>
              <p:tags r:id="rId3"/>
            </p:custDataLst>
          </p:nvPr>
        </p:nvSpPr>
        <p:spPr>
          <a:xfrm>
            <a:off x="1473395" y="2129743"/>
            <a:ext cx="7786536" cy="215444"/>
          </a:xfrm>
          <a:prstGeom prst="rect">
            <a:avLst/>
          </a:prstGeom>
          <a:noFill/>
        </p:spPr>
        <p:txBody>
          <a:bodyPr vert="horz" wrap="square" lIns="0" tIns="0" rIns="0" bIns="0" rtlCol="0" anchor="b" anchorCtr="0">
            <a:spAutoFit/>
          </a:bodyPr>
          <a:lstStyle/>
          <a:p>
            <a:r>
              <a:rPr lang="fr-FR" sz="1400">
                <a:solidFill>
                  <a:srgbClr val="404040"/>
                </a:solidFill>
                <a:latin typeface="+mn-lt"/>
              </a:rPr>
              <a:t>President</a:t>
            </a:r>
          </a:p>
        </p:txBody>
      </p:sp>
      <p:sp>
        <p:nvSpPr>
          <p:cNvPr id="30" name="TextBox 29">
            <a:hlinkClick r:id="" action="ppaction://noaction"/>
          </p:cNvPr>
          <p:cNvSpPr txBox="1"/>
          <p:nvPr userDrawn="1">
            <p:custDataLst>
              <p:tags r:id="rId4"/>
            </p:custDataLst>
          </p:nvPr>
        </p:nvSpPr>
        <p:spPr bwMode="auto">
          <a:xfrm>
            <a:off x="1081770" y="2129743"/>
            <a:ext cx="273000" cy="252000"/>
          </a:xfrm>
          <a:prstGeom prst="roundRect">
            <a:avLst>
              <a:gd name="adj" fmla="val 6411"/>
            </a:avLst>
          </a:prstGeom>
          <a:noFill/>
          <a:effectLst/>
        </p:spPr>
        <p:txBody>
          <a:bodyPr vert="horz" wrap="none" lIns="216000" tIns="45720" rIns="216000" bIns="45720" numCol="1" rtlCol="0" anchor="ctr" anchorCtr="0" compatLnSpc="1">
            <a:prstTxWarp prst="textNoShape">
              <a:avLst/>
            </a:prstTxWarp>
            <a:noAutofit/>
          </a:bodyPr>
          <a:lstStyle/>
          <a:p>
            <a:pPr algn="ctr" rtl="0" fontAlgn="base">
              <a:spcBef>
                <a:spcPct val="20000"/>
              </a:spcBef>
              <a:spcAft>
                <a:spcPct val="0"/>
              </a:spcAft>
              <a:buClr>
                <a:srgbClr val="376092"/>
              </a:buClr>
              <a:buSzPct val="60000"/>
              <a:buFont typeface="Garamond" pitchFamily="18" charset="0"/>
            </a:pPr>
            <a:r>
              <a:rPr lang="fr-FR" sz="1000" b="1" i="1" kern="1200">
                <a:solidFill>
                  <a:schemeClr val="tx1"/>
                </a:solidFill>
                <a:effectLst/>
                <a:latin typeface="+mn-lt"/>
                <a:ea typeface="+mj-ea"/>
                <a:cs typeface="+mj-cs"/>
              </a:rPr>
              <a:t>1.1</a:t>
            </a:r>
          </a:p>
        </p:txBody>
      </p:sp>
      <p:sp>
        <p:nvSpPr>
          <p:cNvPr id="31" name="TextBox 30">
            <a:hlinkClick r:id="" action="ppaction://noaction"/>
          </p:cNvPr>
          <p:cNvSpPr txBox="1"/>
          <p:nvPr userDrawn="1">
            <p:custDataLst>
              <p:tags r:id="rId5"/>
            </p:custDataLst>
          </p:nvPr>
        </p:nvSpPr>
        <p:spPr>
          <a:xfrm>
            <a:off x="9053389" y="1975299"/>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b" anchorCtr="0">
            <a:noAutofit/>
          </a:bodyPr>
          <a:lstStyle/>
          <a:p>
            <a:pPr algn="ctr"/>
            <a:r>
              <a:rPr lang="fr-FR" sz="1400">
                <a:latin typeface="+mn-lt"/>
              </a:rPr>
              <a:t>6</a:t>
            </a:r>
          </a:p>
        </p:txBody>
      </p:sp>
      <p:sp>
        <p:nvSpPr>
          <p:cNvPr id="14" name="Rectangle 13">
            <a:extLst>
              <a:ext uri="{FF2B5EF4-FFF2-40B4-BE49-F238E27FC236}">
                <a16:creationId xmlns:a16="http://schemas.microsoft.com/office/drawing/2014/main" id="{D76A76BE-D953-4BF5-9138-7DD289766DE8}"/>
              </a:ext>
            </a:extLst>
          </p:cNvPr>
          <p:cNvSpPr/>
          <p:nvPr userDrawn="1">
            <p:custDataLst>
              <p:tags r:id="rId6"/>
            </p:custDataLst>
          </p:nvPr>
        </p:nvSpPr>
        <p:spPr>
          <a:xfrm>
            <a:off x="294822" y="1020685"/>
            <a:ext cx="5178236" cy="5249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sp>
        <p:nvSpPr>
          <p:cNvPr id="13" name="Text Placeholder 4">
            <a:extLst>
              <a:ext uri="{FF2B5EF4-FFF2-40B4-BE49-F238E27FC236}">
                <a16:creationId xmlns:a16="http://schemas.microsoft.com/office/drawing/2014/main" id="{63090964-239D-408B-9BB8-4C6C52662EED}"/>
              </a:ext>
            </a:extLst>
          </p:cNvPr>
          <p:cNvSpPr txBox="1">
            <a:spLocks/>
          </p:cNvSpPr>
          <p:nvPr userDrawn="1">
            <p:custDataLst>
              <p:tags r:id="rId7"/>
            </p:custDataLst>
          </p:nvPr>
        </p:nvSpPr>
        <p:spPr bwMode="auto">
          <a:xfrm>
            <a:off x="494645" y="1020685"/>
            <a:ext cx="299041" cy="135310"/>
          </a:xfrm>
          <a:prstGeom prst="roundRect">
            <a:avLst>
              <a:gd name="adj" fmla="val 6411"/>
            </a:avLst>
          </a:prstGeom>
          <a:noFill/>
          <a:effectLst/>
        </p:spPr>
        <p:txBody>
          <a:bodyPr vert="horz" wrap="square" lIns="0" tIns="0" rIns="0" bIns="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fontAlgn="base">
              <a:spcBef>
                <a:spcPct val="20000"/>
              </a:spcBef>
              <a:spcAft>
                <a:spcPct val="0"/>
              </a:spcAft>
              <a:buClr>
                <a:srgbClr val="376092"/>
              </a:buClr>
              <a:buSzPct val="60000"/>
              <a:buFont typeface="Garamond" pitchFamily="18" charset="0"/>
            </a:pPr>
            <a:r>
              <a:rPr lang="fr-FR" sz="800" kern="1200">
                <a:effectLst/>
                <a:latin typeface="+mj-lt"/>
                <a:ea typeface="+mj-ea"/>
                <a:cs typeface="+mj-cs"/>
              </a:rPr>
              <a:t>1.</a:t>
            </a:r>
          </a:p>
        </p:txBody>
      </p:sp>
      <p:sp>
        <p:nvSpPr>
          <p:cNvPr id="16" name="ZoneTexte 20">
            <a:extLst>
              <a:ext uri="{FF2B5EF4-FFF2-40B4-BE49-F238E27FC236}">
                <a16:creationId xmlns:a16="http://schemas.microsoft.com/office/drawing/2014/main" id="{98F6C80C-E8F8-4512-8D57-F134B7C1B326}"/>
              </a:ext>
            </a:extLst>
          </p:cNvPr>
          <p:cNvSpPr txBox="1">
            <a:spLocks/>
          </p:cNvSpPr>
          <p:nvPr userDrawn="1">
            <p:custDataLst>
              <p:tags r:id="rId8"/>
            </p:custDataLst>
          </p:nvPr>
        </p:nvSpPr>
        <p:spPr>
          <a:xfrm>
            <a:off x="761519" y="1020685"/>
            <a:ext cx="3151365" cy="135310"/>
          </a:xfrm>
          <a:prstGeom prst="rect">
            <a:avLst/>
          </a:prstGeom>
          <a:noFill/>
        </p:spPr>
        <p:txBody>
          <a:bodyPr vert="horz"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a:latin typeface="+mn-lt"/>
              </a:rPr>
              <a:t>Section</a:t>
            </a:r>
          </a:p>
        </p:txBody>
      </p:sp>
      <p:sp>
        <p:nvSpPr>
          <p:cNvPr id="18" name="TextBox 27">
            <a:hlinkClick r:id="rId11" action="ppaction://hlinksldjump"/>
            <a:extLst>
              <a:ext uri="{FF2B5EF4-FFF2-40B4-BE49-F238E27FC236}">
                <a16:creationId xmlns:a16="http://schemas.microsoft.com/office/drawing/2014/main" id="{8E58108F-93CA-4631-AF68-63ED392DEAAC}"/>
              </a:ext>
            </a:extLst>
          </p:cNvPr>
          <p:cNvSpPr txBox="1">
            <a:spLocks/>
          </p:cNvSpPr>
          <p:nvPr userDrawn="1">
            <p:custDataLst>
              <p:tags r:id="rId9"/>
            </p:custDataLst>
          </p:nvPr>
        </p:nvSpPr>
        <p:spPr>
          <a:xfrm>
            <a:off x="3984364" y="1020685"/>
            <a:ext cx="299041" cy="13531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a:latin typeface="+mn-lt"/>
              </a:rPr>
              <a:t>2</a:t>
            </a:r>
          </a:p>
        </p:txBody>
      </p:sp>
      <p:sp>
        <p:nvSpPr>
          <p:cNvPr id="22" name="Rectangle 21"/>
          <p:cNvSpPr/>
          <p:nvPr userDrawn="1"/>
        </p:nvSpPr>
        <p:spPr>
          <a:xfrm>
            <a:off x="0" y="0"/>
            <a:ext cx="990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667079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6" name="TextBox 25">
            <a:hlinkClick r:id="rId11" action="ppaction://hlinksldjump"/>
          </p:cNvPr>
          <p:cNvSpPr txBox="1"/>
          <p:nvPr userDrawn="1">
            <p:custDataLst>
              <p:tags r:id="rId1"/>
            </p:custDataLst>
          </p:nvPr>
        </p:nvSpPr>
        <p:spPr>
          <a:xfrm>
            <a:off x="1677801" y="2448943"/>
            <a:ext cx="7189041" cy="184666"/>
          </a:xfrm>
          <a:prstGeom prst="rect">
            <a:avLst/>
          </a:prstGeom>
          <a:noFill/>
        </p:spPr>
        <p:txBody>
          <a:bodyPr vert="horz" wrap="square" lIns="0" tIns="0" rIns="0" bIns="0" rtlCol="0">
            <a:spAutoFit/>
          </a:bodyPr>
          <a:lstStyle/>
          <a:p>
            <a:r>
              <a:rPr lang="fr-FR" sz="1200" i="1">
                <a:latin typeface="+mn-lt"/>
              </a:rPr>
              <a:t>Lettre d’engagement</a:t>
            </a:r>
          </a:p>
        </p:txBody>
      </p:sp>
      <p:sp>
        <p:nvSpPr>
          <p:cNvPr id="29" name="TextBox 28">
            <a:hlinkClick r:id="" action="ppaction://noaction"/>
          </p:cNvPr>
          <p:cNvSpPr txBox="1"/>
          <p:nvPr userDrawn="1">
            <p:custDataLst>
              <p:tags r:id="rId2"/>
            </p:custDataLst>
          </p:nvPr>
        </p:nvSpPr>
        <p:spPr>
          <a:xfrm>
            <a:off x="1473395" y="2129743"/>
            <a:ext cx="7786536" cy="215444"/>
          </a:xfrm>
          <a:prstGeom prst="rect">
            <a:avLst/>
          </a:prstGeom>
          <a:noFill/>
        </p:spPr>
        <p:txBody>
          <a:bodyPr vert="horz" wrap="square" lIns="0" tIns="0" rIns="0" bIns="0" rtlCol="0" anchor="b" anchorCtr="0">
            <a:spAutoFit/>
          </a:bodyPr>
          <a:lstStyle/>
          <a:p>
            <a:r>
              <a:rPr lang="fr-FR" sz="1400">
                <a:solidFill>
                  <a:srgbClr val="404040"/>
                </a:solidFill>
                <a:latin typeface="+mn-lt"/>
              </a:rPr>
              <a:t>President</a:t>
            </a:r>
          </a:p>
        </p:txBody>
      </p:sp>
      <p:sp>
        <p:nvSpPr>
          <p:cNvPr id="30" name="TextBox 29">
            <a:hlinkClick r:id="" action="ppaction://noaction"/>
          </p:cNvPr>
          <p:cNvSpPr txBox="1"/>
          <p:nvPr userDrawn="1">
            <p:custDataLst>
              <p:tags r:id="rId3"/>
            </p:custDataLst>
          </p:nvPr>
        </p:nvSpPr>
        <p:spPr bwMode="auto">
          <a:xfrm>
            <a:off x="1081770" y="2129743"/>
            <a:ext cx="273000" cy="252000"/>
          </a:xfrm>
          <a:prstGeom prst="roundRect">
            <a:avLst>
              <a:gd name="adj" fmla="val 6411"/>
            </a:avLst>
          </a:prstGeom>
          <a:noFill/>
          <a:effectLst/>
        </p:spPr>
        <p:txBody>
          <a:bodyPr vert="horz" wrap="none" lIns="216000" tIns="45720" rIns="216000" bIns="45720" numCol="1" rtlCol="0" anchor="ctr" anchorCtr="0" compatLnSpc="1">
            <a:prstTxWarp prst="textNoShape">
              <a:avLst/>
            </a:prstTxWarp>
            <a:noAutofit/>
          </a:bodyPr>
          <a:lstStyle/>
          <a:p>
            <a:pPr algn="ctr" rtl="0" fontAlgn="base">
              <a:spcBef>
                <a:spcPct val="20000"/>
              </a:spcBef>
              <a:spcAft>
                <a:spcPct val="0"/>
              </a:spcAft>
              <a:buClr>
                <a:srgbClr val="376092"/>
              </a:buClr>
              <a:buSzPct val="60000"/>
              <a:buFont typeface="Garamond" pitchFamily="18" charset="0"/>
            </a:pPr>
            <a:r>
              <a:rPr lang="fr-FR" sz="1000" b="1" i="1" kern="1200">
                <a:solidFill>
                  <a:schemeClr val="tx1"/>
                </a:solidFill>
                <a:effectLst/>
                <a:latin typeface="+mn-lt"/>
                <a:ea typeface="+mj-ea"/>
                <a:cs typeface="+mj-cs"/>
              </a:rPr>
              <a:t>1.1</a:t>
            </a:r>
          </a:p>
        </p:txBody>
      </p:sp>
      <p:sp>
        <p:nvSpPr>
          <p:cNvPr id="31" name="TextBox 30">
            <a:hlinkClick r:id="" action="ppaction://noaction"/>
          </p:cNvPr>
          <p:cNvSpPr txBox="1"/>
          <p:nvPr userDrawn="1">
            <p:custDataLst>
              <p:tags r:id="rId4"/>
            </p:custDataLst>
          </p:nvPr>
        </p:nvSpPr>
        <p:spPr>
          <a:xfrm>
            <a:off x="9053389" y="1975299"/>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b" anchorCtr="0">
            <a:noAutofit/>
          </a:bodyPr>
          <a:lstStyle/>
          <a:p>
            <a:pPr algn="ctr"/>
            <a:r>
              <a:rPr lang="fr-FR" sz="1400">
                <a:latin typeface="+mn-lt"/>
              </a:rPr>
              <a:t>6</a:t>
            </a:r>
          </a:p>
        </p:txBody>
      </p:sp>
      <p:sp>
        <p:nvSpPr>
          <p:cNvPr id="13" name="Text Placeholder 9">
            <a:extLst>
              <a:ext uri="{FF2B5EF4-FFF2-40B4-BE49-F238E27FC236}">
                <a16:creationId xmlns:a16="http://schemas.microsoft.com/office/drawing/2014/main" id="{CE1EE67A-FC80-4A18-BC62-E2ED611CC350}"/>
              </a:ext>
            </a:extLst>
          </p:cNvPr>
          <p:cNvSpPr txBox="1">
            <a:spLocks/>
          </p:cNvSpPr>
          <p:nvPr userDrawn="1">
            <p:custDataLst>
              <p:tags r:id="rId5"/>
            </p:custDataLst>
          </p:nvPr>
        </p:nvSpPr>
        <p:spPr>
          <a:xfrm>
            <a:off x="495300" y="2889766"/>
            <a:ext cx="1965723" cy="619125"/>
          </a:xfrm>
          <a:prstGeom prst="rect">
            <a:avLst/>
          </a:prstGeom>
        </p:spPr>
        <p:txBody>
          <a:bodyPr vert="horz" lIns="0" tIns="0" rIns="0" bIns="0" rtlCol="0" anchor="t" anchorCtr="0"/>
          <a:lstStyle>
            <a:defPPr>
              <a:defRPr lang="en-US"/>
            </a:defPPr>
            <a:lvl1pPr marL="0" algn="r" defTabSz="457200" rtl="0" eaLnBrk="1" latinLnBrk="0" hangingPunct="1">
              <a:defRPr sz="100" kern="1200">
                <a:no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2000">
                <a:solidFill>
                  <a:srgbClr val="EE3124"/>
                </a:solidFill>
              </a:rPr>
              <a:t>1</a:t>
            </a:r>
          </a:p>
        </p:txBody>
      </p:sp>
      <p:sp>
        <p:nvSpPr>
          <p:cNvPr id="16" name="Rectangle 15">
            <a:extLst>
              <a:ext uri="{FF2B5EF4-FFF2-40B4-BE49-F238E27FC236}">
                <a16:creationId xmlns:a16="http://schemas.microsoft.com/office/drawing/2014/main" id="{2126DC56-6853-4A40-BA4F-6BF2AB27ED41}"/>
              </a:ext>
            </a:extLst>
          </p:cNvPr>
          <p:cNvSpPr/>
          <p:nvPr userDrawn="1">
            <p:custDataLst>
              <p:tags r:id="rId6"/>
            </p:custDataLst>
          </p:nvPr>
        </p:nvSpPr>
        <p:spPr>
          <a:xfrm>
            <a:off x="294821" y="2889765"/>
            <a:ext cx="9245600" cy="3380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sp>
        <p:nvSpPr>
          <p:cNvPr id="32" name="Text Placeholder 9">
            <a:extLst>
              <a:ext uri="{FF2B5EF4-FFF2-40B4-BE49-F238E27FC236}">
                <a16:creationId xmlns:a16="http://schemas.microsoft.com/office/drawing/2014/main" id="{CE4FD5DE-904A-475C-94AA-051E04A810F6}"/>
              </a:ext>
            </a:extLst>
          </p:cNvPr>
          <p:cNvSpPr txBox="1">
            <a:spLocks/>
          </p:cNvSpPr>
          <p:nvPr userDrawn="1">
            <p:custDataLst>
              <p:tags r:id="rId7"/>
            </p:custDataLst>
          </p:nvPr>
        </p:nvSpPr>
        <p:spPr>
          <a:xfrm>
            <a:off x="652539" y="3042166"/>
            <a:ext cx="1965723" cy="619125"/>
          </a:xfrm>
          <a:prstGeom prst="rect">
            <a:avLst/>
          </a:prstGeom>
        </p:spPr>
        <p:txBody>
          <a:bodyPr vert="horz" lIns="0" tIns="0" rIns="0" bIns="0" rtlCol="0" anchor="t" anchorCtr="0"/>
          <a:lstStyle>
            <a:defPPr>
              <a:defRPr lang="en-US"/>
            </a:defPPr>
            <a:lvl1pPr marL="0" algn="r" defTabSz="457200" rtl="0" eaLnBrk="1" latinLnBrk="0" hangingPunct="1">
              <a:defRPr sz="100" kern="1200">
                <a:no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2000">
                <a:solidFill>
                  <a:srgbClr val="EE3124"/>
                </a:solidFill>
              </a:rPr>
              <a:t>1</a:t>
            </a:r>
          </a:p>
        </p:txBody>
      </p:sp>
      <p:sp>
        <p:nvSpPr>
          <p:cNvPr id="35" name="TextBox 28">
            <a:hlinkClick r:id="" action="ppaction://noaction"/>
            <a:extLst>
              <a:ext uri="{FF2B5EF4-FFF2-40B4-BE49-F238E27FC236}">
                <a16:creationId xmlns:a16="http://schemas.microsoft.com/office/drawing/2014/main" id="{87178A5A-8B21-45E8-9D95-43548BB5F379}"/>
              </a:ext>
            </a:extLst>
          </p:cNvPr>
          <p:cNvSpPr txBox="1"/>
          <p:nvPr userDrawn="1">
            <p:custDataLst>
              <p:tags r:id="rId8"/>
            </p:custDataLst>
          </p:nvPr>
        </p:nvSpPr>
        <p:spPr>
          <a:xfrm>
            <a:off x="0" y="1"/>
            <a:ext cx="0" cy="138499"/>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00">
              <a:noFill/>
              <a:latin typeface="+mn-lt"/>
            </a:endParaRPr>
          </a:p>
        </p:txBody>
      </p:sp>
      <p:sp>
        <p:nvSpPr>
          <p:cNvPr id="47" name="Title 7">
            <a:extLst>
              <a:ext uri="{FF2B5EF4-FFF2-40B4-BE49-F238E27FC236}">
                <a16:creationId xmlns:a16="http://schemas.microsoft.com/office/drawing/2014/main" id="{DCEB1B01-876E-48BA-9369-E552A25E95FA}"/>
              </a:ext>
            </a:extLst>
          </p:cNvPr>
          <p:cNvSpPr txBox="1">
            <a:spLocks/>
          </p:cNvSpPr>
          <p:nvPr userDrawn="1">
            <p:custDataLst>
              <p:tags r:id="rId9"/>
            </p:custDataLst>
          </p:nvPr>
        </p:nvSpPr>
        <p:spPr>
          <a:xfrm>
            <a:off x="2806700" y="2889765"/>
            <a:ext cx="6604000" cy="2033016"/>
          </a:xfrm>
          <a:prstGeom prst="rect">
            <a:avLst/>
          </a:prstGeom>
        </p:spPr>
        <p:txBody>
          <a:bodyPr lIns="0" tIns="0" rIns="0" bIns="0">
            <a:noAutofit/>
          </a:bodyPr>
          <a:lstStyle>
            <a:lvl1pPr algn="l" defTabSz="914400" rtl="0" eaLnBrk="1" latinLnBrk="0" hangingPunct="1">
              <a:lnSpc>
                <a:spcPct val="90000"/>
              </a:lnSpc>
              <a:spcBef>
                <a:spcPct val="0"/>
              </a:spcBef>
              <a:buNone/>
              <a:defRPr sz="2000" b="1" kern="1200">
                <a:solidFill>
                  <a:srgbClr val="EE3124"/>
                </a:solidFill>
                <a:latin typeface="+mj-lt"/>
                <a:ea typeface="+mj-ea"/>
                <a:cs typeface="+mj-cs"/>
              </a:defRPr>
            </a:lvl1pPr>
          </a:lstStyle>
          <a:p>
            <a:r>
              <a:rPr lang="en-GB" sz="3600" b="0">
                <a:solidFill>
                  <a:schemeClr val="tx1"/>
                </a:solidFill>
                <a:cs typeface="Arial Bold" panose="020B0704020202020204" pitchFamily="34" charset="0"/>
              </a:rPr>
              <a:t>Executive Summary</a:t>
            </a:r>
          </a:p>
        </p:txBody>
      </p:sp>
      <p:sp>
        <p:nvSpPr>
          <p:cNvPr id="22" name="Rectangle 21"/>
          <p:cNvSpPr/>
          <p:nvPr userDrawn="1"/>
        </p:nvSpPr>
        <p:spPr>
          <a:xfrm>
            <a:off x="0" y="0"/>
            <a:ext cx="990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532754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8" name="Text Placeholder 4"/>
          <p:cNvSpPr txBox="1">
            <a:spLocks/>
          </p:cNvSpPr>
          <p:nvPr userDrawn="1">
            <p:custDataLst>
              <p:tags r:id="rId1"/>
            </p:custDataLst>
          </p:nvPr>
        </p:nvSpPr>
        <p:spPr bwMode="auto">
          <a:xfrm>
            <a:off x="291778" y="1637331"/>
            <a:ext cx="3783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rtl="0" fontAlgn="base">
              <a:spcBef>
                <a:spcPct val="20000"/>
              </a:spcBef>
              <a:spcAft>
                <a:spcPct val="0"/>
              </a:spcAft>
              <a:buClr>
                <a:srgbClr val="376092"/>
              </a:buClr>
              <a:buSzPct val="60000"/>
              <a:buFont typeface="Garamond" pitchFamily="18" charset="0"/>
            </a:pPr>
            <a:r>
              <a:rPr lang="fr-FR" sz="1400" b="1" kern="1200">
                <a:solidFill>
                  <a:schemeClr val="tx1"/>
                </a:solidFill>
                <a:effectLst/>
                <a:latin typeface="+mn-lt"/>
                <a:ea typeface="+mj-ea"/>
                <a:cs typeface="+mj-cs"/>
              </a:rPr>
              <a:t>1</a:t>
            </a:r>
          </a:p>
        </p:txBody>
      </p:sp>
      <p:sp>
        <p:nvSpPr>
          <p:cNvPr id="29" name="ZoneTexte 20"/>
          <p:cNvSpPr txBox="1"/>
          <p:nvPr userDrawn="1">
            <p:custDataLst>
              <p:tags r:id="rId2"/>
            </p:custDataLst>
          </p:nvPr>
        </p:nvSpPr>
        <p:spPr>
          <a:xfrm>
            <a:off x="1081771" y="1600981"/>
            <a:ext cx="7785072" cy="349702"/>
          </a:xfrm>
          <a:prstGeom prst="rect">
            <a:avLst/>
          </a:prstGeom>
          <a:noFill/>
        </p:spPr>
        <p:txBody>
          <a:bodyPr vert="horz" wrap="square" lIns="0" tIns="36000" rIns="0" bIns="36000" rtlCol="0" anchor="ctr" anchorCtr="0">
            <a:spAutoFit/>
          </a:bodyPr>
          <a:lstStyle/>
          <a:p>
            <a:r>
              <a:rPr lang="fr-FR" sz="1800" b="1">
                <a:solidFill>
                  <a:schemeClr val="tx1">
                    <a:lumMod val="65000"/>
                    <a:lumOff val="35000"/>
                  </a:schemeClr>
                </a:solidFill>
                <a:latin typeface="+mn-lt"/>
              </a:rPr>
              <a:t>UPSLIDE</a:t>
            </a:r>
          </a:p>
        </p:txBody>
      </p:sp>
      <p:sp>
        <p:nvSpPr>
          <p:cNvPr id="30" name="Rectangle 29"/>
          <p:cNvSpPr/>
          <p:nvPr userDrawn="1">
            <p:custDataLst>
              <p:tags r:id="rId3"/>
            </p:custDataLst>
          </p:nvPr>
        </p:nvSpPr>
        <p:spPr>
          <a:xfrm>
            <a:off x="294821" y="1643743"/>
            <a:ext cx="92456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Box 30">
            <a:hlinkClick r:id="rId12" action="ppaction://hlinksldjump"/>
          </p:cNvPr>
          <p:cNvSpPr txBox="1"/>
          <p:nvPr userDrawn="1">
            <p:custDataLst>
              <p:tags r:id="rId4"/>
            </p:custDataLst>
          </p:nvPr>
        </p:nvSpPr>
        <p:spPr>
          <a:xfrm>
            <a:off x="9053389" y="1623557"/>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800">
                <a:latin typeface="+mn-lt"/>
              </a:rPr>
              <a:t>2</a:t>
            </a:r>
          </a:p>
        </p:txBody>
      </p:sp>
      <p:sp>
        <p:nvSpPr>
          <p:cNvPr id="32" name="TextBox 31">
            <a:hlinkClick r:id="" action="ppaction://noaction"/>
          </p:cNvPr>
          <p:cNvSpPr txBox="1"/>
          <p:nvPr userDrawn="1">
            <p:custDataLst>
              <p:tags r:id="rId5"/>
            </p:custDataLst>
          </p:nvPr>
        </p:nvSpPr>
        <p:spPr>
          <a:xfrm>
            <a:off x="9053389" y="1975299"/>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b" anchorCtr="0">
            <a:noAutofit/>
          </a:bodyPr>
          <a:lstStyle/>
          <a:p>
            <a:pPr algn="ctr"/>
            <a:r>
              <a:rPr lang="en-GB" sz="1400">
                <a:latin typeface="+mn-lt"/>
              </a:rPr>
              <a:t>4</a:t>
            </a:r>
          </a:p>
        </p:txBody>
      </p:sp>
      <p:sp>
        <p:nvSpPr>
          <p:cNvPr id="33" name="TextBox 32">
            <a:hlinkClick r:id="rId12" action="ppaction://hlinksldjump"/>
          </p:cNvPr>
          <p:cNvSpPr txBox="1"/>
          <p:nvPr userDrawn="1">
            <p:custDataLst>
              <p:tags r:id="rId6"/>
            </p:custDataLst>
          </p:nvPr>
        </p:nvSpPr>
        <p:spPr>
          <a:xfrm>
            <a:off x="1473395" y="2412943"/>
            <a:ext cx="7393447" cy="184666"/>
          </a:xfrm>
          <a:prstGeom prst="rect">
            <a:avLst/>
          </a:prstGeom>
          <a:noFill/>
        </p:spPr>
        <p:txBody>
          <a:bodyPr vert="horz" wrap="square" lIns="0" tIns="0" rIns="0" bIns="0" rtlCol="0">
            <a:spAutoFit/>
          </a:bodyPr>
          <a:lstStyle/>
          <a:p>
            <a:r>
              <a:rPr lang="en-GB" sz="1200" i="1">
                <a:latin typeface="+mn-lt"/>
              </a:rPr>
              <a:t>Engagement letter</a:t>
            </a:r>
          </a:p>
        </p:txBody>
      </p:sp>
      <p:sp>
        <p:nvSpPr>
          <p:cNvPr id="34" name="TextBox 33">
            <a:hlinkClick r:id="" action="ppaction://noaction"/>
          </p:cNvPr>
          <p:cNvSpPr txBox="1"/>
          <p:nvPr userDrawn="1">
            <p:custDataLst>
              <p:tags r:id="rId7"/>
            </p:custDataLst>
          </p:nvPr>
        </p:nvSpPr>
        <p:spPr>
          <a:xfrm>
            <a:off x="9218489" y="2127699"/>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b" anchorCtr="0">
            <a:noAutofit/>
          </a:bodyPr>
          <a:lstStyle/>
          <a:p>
            <a:pPr algn="ctr"/>
            <a:r>
              <a:rPr lang="en-GB" sz="1400">
                <a:latin typeface="+mn-lt"/>
              </a:rPr>
              <a:t>4</a:t>
            </a:r>
          </a:p>
        </p:txBody>
      </p:sp>
      <p:sp>
        <p:nvSpPr>
          <p:cNvPr id="35" name="TextBox 34">
            <a:hlinkClick r:id="" action="ppaction://noaction"/>
          </p:cNvPr>
          <p:cNvSpPr txBox="1"/>
          <p:nvPr userDrawn="1">
            <p:custDataLst>
              <p:tags r:id="rId8"/>
            </p:custDataLst>
          </p:nvPr>
        </p:nvSpPr>
        <p:spPr bwMode="auto">
          <a:xfrm>
            <a:off x="1081770" y="2129743"/>
            <a:ext cx="273000" cy="252000"/>
          </a:xfrm>
          <a:prstGeom prst="roundRect">
            <a:avLst>
              <a:gd name="adj" fmla="val 6411"/>
            </a:avLst>
          </a:prstGeom>
          <a:noFill/>
          <a:effectLst/>
        </p:spPr>
        <p:txBody>
          <a:bodyPr vert="horz" wrap="none" lIns="216000" tIns="45720" rIns="216000" bIns="45720" numCol="1" rtlCol="0" anchor="ctr" anchorCtr="0" compatLnSpc="1">
            <a:prstTxWarp prst="textNoShape">
              <a:avLst/>
            </a:prstTxWarp>
            <a:noAutofit/>
          </a:bodyPr>
          <a:lstStyle/>
          <a:p>
            <a:pPr algn="ctr" rtl="0" fontAlgn="base">
              <a:spcBef>
                <a:spcPct val="20000"/>
              </a:spcBef>
              <a:spcAft>
                <a:spcPct val="0"/>
              </a:spcAft>
              <a:buClr>
                <a:srgbClr val="376092"/>
              </a:buClr>
              <a:buSzPct val="60000"/>
              <a:buFont typeface="Garamond" pitchFamily="18" charset="0"/>
            </a:pPr>
            <a:r>
              <a:rPr lang="en-GB" sz="1000" b="1" i="1" kern="1200">
                <a:solidFill>
                  <a:schemeClr val="tx1"/>
                </a:solidFill>
                <a:effectLst/>
                <a:latin typeface="+mn-lt"/>
                <a:ea typeface="+mj-ea"/>
                <a:cs typeface="+mj-cs"/>
              </a:rPr>
              <a:t>1.1</a:t>
            </a:r>
          </a:p>
        </p:txBody>
      </p:sp>
      <p:sp>
        <p:nvSpPr>
          <p:cNvPr id="36" name="TextBox 35">
            <a:hlinkClick r:id="" action="ppaction://noaction"/>
          </p:cNvPr>
          <p:cNvSpPr txBox="1"/>
          <p:nvPr userDrawn="1">
            <p:custDataLst>
              <p:tags r:id="rId9"/>
            </p:custDataLst>
          </p:nvPr>
        </p:nvSpPr>
        <p:spPr>
          <a:xfrm>
            <a:off x="1473395" y="2129743"/>
            <a:ext cx="7393447" cy="215444"/>
          </a:xfrm>
          <a:prstGeom prst="rect">
            <a:avLst/>
          </a:prstGeom>
          <a:noFill/>
        </p:spPr>
        <p:txBody>
          <a:bodyPr vert="horz" wrap="square" lIns="0" tIns="0" rIns="0" bIns="0" rtlCol="0" anchor="b" anchorCtr="0">
            <a:spAutoFit/>
          </a:bodyPr>
          <a:lstStyle/>
          <a:p>
            <a:r>
              <a:rPr lang="en-GB" sz="1400">
                <a:solidFill>
                  <a:srgbClr val="404040"/>
                </a:solidFill>
                <a:latin typeface="+mn-lt"/>
              </a:rPr>
              <a:t>Test</a:t>
            </a:r>
          </a:p>
        </p:txBody>
      </p:sp>
      <p:sp>
        <p:nvSpPr>
          <p:cNvPr id="27" name="Rectangle 26"/>
          <p:cNvSpPr/>
          <p:nvPr userDrawn="1"/>
        </p:nvSpPr>
        <p:spPr>
          <a:xfrm>
            <a:off x="0" y="0"/>
            <a:ext cx="990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250725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BBE0F077-9551-451F-9860-73024E40D746}"/>
              </a:ext>
            </a:extLst>
          </p:cNvPr>
          <p:cNvSpPr txBox="1">
            <a:spLocks/>
          </p:cNvSpPr>
          <p:nvPr userDrawn="1">
            <p:custDataLst>
              <p:tags r:id="rId1"/>
            </p:custDataLst>
          </p:nvPr>
        </p:nvSpPr>
        <p:spPr>
          <a:xfrm>
            <a:off x="421349" y="261940"/>
            <a:ext cx="9062074" cy="576261"/>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solidFill>
                  <a:srgbClr val="EE3124"/>
                </a:solidFill>
              </a:rPr>
              <a:t>1hello</a:t>
            </a:r>
            <a:endParaRPr lang="en-GB" sz="2000" b="1">
              <a:solidFill>
                <a:srgbClr val="EE3124"/>
              </a:solidFill>
            </a:endParaRPr>
          </a:p>
        </p:txBody>
      </p:sp>
      <p:sp>
        <p:nvSpPr>
          <p:cNvPr id="7" name="Rectangle 6"/>
          <p:cNvSpPr/>
          <p:nvPr userDrawn="1"/>
        </p:nvSpPr>
        <p:spPr>
          <a:xfrm>
            <a:off x="0" y="0"/>
            <a:ext cx="990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276009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3845D6-44B1-44AC-82C7-2803604C36D4}"/>
              </a:ext>
            </a:extLst>
          </p:cNvPr>
          <p:cNvSpPr>
            <a:spLocks noGrp="1"/>
          </p:cNvSpPr>
          <p:nvPr>
            <p:ph type="title" hasCustomPrompt="1"/>
          </p:nvPr>
        </p:nvSpPr>
        <p:spPr>
          <a:xfrm>
            <a:off x="565261" y="1156253"/>
            <a:ext cx="8748604" cy="1823135"/>
          </a:xfrm>
          <a:prstGeom prst="rect">
            <a:avLst/>
          </a:prstGeom>
        </p:spPr>
        <p:txBody>
          <a:bodyPr anchor="b" anchorCtr="0">
            <a:noAutofit/>
          </a:bodyPr>
          <a:lstStyle>
            <a:lvl1pPr>
              <a:defRPr sz="5428" kern="3000" spc="-97" baseline="0">
                <a:solidFill>
                  <a:schemeClr val="tx2"/>
                </a:solidFill>
              </a:defRPr>
            </a:lvl1pPr>
          </a:lstStyle>
          <a:p>
            <a:r>
              <a:rPr lang="en-US"/>
              <a:t>Internal Presentation Title</a:t>
            </a:r>
          </a:p>
        </p:txBody>
      </p:sp>
      <p:sp>
        <p:nvSpPr>
          <p:cNvPr id="15" name="Text Placeholder 14">
            <a:extLst>
              <a:ext uri="{FF2B5EF4-FFF2-40B4-BE49-F238E27FC236}">
                <a16:creationId xmlns:a16="http://schemas.microsoft.com/office/drawing/2014/main" id="{7735CB65-0E8B-7842-A135-4FAF920343CC}"/>
              </a:ext>
            </a:extLst>
          </p:cNvPr>
          <p:cNvSpPr>
            <a:spLocks noGrp="1"/>
          </p:cNvSpPr>
          <p:nvPr>
            <p:ph type="body" sz="quarter" idx="10" hasCustomPrompt="1"/>
          </p:nvPr>
        </p:nvSpPr>
        <p:spPr>
          <a:xfrm>
            <a:off x="592135" y="2705111"/>
            <a:ext cx="7050286" cy="682625"/>
          </a:xfrm>
          <a:prstGeom prst="rect">
            <a:avLst/>
          </a:prstGeom>
        </p:spPr>
        <p:txBody>
          <a:bodyPr anchor="ctr" anchorCtr="0"/>
          <a:lstStyle>
            <a:lvl1pPr marL="0" marR="0" indent="0" algn="l" defTabSz="886192" rtl="0" eaLnBrk="1" fontAlgn="auto" latinLnBrk="0" hangingPunct="1">
              <a:lnSpc>
                <a:spcPct val="130000"/>
              </a:lnSpc>
              <a:spcBef>
                <a:spcPts val="969"/>
              </a:spcBef>
              <a:spcAft>
                <a:spcPts val="0"/>
              </a:spcAft>
              <a:buClrTx/>
              <a:buSzTx/>
              <a:buFont typeface="Arial" panose="020B0604020202020204" pitchFamily="34" charset="0"/>
              <a:buNone/>
              <a:tabLst/>
              <a:defRPr sz="1938"/>
            </a:lvl1pPr>
          </a:lstStyle>
          <a:p>
            <a:pPr marL="0" marR="0" lvl="0" indent="0" algn="l" defTabSz="886192" rtl="0" eaLnBrk="1" fontAlgn="auto" latinLnBrk="0" hangingPunct="1">
              <a:lnSpc>
                <a:spcPct val="130000"/>
              </a:lnSpc>
              <a:spcBef>
                <a:spcPts val="969"/>
              </a:spcBef>
              <a:spcAft>
                <a:spcPts val="0"/>
              </a:spcAft>
              <a:buClrTx/>
              <a:buSzTx/>
              <a:buFont typeface="Arial" panose="020B0604020202020204" pitchFamily="34" charset="0"/>
              <a:buNone/>
              <a:tabLst/>
              <a:defRPr/>
            </a:pPr>
            <a:r>
              <a:rPr lang="en-US">
                <a:solidFill>
                  <a:schemeClr val="tx2"/>
                </a:solidFill>
              </a:rPr>
              <a:t>Subhead Information</a:t>
            </a:r>
          </a:p>
        </p:txBody>
      </p:sp>
      <p:sp>
        <p:nvSpPr>
          <p:cNvPr id="12" name="Freeform 11">
            <a:extLst>
              <a:ext uri="{FF2B5EF4-FFF2-40B4-BE49-F238E27FC236}">
                <a16:creationId xmlns:a16="http://schemas.microsoft.com/office/drawing/2014/main" id="{572BE6CF-35E0-D340-9175-7391F87556F2}"/>
              </a:ext>
            </a:extLst>
          </p:cNvPr>
          <p:cNvSpPr/>
          <p:nvPr userDrawn="1"/>
        </p:nvSpPr>
        <p:spPr>
          <a:xfrm>
            <a:off x="-6527" y="53672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3" name="Freeform 12">
            <a:extLst>
              <a:ext uri="{FF2B5EF4-FFF2-40B4-BE49-F238E27FC236}">
                <a16:creationId xmlns:a16="http://schemas.microsoft.com/office/drawing/2014/main" id="{F57979C8-F3D0-F94A-A405-EC5A3F15B749}"/>
              </a:ext>
            </a:extLst>
          </p:cNvPr>
          <p:cNvSpPr/>
          <p:nvPr userDrawn="1"/>
        </p:nvSpPr>
        <p:spPr>
          <a:xfrm>
            <a:off x="8627883" y="-3175"/>
            <a:ext cx="1283278"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8" name="Text Placeholder 2">
            <a:extLst>
              <a:ext uri="{FF2B5EF4-FFF2-40B4-BE49-F238E27FC236}">
                <a16:creationId xmlns:a16="http://schemas.microsoft.com/office/drawing/2014/main" id="{EF968827-0DE8-E449-8BDD-4ACA5A77D83C}"/>
              </a:ext>
            </a:extLst>
          </p:cNvPr>
          <p:cNvSpPr>
            <a:spLocks noGrp="1"/>
          </p:cNvSpPr>
          <p:nvPr>
            <p:ph type="body" sz="quarter" idx="12" hasCustomPrompt="1"/>
          </p:nvPr>
        </p:nvSpPr>
        <p:spPr>
          <a:xfrm>
            <a:off x="588057" y="3275456"/>
            <a:ext cx="1964995" cy="290715"/>
          </a:xfrm>
          <a:prstGeom prst="rect">
            <a:avLst/>
          </a:prstGeom>
        </p:spPr>
        <p:txBody>
          <a:bodyPr/>
          <a:lstStyle>
            <a:lvl1pPr>
              <a:defRPr sz="1551" baseline="0">
                <a:solidFill>
                  <a:schemeClr val="accent1"/>
                </a:solidFill>
              </a:defRPr>
            </a:lvl1pPr>
          </a:lstStyle>
          <a:p>
            <a:pPr lvl="0"/>
            <a:r>
              <a:rPr lang="en-US"/>
              <a:t>Date, Month, Year</a:t>
            </a:r>
          </a:p>
        </p:txBody>
      </p:sp>
      <p:pic>
        <p:nvPicPr>
          <p:cNvPr id="9" name="Picture 8" descr="A picture containing text, clipart&#10;&#10;Description automatically generated">
            <a:extLst>
              <a:ext uri="{FF2B5EF4-FFF2-40B4-BE49-F238E27FC236}">
                <a16:creationId xmlns:a16="http://schemas.microsoft.com/office/drawing/2014/main" id="{583995C9-E4EF-4AA7-AE8C-3B44721B0D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85" y="683263"/>
            <a:ext cx="1836423" cy="421697"/>
          </a:xfrm>
          <a:prstGeom prst="rect">
            <a:avLst/>
          </a:prstGeom>
        </p:spPr>
      </p:pic>
    </p:spTree>
    <p:extLst>
      <p:ext uri="{BB962C8B-B14F-4D97-AF65-F5344CB8AC3E}">
        <p14:creationId xmlns:p14="http://schemas.microsoft.com/office/powerpoint/2010/main" val="3345222746"/>
      </p:ext>
    </p:extLst>
  </p:cSld>
  <p:clrMapOvr>
    <a:masterClrMapping/>
  </p:clrMapOvr>
  <p:extLst>
    <p:ext uri="{DCECCB84-F9BA-43D5-87BE-67443E8EF086}">
      <p15:sldGuideLst xmlns:p15="http://schemas.microsoft.com/office/powerpoint/2012/main">
        <p15:guide id="1" orient="horz" pos="432">
          <p15:clr>
            <a:srgbClr val="FBAE40"/>
          </p15:clr>
        </p15:guide>
        <p15:guide id="2" pos="3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569610" y="1156253"/>
            <a:ext cx="8850616" cy="1823135"/>
          </a:xfrm>
          <a:prstGeom prst="rect">
            <a:avLst/>
          </a:prstGeom>
        </p:spPr>
        <p:txBody>
          <a:bodyPr anchor="b" anchorCtr="0">
            <a:noAutofit/>
          </a:bodyPr>
          <a:lstStyle>
            <a:lvl1pPr>
              <a:defRPr sz="5428" kern="3000" spc="-97" baseline="0">
                <a:solidFill>
                  <a:schemeClr val="bg1"/>
                </a:solidFill>
              </a:defRPr>
            </a:lvl1pPr>
          </a:lstStyle>
          <a:p>
            <a:r>
              <a:rPr lang="en-US"/>
              <a:t>Internal Presentation Title</a:t>
            </a:r>
          </a:p>
        </p:txBody>
      </p:sp>
      <p:sp>
        <p:nvSpPr>
          <p:cNvPr id="14" name="Freeform 13">
            <a:extLst>
              <a:ext uri="{FF2B5EF4-FFF2-40B4-BE49-F238E27FC236}">
                <a16:creationId xmlns:a16="http://schemas.microsoft.com/office/drawing/2014/main" id="{570FA735-66D5-3C4E-AA0E-0BA10C6C6F56}"/>
              </a:ext>
            </a:extLst>
          </p:cNvPr>
          <p:cNvSpPr/>
          <p:nvPr userDrawn="1"/>
        </p:nvSpPr>
        <p:spPr>
          <a:xfrm>
            <a:off x="-7988" y="5496243"/>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5" name="Freeform 14">
            <a:extLst>
              <a:ext uri="{FF2B5EF4-FFF2-40B4-BE49-F238E27FC236}">
                <a16:creationId xmlns:a16="http://schemas.microsoft.com/office/drawing/2014/main" id="{DCF45251-6A16-0344-B742-5258EA3A135E}"/>
              </a:ext>
            </a:extLst>
          </p:cNvPr>
          <p:cNvSpPr/>
          <p:nvPr userDrawn="1"/>
        </p:nvSpPr>
        <p:spPr>
          <a:xfrm>
            <a:off x="8918102" y="2382400"/>
            <a:ext cx="101041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579203" y="2705100"/>
            <a:ext cx="7050286" cy="674688"/>
          </a:xfrm>
          <a:prstGeom prst="rect">
            <a:avLst/>
          </a:prstGeom>
        </p:spPr>
        <p:txBody>
          <a:bodyPr anchor="ctr" anchorCtr="0"/>
          <a:lstStyle>
            <a:lvl1pPr>
              <a:defRPr sz="1938">
                <a:solidFill>
                  <a:schemeClr val="bg1"/>
                </a:solidFill>
              </a:defRPr>
            </a:lvl1pPr>
          </a:lstStyle>
          <a:p>
            <a:pPr lvl="0"/>
            <a:r>
              <a:rPr lang="en-US"/>
              <a:t>Subhead Information</a:t>
            </a:r>
          </a:p>
        </p:txBody>
      </p:sp>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588057" y="3275456"/>
            <a:ext cx="1964995" cy="290715"/>
          </a:xfrm>
          <a:prstGeom prst="rect">
            <a:avLst/>
          </a:prstGeom>
        </p:spPr>
        <p:txBody>
          <a:bodyPr/>
          <a:lstStyle>
            <a:lvl1pPr>
              <a:defRPr sz="1551" baseline="0">
                <a:solidFill>
                  <a:schemeClr val="bg2"/>
                </a:solidFill>
              </a:defRPr>
            </a:lvl1pPr>
          </a:lstStyle>
          <a:p>
            <a:pPr lvl="0"/>
            <a:r>
              <a:rPr lang="en-US"/>
              <a:t>Date, Month, Year</a:t>
            </a:r>
          </a:p>
        </p:txBody>
      </p:sp>
      <p:pic>
        <p:nvPicPr>
          <p:cNvPr id="9" name="Picture 8" descr="A picture containing text, clipart&#10;&#10;Description automatically generated">
            <a:extLst>
              <a:ext uri="{FF2B5EF4-FFF2-40B4-BE49-F238E27FC236}">
                <a16:creationId xmlns:a16="http://schemas.microsoft.com/office/drawing/2014/main" id="{B427B8E7-FDEC-4F33-8972-000BED8749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85" y="678023"/>
            <a:ext cx="1836423" cy="426798"/>
          </a:xfrm>
          <a:prstGeom prst="rect">
            <a:avLst/>
          </a:prstGeom>
        </p:spPr>
      </p:pic>
    </p:spTree>
    <p:extLst>
      <p:ext uri="{BB962C8B-B14F-4D97-AF65-F5344CB8AC3E}">
        <p14:creationId xmlns:p14="http://schemas.microsoft.com/office/powerpoint/2010/main" val="203830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B4897EC7-AC6F-C945-9F7D-33A6E9E9F46C}"/>
              </a:ext>
            </a:extLst>
          </p:cNvPr>
          <p:cNvSpPr>
            <a:spLocks noGrp="1"/>
          </p:cNvSpPr>
          <p:nvPr>
            <p:ph type="body" sz="quarter" idx="14" hasCustomPrompt="1"/>
          </p:nvPr>
        </p:nvSpPr>
        <p:spPr>
          <a:xfrm>
            <a:off x="329827" y="4185174"/>
            <a:ext cx="4142979" cy="1752600"/>
          </a:xfrm>
          <a:prstGeom prst="rect">
            <a:avLst/>
          </a:prstGeom>
        </p:spPr>
        <p:txBody>
          <a:bodyPr numCol="1"/>
          <a:lstStyle>
            <a:lvl1pPr>
              <a:defRPr sz="1600"/>
            </a:lvl1pPr>
          </a:lstStyle>
          <a:p>
            <a:pPr fontAlgn="base"/>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Phasellus</a:t>
            </a:r>
            <a:r>
              <a:rPr lang="en-US"/>
              <a:t> </a:t>
            </a:r>
            <a:r>
              <a:rPr lang="en-US" err="1"/>
              <a:t>hendrerit</a:t>
            </a:r>
            <a:r>
              <a:rPr lang="en-US"/>
              <a:t>.</a:t>
            </a:r>
          </a:p>
        </p:txBody>
      </p:sp>
      <p:sp>
        <p:nvSpPr>
          <p:cNvPr id="32" name="Text Placeholder 2">
            <a:extLst>
              <a:ext uri="{FF2B5EF4-FFF2-40B4-BE49-F238E27FC236}">
                <a16:creationId xmlns:a16="http://schemas.microsoft.com/office/drawing/2014/main" id="{9050AF2A-F561-6842-B4BD-722D3B9D40C9}"/>
              </a:ext>
            </a:extLst>
          </p:cNvPr>
          <p:cNvSpPr>
            <a:spLocks noGrp="1"/>
          </p:cNvSpPr>
          <p:nvPr>
            <p:ph type="body" sz="quarter" idx="15" hasCustomPrompt="1"/>
          </p:nvPr>
        </p:nvSpPr>
        <p:spPr>
          <a:xfrm>
            <a:off x="4785505" y="1576266"/>
            <a:ext cx="4165263" cy="1752600"/>
          </a:xfrm>
          <a:prstGeom prst="rect">
            <a:avLst/>
          </a:prstGeom>
        </p:spPr>
        <p:txBody>
          <a:bodyPr numCol="1"/>
          <a:lstStyle>
            <a:lvl1pPr>
              <a:defRPr sz="1600"/>
            </a:lvl1pPr>
          </a:lstStyle>
          <a:p>
            <a:pPr fontAlgn="base"/>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Phasellus</a:t>
            </a:r>
            <a:r>
              <a:rPr lang="en-US"/>
              <a:t> </a:t>
            </a:r>
            <a:r>
              <a:rPr lang="en-US" err="1"/>
              <a:t>hendrerit</a:t>
            </a:r>
            <a:r>
              <a:rPr lang="en-US"/>
              <a:t>.</a:t>
            </a:r>
          </a:p>
        </p:txBody>
      </p:sp>
      <p:sp>
        <p:nvSpPr>
          <p:cNvPr id="5" name="Text Placeholder 4">
            <a:extLst>
              <a:ext uri="{FF2B5EF4-FFF2-40B4-BE49-F238E27FC236}">
                <a16:creationId xmlns:a16="http://schemas.microsoft.com/office/drawing/2014/main" id="{628C93FF-8927-C54B-83D7-5E228B4D6520}"/>
              </a:ext>
            </a:extLst>
          </p:cNvPr>
          <p:cNvSpPr>
            <a:spLocks noGrp="1"/>
          </p:cNvSpPr>
          <p:nvPr>
            <p:ph type="body" sz="quarter" idx="16" hasCustomPrompt="1"/>
          </p:nvPr>
        </p:nvSpPr>
        <p:spPr>
          <a:xfrm>
            <a:off x="319137" y="3753374"/>
            <a:ext cx="4153670" cy="431800"/>
          </a:xfrm>
          <a:prstGeom prst="rect">
            <a:avLst/>
          </a:prstGeom>
        </p:spPr>
        <p:txBody>
          <a:bodyPr/>
          <a:lstStyle>
            <a:lvl1pPr>
              <a:defRPr sz="1600" b="1" i="0">
                <a:latin typeface="Nunito Sans" pitchFamily="2" charset="77"/>
              </a:defRPr>
            </a:lvl1pPr>
          </a:lstStyle>
          <a:p>
            <a:pPr lvl="0"/>
            <a:r>
              <a:rPr lang="en-US"/>
              <a:t>Header</a:t>
            </a:r>
          </a:p>
        </p:txBody>
      </p:sp>
      <p:sp>
        <p:nvSpPr>
          <p:cNvPr id="34" name="Text Placeholder 4">
            <a:extLst>
              <a:ext uri="{FF2B5EF4-FFF2-40B4-BE49-F238E27FC236}">
                <a16:creationId xmlns:a16="http://schemas.microsoft.com/office/drawing/2014/main" id="{EA8224CA-C453-F740-BCB2-2ED6D903B5B1}"/>
              </a:ext>
            </a:extLst>
          </p:cNvPr>
          <p:cNvSpPr>
            <a:spLocks noGrp="1"/>
          </p:cNvSpPr>
          <p:nvPr>
            <p:ph type="body" sz="quarter" idx="17" hasCustomPrompt="1"/>
          </p:nvPr>
        </p:nvSpPr>
        <p:spPr>
          <a:xfrm>
            <a:off x="4786826" y="1171983"/>
            <a:ext cx="4163941" cy="404283"/>
          </a:xfrm>
          <a:prstGeom prst="rect">
            <a:avLst/>
          </a:prstGeom>
        </p:spPr>
        <p:txBody>
          <a:bodyPr/>
          <a:lstStyle>
            <a:lvl1pPr>
              <a:defRPr sz="1600" b="1" i="0">
                <a:latin typeface="Nunito Sans" pitchFamily="2" charset="77"/>
              </a:defRPr>
            </a:lvl1pPr>
          </a:lstStyle>
          <a:p>
            <a:pPr lvl="0"/>
            <a:r>
              <a:rPr lang="en-US"/>
              <a:t>Header</a:t>
            </a:r>
          </a:p>
        </p:txBody>
      </p:sp>
      <p:sp>
        <p:nvSpPr>
          <p:cNvPr id="35" name="Text Placeholder 2">
            <a:extLst>
              <a:ext uri="{FF2B5EF4-FFF2-40B4-BE49-F238E27FC236}">
                <a16:creationId xmlns:a16="http://schemas.microsoft.com/office/drawing/2014/main" id="{85C30320-8224-3446-AB84-029920AFD2BE}"/>
              </a:ext>
            </a:extLst>
          </p:cNvPr>
          <p:cNvSpPr>
            <a:spLocks noGrp="1"/>
          </p:cNvSpPr>
          <p:nvPr>
            <p:ph type="body" sz="quarter" idx="18"/>
          </p:nvPr>
        </p:nvSpPr>
        <p:spPr>
          <a:xfrm>
            <a:off x="327805" y="1475598"/>
            <a:ext cx="4165263" cy="1752600"/>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87323" indent="-171442">
              <a:buClr>
                <a:schemeClr val="accent2"/>
              </a:buClr>
              <a:buSzPct val="100000"/>
              <a:buFont typeface="System Font Regular"/>
              <a:buChar char="–"/>
              <a:defRPr sz="1600"/>
            </a:lvl2pPr>
            <a:lvl3pPr marL="403205" indent="-171442">
              <a:buClr>
                <a:schemeClr val="accent2"/>
              </a:buClr>
              <a:buSzPct val="75000"/>
              <a:buFont typeface="Courier New" panose="02070309020205020404" pitchFamily="49" charset="0"/>
              <a:buChar char="o"/>
              <a:defRPr/>
            </a:lvl3pPr>
            <a:lvl4pPr marL="520674" indent="-171442">
              <a:buClr>
                <a:schemeClr val="accent2"/>
              </a:buClr>
              <a:buFont typeface="System Font Regular"/>
              <a:buChar char="–"/>
              <a:defRPr/>
            </a:lvl4pPr>
            <a:lvl5pPr marL="636556" indent="-17144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4">
            <a:extLst>
              <a:ext uri="{FF2B5EF4-FFF2-40B4-BE49-F238E27FC236}">
                <a16:creationId xmlns:a16="http://schemas.microsoft.com/office/drawing/2014/main" id="{15304C00-12FA-D849-951A-E9C4BAC57877}"/>
              </a:ext>
            </a:extLst>
          </p:cNvPr>
          <p:cNvSpPr>
            <a:spLocks noGrp="1"/>
          </p:cNvSpPr>
          <p:nvPr>
            <p:ph type="body" sz="quarter" idx="19" hasCustomPrompt="1"/>
          </p:nvPr>
        </p:nvSpPr>
        <p:spPr>
          <a:xfrm>
            <a:off x="327805" y="1171983"/>
            <a:ext cx="4163941" cy="303615"/>
          </a:xfrm>
          <a:prstGeom prst="rect">
            <a:avLst/>
          </a:prstGeom>
        </p:spPr>
        <p:txBody>
          <a:bodyPr/>
          <a:lstStyle>
            <a:lvl1pPr>
              <a:defRPr sz="1600" b="1" i="0">
                <a:latin typeface="Nunito Sans" pitchFamily="2" charset="77"/>
              </a:defRPr>
            </a:lvl1pPr>
          </a:lstStyle>
          <a:p>
            <a:pPr lvl="0"/>
            <a:r>
              <a:rPr lang="en-US"/>
              <a:t>Header</a:t>
            </a:r>
          </a:p>
        </p:txBody>
      </p:sp>
      <p:sp>
        <p:nvSpPr>
          <p:cNvPr id="37" name="Text Placeholder 4">
            <a:extLst>
              <a:ext uri="{FF2B5EF4-FFF2-40B4-BE49-F238E27FC236}">
                <a16:creationId xmlns:a16="http://schemas.microsoft.com/office/drawing/2014/main" id="{9F91E17A-1E5B-CF43-9E61-38CE3E71E2F4}"/>
              </a:ext>
            </a:extLst>
          </p:cNvPr>
          <p:cNvSpPr>
            <a:spLocks noGrp="1"/>
          </p:cNvSpPr>
          <p:nvPr>
            <p:ph type="body" sz="quarter" idx="20" hasCustomPrompt="1"/>
          </p:nvPr>
        </p:nvSpPr>
        <p:spPr>
          <a:xfrm>
            <a:off x="4864542" y="3753374"/>
            <a:ext cx="4086225" cy="431800"/>
          </a:xfrm>
          <a:prstGeom prst="rect">
            <a:avLst/>
          </a:prstGeom>
        </p:spPr>
        <p:txBody>
          <a:bodyPr numCol="1"/>
          <a:lstStyle>
            <a:lvl1pPr algn="ctr">
              <a:defRPr sz="1600" b="1" i="0">
                <a:latin typeface="Nunito Sans" pitchFamily="2" charset="77"/>
              </a:defRPr>
            </a:lvl1pPr>
          </a:lstStyle>
          <a:p>
            <a:pPr lvl="0"/>
            <a:r>
              <a:rPr lang="en-US"/>
              <a:t>Chart Title</a:t>
            </a:r>
          </a:p>
        </p:txBody>
      </p:sp>
      <p:sp>
        <p:nvSpPr>
          <p:cNvPr id="8" name="Chart Placeholder 7">
            <a:extLst>
              <a:ext uri="{FF2B5EF4-FFF2-40B4-BE49-F238E27FC236}">
                <a16:creationId xmlns:a16="http://schemas.microsoft.com/office/drawing/2014/main" id="{69104FD4-82DF-6849-BBCB-6FA5100E0791}"/>
              </a:ext>
            </a:extLst>
          </p:cNvPr>
          <p:cNvSpPr>
            <a:spLocks noGrp="1"/>
          </p:cNvSpPr>
          <p:nvPr>
            <p:ph type="chart" sz="quarter" idx="21"/>
          </p:nvPr>
        </p:nvSpPr>
        <p:spPr>
          <a:xfrm>
            <a:off x="4864542" y="4185174"/>
            <a:ext cx="4086225" cy="1752600"/>
          </a:xfrm>
          <a:prstGeom prst="rect">
            <a:avLst/>
          </a:prstGeom>
        </p:spPr>
        <p:txBody>
          <a:bodyPr/>
          <a:lstStyle/>
          <a:p>
            <a:endParaRPr lang="en-US"/>
          </a:p>
        </p:txBody>
      </p:sp>
      <p:sp>
        <p:nvSpPr>
          <p:cNvPr id="16" name="Freeform 15">
            <a:extLst>
              <a:ext uri="{FF2B5EF4-FFF2-40B4-BE49-F238E27FC236}">
                <a16:creationId xmlns:a16="http://schemas.microsoft.com/office/drawing/2014/main" id="{A8A8E2D3-9490-7D4A-B423-4A0A94FAE32C}"/>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reeform 16">
            <a:extLst>
              <a:ext uri="{FF2B5EF4-FFF2-40B4-BE49-F238E27FC236}">
                <a16:creationId xmlns:a16="http://schemas.microsoft.com/office/drawing/2014/main" id="{09BE8E7F-EDB9-1949-B59A-0433C281265E}"/>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4D6FC4E6-B8C6-4F55-B68C-4ACB82977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3" name="Title 3">
            <a:extLst>
              <a:ext uri="{FF2B5EF4-FFF2-40B4-BE49-F238E27FC236}">
                <a16:creationId xmlns:a16="http://schemas.microsoft.com/office/drawing/2014/main" id="{A737AF04-3B58-47C8-98C5-F200F52918AC}"/>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Tree>
    <p:extLst>
      <p:ext uri="{BB962C8B-B14F-4D97-AF65-F5344CB8AC3E}">
        <p14:creationId xmlns:p14="http://schemas.microsoft.com/office/powerpoint/2010/main" val="1711426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userDrawn="1"/>
        </p:nvSpPr>
        <p:spPr>
          <a:xfrm>
            <a:off x="-13568" y="-24575"/>
            <a:ext cx="3177674"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8" name="Freeform 17">
            <a:extLst>
              <a:ext uri="{FF2B5EF4-FFF2-40B4-BE49-F238E27FC236}">
                <a16:creationId xmlns:a16="http://schemas.microsoft.com/office/drawing/2014/main" id="{B88EB595-6250-9E40-A22F-DAF9C8FC3001}"/>
              </a:ext>
            </a:extLst>
          </p:cNvPr>
          <p:cNvSpPr/>
          <p:nvPr userDrawn="1"/>
        </p:nvSpPr>
        <p:spPr>
          <a:xfrm>
            <a:off x="8636259" y="-19050"/>
            <a:ext cx="1287325" cy="4620326"/>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333875" y="911834"/>
            <a:ext cx="0" cy="5260366"/>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3" name="Slide Number Placeholder 4">
            <a:extLst>
              <a:ext uri="{FF2B5EF4-FFF2-40B4-BE49-F238E27FC236}">
                <a16:creationId xmlns:a16="http://schemas.microsoft.com/office/drawing/2014/main" id="{DC2967FB-7876-C942-A7CB-2B2F45930E70}"/>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4872043" y="952500"/>
            <a:ext cx="4071929" cy="5219700"/>
          </a:xfrm>
          <a:prstGeom prst="rect">
            <a:avLst/>
          </a:prstGeom>
        </p:spPr>
        <p:txBody>
          <a:bodyPr lIns="91440" spcCol="457200" anchor="ctr" anchorCtr="0"/>
          <a:lstStyle>
            <a:lvl1pPr marL="332321" indent="-332321">
              <a:lnSpc>
                <a:spcPct val="100000"/>
              </a:lnSpc>
              <a:buClr>
                <a:schemeClr val="accent1"/>
              </a:buClr>
              <a:buFont typeface="+mj-lt"/>
              <a:buAutoNum type="arabicPeriod"/>
              <a:defRPr sz="1551" b="1" i="0">
                <a:latin typeface="Nunito Sans" pitchFamily="2" charset="77"/>
              </a:defRPr>
            </a:lvl1pPr>
            <a:lvl2pPr marL="452329" indent="-118468">
              <a:lnSpc>
                <a:spcPct val="100000"/>
              </a:lnSpc>
              <a:buClr>
                <a:schemeClr val="accent2"/>
              </a:buClr>
              <a:buFont typeface="Arial" panose="020B0604020202020204" pitchFamily="34" charset="0"/>
              <a:buChar char="•"/>
              <a:tabLst/>
              <a:defRPr sz="1163"/>
            </a:lvl2pPr>
            <a:lvl3pPr marL="452329" indent="-118468">
              <a:lnSpc>
                <a:spcPct val="100000"/>
              </a:lnSpc>
              <a:buClr>
                <a:schemeClr val="accent2"/>
              </a:buClr>
              <a:buFont typeface="Arial" panose="020B0604020202020204" pitchFamily="34" charset="0"/>
              <a:buChar char="•"/>
              <a:tabLst/>
              <a:defRPr sz="1066"/>
            </a:lvl3pPr>
            <a:lvl4pPr marL="452329" indent="-118468">
              <a:lnSpc>
                <a:spcPct val="100000"/>
              </a:lnSpc>
              <a:buClr>
                <a:schemeClr val="accent2"/>
              </a:buClr>
              <a:buFont typeface="Arial" panose="020B0604020202020204" pitchFamily="34" charset="0"/>
              <a:buChar char="•"/>
              <a:tabLst/>
              <a:defRPr sz="1066"/>
            </a:lvl4pPr>
            <a:lvl5pPr marL="452329" indent="-118468">
              <a:lnSpc>
                <a:spcPct val="100000"/>
              </a:lnSpc>
              <a:buClr>
                <a:schemeClr val="accent2"/>
              </a:buClr>
              <a:buFont typeface="Arial" panose="020B0604020202020204" pitchFamily="34" charset="0"/>
              <a:buChar char="•"/>
              <a:tabLst/>
              <a:defRPr sz="1066"/>
            </a:lvl5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57FA4324-5AE0-F343-9ED2-8B93AC2E19BB}"/>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bg2"/>
                </a:solidFill>
              </a:defRPr>
            </a:lvl1pPr>
          </a:lstStyle>
          <a:p>
            <a:endParaRPr lang="en-US"/>
          </a:p>
        </p:txBody>
      </p:sp>
      <p:sp>
        <p:nvSpPr>
          <p:cNvPr id="10" name="TextBox 9">
            <a:extLst>
              <a:ext uri="{FF2B5EF4-FFF2-40B4-BE49-F238E27FC236}">
                <a16:creationId xmlns:a16="http://schemas.microsoft.com/office/drawing/2014/main" id="{C843ED4E-7064-419A-A4D3-97EE43DB0278}"/>
              </a:ext>
            </a:extLst>
          </p:cNvPr>
          <p:cNvSpPr txBox="1"/>
          <p:nvPr userDrawn="1"/>
        </p:nvSpPr>
        <p:spPr>
          <a:xfrm>
            <a:off x="844684" y="2542325"/>
            <a:ext cx="3170185" cy="1815882"/>
          </a:xfrm>
          <a:prstGeom prst="rect">
            <a:avLst/>
          </a:prstGeom>
          <a:noFill/>
        </p:spPr>
        <p:txBody>
          <a:bodyPr wrap="square" rtlCol="0">
            <a:spAutoFit/>
          </a:bodyPr>
          <a:lstStyle/>
          <a:p>
            <a:pPr algn="l"/>
            <a:r>
              <a:rPr lang="en-US" sz="5428" spc="-146">
                <a:solidFill>
                  <a:schemeClr val="accent1"/>
                </a:solidFill>
                <a:latin typeface="+mj-lt"/>
              </a:rPr>
              <a:t>Table of Contents</a:t>
            </a:r>
          </a:p>
        </p:txBody>
      </p:sp>
      <p:pic>
        <p:nvPicPr>
          <p:cNvPr id="11" name="Picture 10" descr="A picture containing text, clipart&#10;&#10;Description automatically generated">
            <a:extLst>
              <a:ext uri="{FF2B5EF4-FFF2-40B4-BE49-F238E27FC236}">
                <a16:creationId xmlns:a16="http://schemas.microsoft.com/office/drawing/2014/main" id="{8264F3E1-1604-4B2D-BA90-0902190608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3370331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B4897EC7-AC6F-C945-9F7D-33A6E9E9F46C}"/>
              </a:ext>
            </a:extLst>
          </p:cNvPr>
          <p:cNvSpPr>
            <a:spLocks noGrp="1"/>
          </p:cNvSpPr>
          <p:nvPr>
            <p:ph type="body" sz="quarter" idx="14" hasCustomPrompt="1"/>
          </p:nvPr>
        </p:nvSpPr>
        <p:spPr>
          <a:xfrm>
            <a:off x="329828" y="4185174"/>
            <a:ext cx="4142979" cy="1752600"/>
          </a:xfrm>
          <a:prstGeom prst="rect">
            <a:avLst/>
          </a:prstGeom>
        </p:spPr>
        <p:txBody>
          <a:bodyPr numCol="1"/>
          <a:lstStyle>
            <a:lvl1pPr>
              <a:defRPr sz="1551"/>
            </a:lvl1pPr>
          </a:lstStyle>
          <a:p>
            <a:pPr fontAlgn="base"/>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Phasellus</a:t>
            </a:r>
            <a:r>
              <a:rPr lang="en-US"/>
              <a:t> </a:t>
            </a:r>
            <a:r>
              <a:rPr lang="en-US" err="1"/>
              <a:t>hendrerit</a:t>
            </a:r>
            <a:r>
              <a:rPr lang="en-US"/>
              <a:t>.</a:t>
            </a:r>
          </a:p>
        </p:txBody>
      </p:sp>
      <p:sp>
        <p:nvSpPr>
          <p:cNvPr id="32" name="Text Placeholder 2">
            <a:extLst>
              <a:ext uri="{FF2B5EF4-FFF2-40B4-BE49-F238E27FC236}">
                <a16:creationId xmlns:a16="http://schemas.microsoft.com/office/drawing/2014/main" id="{9050AF2A-F561-6842-B4BD-722D3B9D40C9}"/>
              </a:ext>
            </a:extLst>
          </p:cNvPr>
          <p:cNvSpPr>
            <a:spLocks noGrp="1"/>
          </p:cNvSpPr>
          <p:nvPr>
            <p:ph type="body" sz="quarter" idx="15" hasCustomPrompt="1"/>
          </p:nvPr>
        </p:nvSpPr>
        <p:spPr>
          <a:xfrm>
            <a:off x="4785506" y="1576266"/>
            <a:ext cx="4165263" cy="1752600"/>
          </a:xfrm>
          <a:prstGeom prst="rect">
            <a:avLst/>
          </a:prstGeom>
        </p:spPr>
        <p:txBody>
          <a:bodyPr numCol="1"/>
          <a:lstStyle>
            <a:lvl1pPr>
              <a:defRPr sz="1551"/>
            </a:lvl1pPr>
          </a:lstStyle>
          <a:p>
            <a:pPr fontAlgn="base"/>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Phasellus</a:t>
            </a:r>
            <a:r>
              <a:rPr lang="en-US"/>
              <a:t> </a:t>
            </a:r>
            <a:r>
              <a:rPr lang="en-US" err="1"/>
              <a:t>hendrerit</a:t>
            </a:r>
            <a:r>
              <a:rPr lang="en-US"/>
              <a:t>.</a:t>
            </a:r>
          </a:p>
        </p:txBody>
      </p:sp>
      <p:sp>
        <p:nvSpPr>
          <p:cNvPr id="5" name="Text Placeholder 4">
            <a:extLst>
              <a:ext uri="{FF2B5EF4-FFF2-40B4-BE49-F238E27FC236}">
                <a16:creationId xmlns:a16="http://schemas.microsoft.com/office/drawing/2014/main" id="{628C93FF-8927-C54B-83D7-5E228B4D6520}"/>
              </a:ext>
            </a:extLst>
          </p:cNvPr>
          <p:cNvSpPr>
            <a:spLocks noGrp="1"/>
          </p:cNvSpPr>
          <p:nvPr>
            <p:ph type="body" sz="quarter" idx="16" hasCustomPrompt="1"/>
          </p:nvPr>
        </p:nvSpPr>
        <p:spPr>
          <a:xfrm>
            <a:off x="319137" y="3753374"/>
            <a:ext cx="4153670" cy="431800"/>
          </a:xfrm>
          <a:prstGeom prst="rect">
            <a:avLst/>
          </a:prstGeom>
        </p:spPr>
        <p:txBody>
          <a:bodyPr/>
          <a:lstStyle>
            <a:lvl1pPr>
              <a:defRPr sz="1551" b="1" i="0">
                <a:latin typeface="Nunito Sans" pitchFamily="2" charset="77"/>
              </a:defRPr>
            </a:lvl1pPr>
          </a:lstStyle>
          <a:p>
            <a:pPr lvl="0"/>
            <a:r>
              <a:rPr lang="en-US"/>
              <a:t>Header</a:t>
            </a:r>
          </a:p>
        </p:txBody>
      </p:sp>
      <p:sp>
        <p:nvSpPr>
          <p:cNvPr id="34" name="Text Placeholder 4">
            <a:extLst>
              <a:ext uri="{FF2B5EF4-FFF2-40B4-BE49-F238E27FC236}">
                <a16:creationId xmlns:a16="http://schemas.microsoft.com/office/drawing/2014/main" id="{EA8224CA-C453-F740-BCB2-2ED6D903B5B1}"/>
              </a:ext>
            </a:extLst>
          </p:cNvPr>
          <p:cNvSpPr>
            <a:spLocks noGrp="1"/>
          </p:cNvSpPr>
          <p:nvPr>
            <p:ph type="body" sz="quarter" idx="17" hasCustomPrompt="1"/>
          </p:nvPr>
        </p:nvSpPr>
        <p:spPr>
          <a:xfrm>
            <a:off x="4786826" y="1171985"/>
            <a:ext cx="4163941" cy="404283"/>
          </a:xfrm>
          <a:prstGeom prst="rect">
            <a:avLst/>
          </a:prstGeom>
        </p:spPr>
        <p:txBody>
          <a:bodyPr/>
          <a:lstStyle>
            <a:lvl1pPr>
              <a:defRPr sz="1551" b="1" i="0">
                <a:latin typeface="Nunito Sans" pitchFamily="2" charset="77"/>
              </a:defRPr>
            </a:lvl1pPr>
          </a:lstStyle>
          <a:p>
            <a:pPr lvl="0"/>
            <a:r>
              <a:rPr lang="en-US"/>
              <a:t>Header</a:t>
            </a:r>
          </a:p>
        </p:txBody>
      </p:sp>
      <p:sp>
        <p:nvSpPr>
          <p:cNvPr id="35" name="Text Placeholder 2">
            <a:extLst>
              <a:ext uri="{FF2B5EF4-FFF2-40B4-BE49-F238E27FC236}">
                <a16:creationId xmlns:a16="http://schemas.microsoft.com/office/drawing/2014/main" id="{85C30320-8224-3446-AB84-029920AFD2BE}"/>
              </a:ext>
            </a:extLst>
          </p:cNvPr>
          <p:cNvSpPr>
            <a:spLocks noGrp="1"/>
          </p:cNvSpPr>
          <p:nvPr>
            <p:ph type="body" sz="quarter" idx="18"/>
          </p:nvPr>
        </p:nvSpPr>
        <p:spPr>
          <a:xfrm>
            <a:off x="327806" y="1475598"/>
            <a:ext cx="4165263" cy="1752600"/>
          </a:xfrm>
          <a:prstGeom prst="rect">
            <a:avLst/>
          </a:prstGeom>
        </p:spPr>
        <p:txBody>
          <a:bodyPr numCol="1"/>
          <a:lstStyle>
            <a:lvl1pPr marL="166162" indent="-166162">
              <a:lnSpc>
                <a:spcPct val="150000"/>
              </a:lnSpc>
              <a:spcBef>
                <a:spcPts val="388"/>
              </a:spcBef>
              <a:buClr>
                <a:schemeClr val="accent2"/>
              </a:buClr>
              <a:buFont typeface="Arial" panose="020B0604020202020204" pitchFamily="34" charset="0"/>
              <a:buChar char="•"/>
              <a:defRPr sz="1551"/>
            </a:lvl1pPr>
            <a:lvl2pPr marL="278473" indent="-166162">
              <a:buClr>
                <a:schemeClr val="accent2"/>
              </a:buClr>
              <a:buSzPct val="100000"/>
              <a:buFont typeface="System Font Regular"/>
              <a:buChar char="–"/>
              <a:defRPr sz="1551"/>
            </a:lvl2pPr>
            <a:lvl3pPr marL="390786" indent="-166162">
              <a:buClr>
                <a:schemeClr val="accent2"/>
              </a:buClr>
              <a:buSzPct val="75000"/>
              <a:buFont typeface="Courier New" panose="02070309020205020404" pitchFamily="49" charset="0"/>
              <a:buChar char="o"/>
              <a:defRPr/>
            </a:lvl3pPr>
            <a:lvl4pPr marL="504637" indent="-166162">
              <a:buClr>
                <a:schemeClr val="accent2"/>
              </a:buClr>
              <a:buFont typeface="System Font Regular"/>
              <a:buChar char="–"/>
              <a:defRPr/>
            </a:lvl4pPr>
            <a:lvl5pPr marL="616950" indent="-16616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4">
            <a:extLst>
              <a:ext uri="{FF2B5EF4-FFF2-40B4-BE49-F238E27FC236}">
                <a16:creationId xmlns:a16="http://schemas.microsoft.com/office/drawing/2014/main" id="{15304C00-12FA-D849-951A-E9C4BAC57877}"/>
              </a:ext>
            </a:extLst>
          </p:cNvPr>
          <p:cNvSpPr>
            <a:spLocks noGrp="1"/>
          </p:cNvSpPr>
          <p:nvPr>
            <p:ph type="body" sz="quarter" idx="19" hasCustomPrompt="1"/>
          </p:nvPr>
        </p:nvSpPr>
        <p:spPr>
          <a:xfrm>
            <a:off x="327805" y="1171985"/>
            <a:ext cx="4163941" cy="303615"/>
          </a:xfrm>
          <a:prstGeom prst="rect">
            <a:avLst/>
          </a:prstGeom>
        </p:spPr>
        <p:txBody>
          <a:bodyPr/>
          <a:lstStyle>
            <a:lvl1pPr>
              <a:defRPr sz="1551" b="1" i="0">
                <a:latin typeface="Nunito Sans" pitchFamily="2" charset="77"/>
              </a:defRPr>
            </a:lvl1pPr>
          </a:lstStyle>
          <a:p>
            <a:pPr lvl="0"/>
            <a:r>
              <a:rPr lang="en-US"/>
              <a:t>Header</a:t>
            </a:r>
          </a:p>
        </p:txBody>
      </p:sp>
      <p:sp>
        <p:nvSpPr>
          <p:cNvPr id="37" name="Text Placeholder 4">
            <a:extLst>
              <a:ext uri="{FF2B5EF4-FFF2-40B4-BE49-F238E27FC236}">
                <a16:creationId xmlns:a16="http://schemas.microsoft.com/office/drawing/2014/main" id="{9F91E17A-1E5B-CF43-9E61-38CE3E71E2F4}"/>
              </a:ext>
            </a:extLst>
          </p:cNvPr>
          <p:cNvSpPr>
            <a:spLocks noGrp="1"/>
          </p:cNvSpPr>
          <p:nvPr>
            <p:ph type="body" sz="quarter" idx="20" hasCustomPrompt="1"/>
          </p:nvPr>
        </p:nvSpPr>
        <p:spPr>
          <a:xfrm>
            <a:off x="4864543" y="3753374"/>
            <a:ext cx="4086225" cy="431800"/>
          </a:xfrm>
          <a:prstGeom prst="rect">
            <a:avLst/>
          </a:prstGeom>
        </p:spPr>
        <p:txBody>
          <a:bodyPr numCol="1"/>
          <a:lstStyle>
            <a:lvl1pPr algn="ctr">
              <a:defRPr sz="1551" b="1" i="0">
                <a:latin typeface="Nunito Sans" pitchFamily="2" charset="77"/>
              </a:defRPr>
            </a:lvl1pPr>
          </a:lstStyle>
          <a:p>
            <a:pPr lvl="0"/>
            <a:r>
              <a:rPr lang="en-US"/>
              <a:t>Chart Title</a:t>
            </a:r>
          </a:p>
        </p:txBody>
      </p:sp>
      <p:sp>
        <p:nvSpPr>
          <p:cNvPr id="8" name="Chart Placeholder 7">
            <a:extLst>
              <a:ext uri="{FF2B5EF4-FFF2-40B4-BE49-F238E27FC236}">
                <a16:creationId xmlns:a16="http://schemas.microsoft.com/office/drawing/2014/main" id="{69104FD4-82DF-6849-BBCB-6FA5100E0791}"/>
              </a:ext>
            </a:extLst>
          </p:cNvPr>
          <p:cNvSpPr>
            <a:spLocks noGrp="1"/>
          </p:cNvSpPr>
          <p:nvPr>
            <p:ph type="chart" sz="quarter" idx="21"/>
          </p:nvPr>
        </p:nvSpPr>
        <p:spPr>
          <a:xfrm>
            <a:off x="4864543" y="4185174"/>
            <a:ext cx="4086225" cy="1752600"/>
          </a:xfrm>
          <a:prstGeom prst="rect">
            <a:avLst/>
          </a:prstGeom>
        </p:spPr>
        <p:txBody>
          <a:bodyPr/>
          <a:lstStyle/>
          <a:p>
            <a:endParaRPr lang="en-US"/>
          </a:p>
        </p:txBody>
      </p:sp>
      <p:sp>
        <p:nvSpPr>
          <p:cNvPr id="16" name="Freeform 15">
            <a:extLst>
              <a:ext uri="{FF2B5EF4-FFF2-40B4-BE49-F238E27FC236}">
                <a16:creationId xmlns:a16="http://schemas.microsoft.com/office/drawing/2014/main" id="{A8A8E2D3-9490-7D4A-B423-4A0A94FAE32C}"/>
              </a:ext>
            </a:extLst>
          </p:cNvPr>
          <p:cNvSpPr/>
          <p:nvPr userDrawn="1"/>
        </p:nvSpPr>
        <p:spPr>
          <a:xfrm rot="10800000" flipH="1" flipV="1">
            <a:off x="5680745"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7" name="Freeform 16">
            <a:extLst>
              <a:ext uri="{FF2B5EF4-FFF2-40B4-BE49-F238E27FC236}">
                <a16:creationId xmlns:a16="http://schemas.microsoft.com/office/drawing/2014/main" id="{09BE8E7F-EDB9-1949-B59A-0433C281265E}"/>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4D6FC4E6-B8C6-4F55-B68C-4ACB82977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3" name="Title 3">
            <a:extLst>
              <a:ext uri="{FF2B5EF4-FFF2-40B4-BE49-F238E27FC236}">
                <a16:creationId xmlns:a16="http://schemas.microsoft.com/office/drawing/2014/main" id="{A737AF04-3B58-47C8-98C5-F200F52918AC}"/>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Tree>
    <p:extLst>
      <p:ext uri="{BB962C8B-B14F-4D97-AF65-F5344CB8AC3E}">
        <p14:creationId xmlns:p14="http://schemas.microsoft.com/office/powerpoint/2010/main" val="132991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7" y="1601543"/>
            <a:ext cx="4165263" cy="3909021"/>
          </a:xfrm>
          <a:prstGeom prst="rect">
            <a:avLst/>
          </a:prstGeom>
        </p:spPr>
        <p:txBody>
          <a:bodyPr numCol="1"/>
          <a:lstStyle>
            <a:lvl1pPr marL="166162" indent="-166162">
              <a:lnSpc>
                <a:spcPct val="150000"/>
              </a:lnSpc>
              <a:spcBef>
                <a:spcPts val="388"/>
              </a:spcBef>
              <a:buClr>
                <a:schemeClr val="accent2"/>
              </a:buClr>
              <a:buFont typeface="Arial" panose="020B0604020202020204" pitchFamily="34" charset="0"/>
              <a:buChar char="•"/>
              <a:defRPr sz="1551"/>
            </a:lvl1pPr>
            <a:lvl2pPr marL="278473" indent="-166162">
              <a:buClr>
                <a:schemeClr val="accent2"/>
              </a:buClr>
              <a:buSzPct val="100000"/>
              <a:buFont typeface="System Font Regular"/>
              <a:buChar char="–"/>
              <a:defRPr sz="1551"/>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Text Placeholder 2">
            <a:extLst>
              <a:ext uri="{FF2B5EF4-FFF2-40B4-BE49-F238E27FC236}">
                <a16:creationId xmlns:a16="http://schemas.microsoft.com/office/drawing/2014/main" id="{D11E581C-A839-E141-9483-3BC025006E2A}"/>
              </a:ext>
            </a:extLst>
          </p:cNvPr>
          <p:cNvSpPr>
            <a:spLocks noGrp="1"/>
          </p:cNvSpPr>
          <p:nvPr>
            <p:ph type="body" sz="quarter" idx="19" hasCustomPrompt="1"/>
          </p:nvPr>
        </p:nvSpPr>
        <p:spPr>
          <a:xfrm>
            <a:off x="4795751" y="1601543"/>
            <a:ext cx="4165263" cy="3909021"/>
          </a:xfrm>
          <a:prstGeom prst="rect">
            <a:avLst/>
          </a:prstGeom>
        </p:spPr>
        <p:txBody>
          <a:bodyPr numCol="1"/>
          <a:lstStyle>
            <a:lvl1pPr marL="166162" indent="-166162">
              <a:lnSpc>
                <a:spcPct val="150000"/>
              </a:lnSpc>
              <a:spcBef>
                <a:spcPts val="388"/>
              </a:spcBef>
              <a:buClr>
                <a:schemeClr val="accent2"/>
              </a:buClr>
              <a:buFont typeface="Arial" panose="020B0604020202020204" pitchFamily="34" charset="0"/>
              <a:buChar char="•"/>
              <a:defRPr sz="1551"/>
            </a:lvl1pPr>
          </a:lstStyle>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a:p>
            <a:pPr fontAlgn="base"/>
            <a:r>
              <a:rPr lang="en-US"/>
              <a:t>Lorem ipsum dolor sit </a:t>
            </a:r>
            <a:r>
              <a:rPr lang="en-US" err="1"/>
              <a:t>amet</a:t>
            </a:r>
            <a:endParaRPr lang="en-US"/>
          </a:p>
          <a:p>
            <a:pPr fontAlgn="base"/>
            <a:endParaRPr lang="en-US"/>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680745"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AB53A81E-6987-46C8-8C0C-89B6F9DC5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4" name="Rectangle 13">
            <a:extLst>
              <a:ext uri="{FF2B5EF4-FFF2-40B4-BE49-F238E27FC236}">
                <a16:creationId xmlns:a16="http://schemas.microsoft.com/office/drawing/2014/main" id="{5EBD8A4B-A7E3-4637-AAFF-0D3EF9D9BB5B}"/>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a:ea typeface="+mn-ea"/>
                <a:cs typeface="Arial" pitchFamily="34" charset="0"/>
              </a:rPr>
              <a:t>Private and Confidential</a:t>
            </a:r>
          </a:p>
        </p:txBody>
      </p:sp>
      <p:sp>
        <p:nvSpPr>
          <p:cNvPr id="20" name="Title 3">
            <a:extLst>
              <a:ext uri="{FF2B5EF4-FFF2-40B4-BE49-F238E27FC236}">
                <a16:creationId xmlns:a16="http://schemas.microsoft.com/office/drawing/2014/main" id="{50D2CACD-05E6-4037-A65C-2F396CB5A2A1}"/>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3" name="Text Placeholder 2">
            <a:extLst>
              <a:ext uri="{FF2B5EF4-FFF2-40B4-BE49-F238E27FC236}">
                <a16:creationId xmlns:a16="http://schemas.microsoft.com/office/drawing/2014/main" id="{53510F45-72C4-4A05-B71D-0D81FFB6F125}"/>
              </a:ext>
            </a:extLst>
          </p:cNvPr>
          <p:cNvSpPr>
            <a:spLocks noGrp="1"/>
          </p:cNvSpPr>
          <p:nvPr>
            <p:ph type="body" sz="quarter" idx="20"/>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2856700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7" y="1601543"/>
            <a:ext cx="4165263" cy="3909021"/>
          </a:xfrm>
          <a:prstGeom prst="rect">
            <a:avLst/>
          </a:prstGeom>
        </p:spPr>
        <p:txBody>
          <a:bodyPr numCol="1"/>
          <a:lstStyle>
            <a:lvl1pPr marL="166162" indent="-166162">
              <a:lnSpc>
                <a:spcPct val="150000"/>
              </a:lnSpc>
              <a:spcBef>
                <a:spcPts val="388"/>
              </a:spcBef>
              <a:buClr>
                <a:schemeClr val="accent2"/>
              </a:buClr>
              <a:buFont typeface="Arial" panose="020B0604020202020204" pitchFamily="34" charset="0"/>
              <a:buChar char="•"/>
              <a:defRPr sz="1551"/>
            </a:lvl1pPr>
            <a:lvl2pPr marL="278473" indent="-166162">
              <a:buClr>
                <a:schemeClr val="accent2"/>
              </a:buClr>
              <a:buSzPct val="100000"/>
              <a:buFont typeface="System Font Regular"/>
              <a:buChar char="–"/>
              <a:defRPr sz="1551"/>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Text Placeholder 2">
            <a:extLst>
              <a:ext uri="{FF2B5EF4-FFF2-40B4-BE49-F238E27FC236}">
                <a16:creationId xmlns:a16="http://schemas.microsoft.com/office/drawing/2014/main" id="{D11E581C-A839-E141-9483-3BC025006E2A}"/>
              </a:ext>
            </a:extLst>
          </p:cNvPr>
          <p:cNvSpPr>
            <a:spLocks noGrp="1"/>
          </p:cNvSpPr>
          <p:nvPr>
            <p:ph type="body" sz="quarter" idx="19" hasCustomPrompt="1"/>
          </p:nvPr>
        </p:nvSpPr>
        <p:spPr>
          <a:xfrm>
            <a:off x="4795751" y="1601543"/>
            <a:ext cx="4165263" cy="3909021"/>
          </a:xfrm>
          <a:prstGeom prst="rect">
            <a:avLst/>
          </a:prstGeom>
        </p:spPr>
        <p:txBody>
          <a:bodyPr numCol="1"/>
          <a:lstStyle>
            <a:lvl1pPr marL="166162" indent="-166162">
              <a:lnSpc>
                <a:spcPct val="150000"/>
              </a:lnSpc>
              <a:spcBef>
                <a:spcPts val="388"/>
              </a:spcBef>
              <a:buClr>
                <a:schemeClr val="accent2"/>
              </a:buClr>
              <a:buFont typeface="Arial" panose="020B0604020202020204" pitchFamily="34" charset="0"/>
              <a:buChar char="•"/>
              <a:defRPr sz="1551"/>
            </a:lvl1pPr>
          </a:lstStyle>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a:p>
            <a:pPr fontAlgn="base"/>
            <a:r>
              <a:rPr lang="en-US"/>
              <a:t>Lorem ipsum dolor sit </a:t>
            </a:r>
            <a:r>
              <a:rPr lang="en-US" err="1"/>
              <a:t>amet</a:t>
            </a:r>
            <a:endParaRPr lang="en-US"/>
          </a:p>
          <a:p>
            <a:pPr fontAlgn="base"/>
            <a:endParaRPr lang="en-US"/>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949951" y="-14991"/>
            <a:ext cx="3973392"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AB53A81E-6987-46C8-8C0C-89B6F9DC5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4" name="Rectangle 13">
            <a:extLst>
              <a:ext uri="{FF2B5EF4-FFF2-40B4-BE49-F238E27FC236}">
                <a16:creationId xmlns:a16="http://schemas.microsoft.com/office/drawing/2014/main" id="{11CD3E86-EA19-457A-9476-C14FE8D748D0}"/>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a:ea typeface="+mn-ea"/>
                <a:cs typeface="Arial" pitchFamily="34" charset="0"/>
              </a:rPr>
              <a:t>Private and Confidential</a:t>
            </a:r>
          </a:p>
        </p:txBody>
      </p:sp>
      <p:sp>
        <p:nvSpPr>
          <p:cNvPr id="20" name="Title 3">
            <a:extLst>
              <a:ext uri="{FF2B5EF4-FFF2-40B4-BE49-F238E27FC236}">
                <a16:creationId xmlns:a16="http://schemas.microsoft.com/office/drawing/2014/main" id="{6E9A5A23-C727-4097-8B5A-F500591FBE85}"/>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22" name="Text Placeholder 2">
            <a:extLst>
              <a:ext uri="{FF2B5EF4-FFF2-40B4-BE49-F238E27FC236}">
                <a16:creationId xmlns:a16="http://schemas.microsoft.com/office/drawing/2014/main" id="{B849661B-5E9D-4764-AD3B-4CD7355DF993}"/>
              </a:ext>
            </a:extLst>
          </p:cNvPr>
          <p:cNvSpPr>
            <a:spLocks noGrp="1"/>
          </p:cNvSpPr>
          <p:nvPr>
            <p:ph type="body" sz="quarter" idx="20"/>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1338418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7" y="1490659"/>
            <a:ext cx="4165263" cy="3909021"/>
          </a:xfrm>
          <a:prstGeom prst="rect">
            <a:avLst/>
          </a:prstGeom>
        </p:spPr>
        <p:txBody>
          <a:bodyPr numCol="1"/>
          <a:lstStyle>
            <a:lvl1pPr marL="166162" indent="-166162">
              <a:lnSpc>
                <a:spcPct val="150000"/>
              </a:lnSpc>
              <a:spcBef>
                <a:spcPts val="388"/>
              </a:spcBef>
              <a:buClr>
                <a:schemeClr val="accent2"/>
              </a:buClr>
              <a:buFont typeface="Arial" panose="020B0604020202020204" pitchFamily="34" charset="0"/>
              <a:buChar char="•"/>
              <a:defRPr sz="1551"/>
            </a:lvl1pPr>
            <a:lvl2pPr marL="281552" marR="0" indent="-169239" algn="l" defTabSz="886192" rtl="0" eaLnBrk="1" fontAlgn="base" latinLnBrk="0" hangingPunct="1">
              <a:lnSpc>
                <a:spcPct val="100000"/>
              </a:lnSpc>
              <a:spcBef>
                <a:spcPts val="485"/>
              </a:spcBef>
              <a:spcAft>
                <a:spcPts val="0"/>
              </a:spcAft>
              <a:buClr>
                <a:schemeClr val="accent2"/>
              </a:buClr>
              <a:buSzPct val="100000"/>
              <a:buFont typeface="System Font Regular"/>
              <a:buChar char="–"/>
              <a:tabLst/>
              <a:defRPr sz="1551"/>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Freeform 12">
            <a:extLst>
              <a:ext uri="{FF2B5EF4-FFF2-40B4-BE49-F238E27FC236}">
                <a16:creationId xmlns:a16="http://schemas.microsoft.com/office/drawing/2014/main" id="{C9C1AB2E-BCF9-8B4B-8D26-DFF7EBB21BD5}"/>
              </a:ext>
            </a:extLst>
          </p:cNvPr>
          <p:cNvSpPr/>
          <p:nvPr userDrawn="1"/>
        </p:nvSpPr>
        <p:spPr>
          <a:xfrm rot="10800000" flipH="1" flipV="1">
            <a:off x="5680745"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7" name="Freeform 16">
            <a:extLst>
              <a:ext uri="{FF2B5EF4-FFF2-40B4-BE49-F238E27FC236}">
                <a16:creationId xmlns:a16="http://schemas.microsoft.com/office/drawing/2014/main" id="{69A0070F-8547-0147-9392-17CB6975A647}"/>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1" name="Footer Placeholder 6">
            <a:extLst>
              <a:ext uri="{FF2B5EF4-FFF2-40B4-BE49-F238E27FC236}">
                <a16:creationId xmlns:a16="http://schemas.microsoft.com/office/drawing/2014/main" id="{BE4EF339-E100-7748-91C4-3D9C28D540E8}"/>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3B9FFA35-F147-46BA-837F-D8F2E93203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5" name="Rectangle 14">
            <a:extLst>
              <a:ext uri="{FF2B5EF4-FFF2-40B4-BE49-F238E27FC236}">
                <a16:creationId xmlns:a16="http://schemas.microsoft.com/office/drawing/2014/main" id="{ACE8D0AE-F336-4E69-8993-419B2C02EFE9}"/>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a:ea typeface="+mn-ea"/>
                <a:cs typeface="Arial" pitchFamily="34" charset="0"/>
              </a:rPr>
              <a:t>Private and Confidential</a:t>
            </a:r>
          </a:p>
        </p:txBody>
      </p:sp>
      <p:sp>
        <p:nvSpPr>
          <p:cNvPr id="18" name="Title 3">
            <a:extLst>
              <a:ext uri="{FF2B5EF4-FFF2-40B4-BE49-F238E27FC236}">
                <a16:creationId xmlns:a16="http://schemas.microsoft.com/office/drawing/2014/main" id="{FEBD668F-C116-4DFB-ABCF-9EA45DC1CB51}"/>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19" name="Text Placeholder 2">
            <a:extLst>
              <a:ext uri="{FF2B5EF4-FFF2-40B4-BE49-F238E27FC236}">
                <a16:creationId xmlns:a16="http://schemas.microsoft.com/office/drawing/2014/main" id="{3F2BC1CB-3D0D-434F-8C12-5C4EA5126CEE}"/>
              </a:ext>
            </a:extLst>
          </p:cNvPr>
          <p:cNvSpPr>
            <a:spLocks noGrp="1"/>
          </p:cNvSpPr>
          <p:nvPr>
            <p:ph type="body" sz="quarter" idx="20"/>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2183594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13" name="Text Placeholder 3">
            <a:extLst>
              <a:ext uri="{FF2B5EF4-FFF2-40B4-BE49-F238E27FC236}">
                <a16:creationId xmlns:a16="http://schemas.microsoft.com/office/drawing/2014/main" id="{B8171727-ED1F-8345-A404-3F846E34A954}"/>
              </a:ext>
            </a:extLst>
          </p:cNvPr>
          <p:cNvSpPr>
            <a:spLocks noGrp="1"/>
          </p:cNvSpPr>
          <p:nvPr>
            <p:ph type="body" sz="quarter" idx="14" hasCustomPrompt="1"/>
          </p:nvPr>
        </p:nvSpPr>
        <p:spPr>
          <a:xfrm>
            <a:off x="324333" y="1882276"/>
            <a:ext cx="4160537" cy="4083958"/>
          </a:xfrm>
          <a:prstGeom prst="rect">
            <a:avLst/>
          </a:prstGeom>
        </p:spPr>
        <p:txBody>
          <a:bodyPr numCol="1"/>
          <a:lstStyle>
            <a:lvl1pPr marL="166162" marR="0" indent="-166162" algn="l" defTabSz="886192" rtl="0" eaLnBrk="1" fontAlgn="base" latinLnBrk="0" hangingPunct="1">
              <a:lnSpc>
                <a:spcPct val="150000"/>
              </a:lnSpc>
              <a:spcBef>
                <a:spcPts val="388"/>
              </a:spcBef>
              <a:spcAft>
                <a:spcPts val="0"/>
              </a:spcAft>
              <a:buClr>
                <a:schemeClr val="accent2"/>
              </a:buClr>
              <a:buSzTx/>
              <a:buFont typeface="Arial" panose="020B0604020202020204" pitchFamily="34" charset="0"/>
              <a:buChar char="•"/>
              <a:tabLst/>
              <a:defRPr sz="1551" b="0" i="0">
                <a:latin typeface="Nunito Sans" pitchFamily="2" charset="77"/>
              </a:defRPr>
            </a:lvl1pPr>
            <a:lvl2pPr marL="336939" indent="-224626">
              <a:lnSpc>
                <a:spcPct val="100000"/>
              </a:lnSpc>
              <a:buClr>
                <a:schemeClr val="accent2"/>
              </a:buClr>
              <a:buSzPct val="100000"/>
              <a:buFont typeface="System Font Regular"/>
              <a:buChar char="–"/>
              <a:tabLst/>
              <a:defRPr sz="1551" b="0" i="0">
                <a:latin typeface="Nunito Sans" pitchFamily="2" charset="77"/>
              </a:defRPr>
            </a:lvl2pPr>
            <a:lvl3pPr>
              <a:lnSpc>
                <a:spcPct val="100000"/>
              </a:lnSpc>
              <a:defRPr sz="1066" b="0" i="0">
                <a:latin typeface="Nunito Sans" pitchFamily="2" charset="77"/>
              </a:defRPr>
            </a:lvl3pPr>
            <a:lvl4pPr>
              <a:lnSpc>
                <a:spcPct val="100000"/>
              </a:lnSpc>
              <a:defRPr sz="1066" b="0" i="0">
                <a:latin typeface="Nunito Sans" pitchFamily="2" charset="77"/>
              </a:defRPr>
            </a:lvl4pPr>
            <a:lvl5pPr>
              <a:lnSpc>
                <a:spcPct val="100000"/>
              </a:lnSpc>
              <a:defRPr sz="1066" b="0" i="0">
                <a:latin typeface="Nunito Sans" pitchFamily="2" charset="77"/>
              </a:defRPr>
            </a:lvl5pPr>
          </a:lstStyle>
          <a:p>
            <a:pPr fontAlgn="base"/>
            <a:r>
              <a:rPr lang="en-US"/>
              <a:t>Lorem ipsum dolor sit </a:t>
            </a:r>
            <a:r>
              <a:rPr lang="en-US" err="1"/>
              <a:t>amet</a:t>
            </a:r>
            <a:endParaRPr lang="en-US"/>
          </a:p>
          <a:p>
            <a:pPr lvl="1" fontAlgn="base"/>
            <a:r>
              <a:rPr lang="en-US" sz="1551"/>
              <a:t>Sub bullet</a:t>
            </a:r>
            <a:endParaRPr lang="en-US"/>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p:txBody>
      </p:sp>
      <p:sp>
        <p:nvSpPr>
          <p:cNvPr id="14" name="Text Placeholder 4">
            <a:extLst>
              <a:ext uri="{FF2B5EF4-FFF2-40B4-BE49-F238E27FC236}">
                <a16:creationId xmlns:a16="http://schemas.microsoft.com/office/drawing/2014/main" id="{3CD466E9-7001-0D4C-ACBF-1BCECAEDF1A7}"/>
              </a:ext>
            </a:extLst>
          </p:cNvPr>
          <p:cNvSpPr>
            <a:spLocks noGrp="1"/>
          </p:cNvSpPr>
          <p:nvPr>
            <p:ph type="body" sz="quarter" idx="19" hasCustomPrompt="1"/>
          </p:nvPr>
        </p:nvSpPr>
        <p:spPr>
          <a:xfrm>
            <a:off x="320927" y="1294147"/>
            <a:ext cx="4173935" cy="406008"/>
          </a:xfrm>
          <a:prstGeom prst="rect">
            <a:avLst/>
          </a:prstGeom>
        </p:spPr>
        <p:txBody>
          <a:bodyPr/>
          <a:lstStyle>
            <a:lvl1pPr>
              <a:defRPr sz="1551" b="1" i="0">
                <a:latin typeface="Nunito Sans" pitchFamily="2" charset="77"/>
              </a:defRPr>
            </a:lvl1pPr>
          </a:lstStyle>
          <a:p>
            <a:pPr lvl="0"/>
            <a:r>
              <a:rPr lang="en-US"/>
              <a:t>Paragraph header</a:t>
            </a:r>
          </a:p>
        </p:txBody>
      </p:sp>
      <p:sp>
        <p:nvSpPr>
          <p:cNvPr id="4" name="Chart Placeholder 3">
            <a:extLst>
              <a:ext uri="{FF2B5EF4-FFF2-40B4-BE49-F238E27FC236}">
                <a16:creationId xmlns:a16="http://schemas.microsoft.com/office/drawing/2014/main" id="{AD9F34B1-E7FD-CF4D-B67C-40C71B42E9AF}"/>
              </a:ext>
            </a:extLst>
          </p:cNvPr>
          <p:cNvSpPr>
            <a:spLocks noGrp="1"/>
          </p:cNvSpPr>
          <p:nvPr>
            <p:ph type="chart" sz="quarter" idx="20"/>
          </p:nvPr>
        </p:nvSpPr>
        <p:spPr>
          <a:xfrm>
            <a:off x="4850193" y="1493421"/>
            <a:ext cx="4086225" cy="4298903"/>
          </a:xfrm>
          <a:prstGeom prst="rect">
            <a:avLst/>
          </a:prstGeom>
        </p:spPr>
        <p:txBody>
          <a:bodyPr/>
          <a:lstStyle/>
          <a:p>
            <a:endParaRPr lang="en-US"/>
          </a:p>
        </p:txBody>
      </p:sp>
      <p:sp>
        <p:nvSpPr>
          <p:cNvPr id="15" name="Freeform 14">
            <a:extLst>
              <a:ext uri="{FF2B5EF4-FFF2-40B4-BE49-F238E27FC236}">
                <a16:creationId xmlns:a16="http://schemas.microsoft.com/office/drawing/2014/main" id="{7FE3AA6E-C9F2-5444-A27F-FAA9257B4688}"/>
              </a:ext>
            </a:extLst>
          </p:cNvPr>
          <p:cNvSpPr/>
          <p:nvPr userDrawn="1"/>
        </p:nvSpPr>
        <p:spPr>
          <a:xfrm rot="10800000" flipH="1" flipV="1">
            <a:off x="5680745"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6" name="Freeform 15">
            <a:extLst>
              <a:ext uri="{FF2B5EF4-FFF2-40B4-BE49-F238E27FC236}">
                <a16:creationId xmlns:a16="http://schemas.microsoft.com/office/drawing/2014/main" id="{F9303D9F-578B-3E4E-BD1F-867F08DAF06A}"/>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DB155A6D-32A4-4EAC-8DA1-95A3BFAFD0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9" name="Rectangle 18">
            <a:extLst>
              <a:ext uri="{FF2B5EF4-FFF2-40B4-BE49-F238E27FC236}">
                <a16:creationId xmlns:a16="http://schemas.microsoft.com/office/drawing/2014/main" id="{1163E883-8F8D-479A-9EB0-E1268547FD2E}"/>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a:ea typeface="+mn-ea"/>
                <a:cs typeface="Arial" pitchFamily="34" charset="0"/>
              </a:rPr>
              <a:t>Private and Confidential</a:t>
            </a:r>
          </a:p>
        </p:txBody>
      </p:sp>
      <p:sp>
        <p:nvSpPr>
          <p:cNvPr id="20" name="Title 3">
            <a:extLst>
              <a:ext uri="{FF2B5EF4-FFF2-40B4-BE49-F238E27FC236}">
                <a16:creationId xmlns:a16="http://schemas.microsoft.com/office/drawing/2014/main" id="{D8DC090E-10F8-48D5-B424-537AAADC72F8}"/>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21" name="Text Placeholder 2">
            <a:extLst>
              <a:ext uri="{FF2B5EF4-FFF2-40B4-BE49-F238E27FC236}">
                <a16:creationId xmlns:a16="http://schemas.microsoft.com/office/drawing/2014/main" id="{42991481-A0DB-40CF-AA60-916A4CC96B57}"/>
              </a:ext>
            </a:extLst>
          </p:cNvPr>
          <p:cNvSpPr>
            <a:spLocks noGrp="1"/>
          </p:cNvSpPr>
          <p:nvPr>
            <p:ph type="body" sz="quarter" idx="21"/>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40785479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userDrawn="1"/>
        </p:nvSpPr>
        <p:spPr>
          <a:xfrm>
            <a:off x="8573192" y="2390340"/>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6" name="Freeform 5">
            <a:extLst>
              <a:ext uri="{FF2B5EF4-FFF2-40B4-BE49-F238E27FC236}">
                <a16:creationId xmlns:a16="http://schemas.microsoft.com/office/drawing/2014/main" id="{EC9C1D06-B476-2A48-B1A6-5934458B97DB}"/>
              </a:ext>
            </a:extLst>
          </p:cNvPr>
          <p:cNvSpPr/>
          <p:nvPr userDrawn="1"/>
        </p:nvSpPr>
        <p:spPr>
          <a:xfrm>
            <a:off x="-7988" y="5496243"/>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bg1"/>
                </a:solidFill>
              </a:defRPr>
            </a:lvl1pPr>
          </a:lstStyle>
          <a:p>
            <a:fld id="{CB7FE98A-78B1-495F-8A5C-53E48422F91F}" type="slidenum">
              <a:rPr lang="en-US" smtClean="0"/>
              <a:pPr/>
              <a:t>‹#›</a:t>
            </a:fld>
            <a:endParaRPr lang="en-US"/>
          </a:p>
        </p:txBody>
      </p:sp>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600644" y="2021370"/>
            <a:ext cx="7271959" cy="846522"/>
          </a:xfrm>
          <a:prstGeom prst="rect">
            <a:avLst/>
          </a:prstGeom>
        </p:spPr>
        <p:txBody>
          <a:bodyPr anchor="t" anchorCtr="0">
            <a:noAutofit/>
          </a:bodyPr>
          <a:lstStyle>
            <a:lvl1pPr>
              <a:lnSpc>
                <a:spcPct val="100000"/>
              </a:lnSpc>
              <a:defRPr sz="5428"/>
            </a:lvl1pPr>
          </a:lstStyle>
          <a:p>
            <a:r>
              <a:rPr lang="en-US"/>
              <a:t>Click to add section title</a:t>
            </a:r>
          </a:p>
        </p:txBody>
      </p:sp>
      <p:sp>
        <p:nvSpPr>
          <p:cNvPr id="8" name="Footer Placeholder 6">
            <a:extLst>
              <a:ext uri="{FF2B5EF4-FFF2-40B4-BE49-F238E27FC236}">
                <a16:creationId xmlns:a16="http://schemas.microsoft.com/office/drawing/2014/main" id="{8DA05516-AAD2-9341-86AF-E79E6AAAC95E}"/>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tx1"/>
                </a:solidFill>
              </a:defRPr>
            </a:lvl1pPr>
          </a:lstStyle>
          <a:p>
            <a:endParaRPr lang="en-US"/>
          </a:p>
        </p:txBody>
      </p:sp>
      <p:pic>
        <p:nvPicPr>
          <p:cNvPr id="9" name="Picture 8" descr="A picture containing text, clipart&#10;&#10;Description automatically generated">
            <a:extLst>
              <a:ext uri="{FF2B5EF4-FFF2-40B4-BE49-F238E27FC236}">
                <a16:creationId xmlns:a16="http://schemas.microsoft.com/office/drawing/2014/main" id="{6889E78B-DBAF-4A4E-B27F-605A4412A7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2752733999"/>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ject Timelin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41B52B9-7A1D-46EA-B8D3-A2364D3854FA}"/>
              </a:ext>
            </a:extLst>
          </p:cNvPr>
          <p:cNvSpPr/>
          <p:nvPr userDrawn="1"/>
        </p:nvSpPr>
        <p:spPr>
          <a:xfrm>
            <a:off x="4253845" y="-12780"/>
            <a:ext cx="1575261" cy="6948000"/>
          </a:xfrm>
          <a:prstGeom prst="rect">
            <a:avLst/>
          </a:prstGeom>
          <a:solidFill>
            <a:srgbClr val="439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45">
              <a:solidFill>
                <a:srgbClr val="0F365F"/>
              </a:solidFill>
            </a:endParaRPr>
          </a:p>
        </p:txBody>
      </p:sp>
      <p:sp>
        <p:nvSpPr>
          <p:cNvPr id="23" name="Rectangle 22">
            <a:extLst>
              <a:ext uri="{FF2B5EF4-FFF2-40B4-BE49-F238E27FC236}">
                <a16:creationId xmlns:a16="http://schemas.microsoft.com/office/drawing/2014/main" id="{64DEF51D-06C0-4F95-9336-D4E6CF0C6A1B}"/>
              </a:ext>
            </a:extLst>
          </p:cNvPr>
          <p:cNvSpPr/>
          <p:nvPr userDrawn="1"/>
        </p:nvSpPr>
        <p:spPr>
          <a:xfrm>
            <a:off x="1246287" y="-12780"/>
            <a:ext cx="2387324" cy="6948000"/>
          </a:xfrm>
          <a:prstGeom prst="rect">
            <a:avLst/>
          </a:prstGeom>
          <a:solidFill>
            <a:srgbClr val="0F3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45">
              <a:solidFill>
                <a:srgbClr val="0F365F"/>
              </a:solidFill>
            </a:endParaRPr>
          </a:p>
        </p:txBody>
      </p:sp>
      <p:sp>
        <p:nvSpPr>
          <p:cNvPr id="2" name="Rectangle 1">
            <a:extLst>
              <a:ext uri="{FF2B5EF4-FFF2-40B4-BE49-F238E27FC236}">
                <a16:creationId xmlns:a16="http://schemas.microsoft.com/office/drawing/2014/main" id="{08959DCA-7268-455E-8D9C-CCFBB6D39889}"/>
              </a:ext>
            </a:extLst>
          </p:cNvPr>
          <p:cNvSpPr/>
          <p:nvPr userDrawn="1"/>
        </p:nvSpPr>
        <p:spPr>
          <a:xfrm>
            <a:off x="-304824" y="-12780"/>
            <a:ext cx="1575261" cy="6948000"/>
          </a:xfrm>
          <a:prstGeom prst="rect">
            <a:avLst/>
          </a:prstGeom>
          <a:solidFill>
            <a:srgbClr val="0A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45"/>
          </a:p>
        </p:txBody>
      </p:sp>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6324599" y="-12780"/>
            <a:ext cx="3581403" cy="6948000"/>
          </a:xfrm>
          <a:prstGeom prst="homePlate">
            <a:avLst>
              <a:gd name="adj" fmla="val 0"/>
            </a:avLst>
          </a:prstGeom>
          <a:solidFill>
            <a:schemeClr val="accent2"/>
          </a:solidFill>
          <a:ln w="6350" cap="flat" cmpd="sng" algn="ctr">
            <a:noFill/>
            <a:prstDash val="solid"/>
            <a:miter lim="800000"/>
          </a:ln>
          <a:effectLst/>
        </p:spPr>
        <p:txBody>
          <a:bodyPr lIns="279138"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5316307" y="-12780"/>
            <a:ext cx="2187669"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3039503" y="-12780"/>
            <a:ext cx="1897935"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886176">
              <a:defRPr/>
            </a:pPr>
            <a:endParaRPr lang="ko-KR" altLang="en-US" sz="1163" b="1" kern="0">
              <a:solidFill>
                <a:srgbClr val="0F365F"/>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1270436" y="-12780"/>
            <a:ext cx="1080432"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47119" y="2891093"/>
            <a:ext cx="1693565" cy="606732"/>
          </a:xfrm>
          <a:prstGeom prst="rect">
            <a:avLst/>
          </a:prstGeom>
        </p:spPr>
        <p:txBody>
          <a:bodyPr numCol="1"/>
          <a:lstStyle>
            <a:lvl1pPr marL="226164" indent="-226164">
              <a:lnSpc>
                <a:spcPct val="100000"/>
              </a:lnSpc>
              <a:spcAft>
                <a:spcPts val="582"/>
              </a:spcAft>
              <a:buFont typeface="+mj-lt"/>
              <a:buAutoNum type="arabicPeriod"/>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33223" y="2163107"/>
            <a:ext cx="495634" cy="639251"/>
          </a:xfrm>
          <a:prstGeom prst="rect">
            <a:avLst/>
          </a:prstGeom>
        </p:spPr>
        <p:txBody>
          <a:bodyPr/>
          <a:lstStyle/>
          <a:p>
            <a:endParaRPr lang="en-US"/>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480773"/>
            <a:ext cx="1676798" cy="1946276"/>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722074" y="2891093"/>
            <a:ext cx="1693565" cy="606732"/>
          </a:xfrm>
          <a:prstGeom prst="rect">
            <a:avLst/>
          </a:prstGeom>
        </p:spPr>
        <p:txBody>
          <a:bodyPr numCol="1"/>
          <a:lstStyle>
            <a:lvl1pPr marL="226164" indent="-226164">
              <a:lnSpc>
                <a:spcPct val="100000"/>
              </a:lnSpc>
              <a:spcAft>
                <a:spcPts val="582"/>
              </a:spcAft>
              <a:buFont typeface="+mj-lt"/>
              <a:buAutoNum type="arabicPeriod"/>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708174" y="2163107"/>
            <a:ext cx="495634" cy="639251"/>
          </a:xfrm>
          <a:prstGeom prst="rect">
            <a:avLst/>
          </a:prstGeom>
        </p:spPr>
        <p:txBody>
          <a:bodyPr/>
          <a:lstStyle/>
          <a:p>
            <a:endParaRPr lang="en-US"/>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480773"/>
            <a:ext cx="1676798" cy="1946276"/>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264376" y="2891093"/>
            <a:ext cx="1693565" cy="606732"/>
          </a:xfrm>
          <a:prstGeom prst="rect">
            <a:avLst/>
          </a:prstGeom>
        </p:spPr>
        <p:txBody>
          <a:bodyPr numCol="1"/>
          <a:lstStyle>
            <a:lvl1pPr marL="226164" indent="-226164">
              <a:lnSpc>
                <a:spcPct val="100000"/>
              </a:lnSpc>
              <a:spcAft>
                <a:spcPts val="582"/>
              </a:spcAft>
              <a:buFont typeface="+mj-lt"/>
              <a:buAutoNum type="arabicPeriod"/>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250477" y="2163107"/>
            <a:ext cx="495634" cy="639251"/>
          </a:xfrm>
          <a:prstGeom prst="rect">
            <a:avLst/>
          </a:prstGeom>
        </p:spPr>
        <p:txBody>
          <a:bodyPr/>
          <a:lstStyle/>
          <a:p>
            <a:endParaRPr lang="en-US"/>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480773"/>
            <a:ext cx="1676798" cy="1946276"/>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776929" y="2891093"/>
            <a:ext cx="1693565" cy="606732"/>
          </a:xfrm>
          <a:prstGeom prst="rect">
            <a:avLst/>
          </a:prstGeom>
        </p:spPr>
        <p:txBody>
          <a:bodyPr numCol="1"/>
          <a:lstStyle>
            <a:lvl1pPr marL="226164" indent="-226164">
              <a:lnSpc>
                <a:spcPct val="100000"/>
              </a:lnSpc>
              <a:spcAft>
                <a:spcPts val="582"/>
              </a:spcAft>
              <a:buFont typeface="+mj-lt"/>
              <a:buAutoNum type="arabicPeriod"/>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763029" y="2163107"/>
            <a:ext cx="495634" cy="639251"/>
          </a:xfrm>
          <a:prstGeom prst="rect">
            <a:avLst/>
          </a:prstGeom>
        </p:spPr>
        <p:txBody>
          <a:bodyPr/>
          <a:lstStyle/>
          <a:p>
            <a:endParaRPr lang="en-US"/>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480773"/>
            <a:ext cx="1676798" cy="1946276"/>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Graphic 21">
            <a:extLst>
              <a:ext uri="{FF2B5EF4-FFF2-40B4-BE49-F238E27FC236}">
                <a16:creationId xmlns:a16="http://schemas.microsoft.com/office/drawing/2014/main" id="{7E537FD0-7BD3-4EA7-B898-802AD2597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3552585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6324599" y="20"/>
            <a:ext cx="3581403" cy="6857980"/>
          </a:xfrm>
          <a:prstGeom prst="homePlate">
            <a:avLst>
              <a:gd name="adj" fmla="val 0"/>
            </a:avLst>
          </a:prstGeom>
          <a:solidFill>
            <a:schemeClr val="accent2"/>
          </a:solidFill>
          <a:ln w="6350" cap="flat" cmpd="sng" algn="ctr">
            <a:noFill/>
            <a:prstDash val="solid"/>
            <a:miter lim="800000"/>
          </a:ln>
          <a:effectLst/>
        </p:spPr>
        <p:txBody>
          <a:bodyPr lIns="279138"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2196177" y="-1628"/>
            <a:ext cx="5419483"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654117" y="-4801"/>
            <a:ext cx="4462889"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5698" y="-3175"/>
            <a:ext cx="2594299"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47119" y="2891093"/>
            <a:ext cx="1693565" cy="606732"/>
          </a:xfrm>
          <a:prstGeom prst="rect">
            <a:avLst/>
          </a:prstGeom>
        </p:spPr>
        <p:txBody>
          <a:bodyPr numCol="1"/>
          <a:lstStyle>
            <a:lvl1pPr marL="226164" indent="-226164">
              <a:lnSpc>
                <a:spcPct val="100000"/>
              </a:lnSpc>
              <a:spcAft>
                <a:spcPts val="582"/>
              </a:spcAft>
              <a:buFont typeface="+mj-lt"/>
              <a:buAutoNum type="arabicPeriod"/>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33223" y="2163107"/>
            <a:ext cx="495634" cy="639251"/>
          </a:xfrm>
          <a:prstGeom prst="rect">
            <a:avLst/>
          </a:prstGeom>
        </p:spPr>
        <p:txBody>
          <a:bodyPr/>
          <a:lstStyle/>
          <a:p>
            <a:endParaRPr lang="en-US"/>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480773"/>
            <a:ext cx="1676798" cy="1946276"/>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722074" y="2891093"/>
            <a:ext cx="1693565" cy="606732"/>
          </a:xfrm>
          <a:prstGeom prst="rect">
            <a:avLst/>
          </a:prstGeom>
        </p:spPr>
        <p:txBody>
          <a:bodyPr numCol="1"/>
          <a:lstStyle>
            <a:lvl1pPr marL="226164" indent="-226164">
              <a:lnSpc>
                <a:spcPct val="100000"/>
              </a:lnSpc>
              <a:spcAft>
                <a:spcPts val="582"/>
              </a:spcAft>
              <a:buFont typeface="+mj-lt"/>
              <a:buAutoNum type="arabicPeriod"/>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708174" y="2163107"/>
            <a:ext cx="495634" cy="639251"/>
          </a:xfrm>
          <a:prstGeom prst="rect">
            <a:avLst/>
          </a:prstGeom>
        </p:spPr>
        <p:txBody>
          <a:bodyPr/>
          <a:lstStyle/>
          <a:p>
            <a:endParaRPr lang="en-US"/>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480773"/>
            <a:ext cx="1676798" cy="1946276"/>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264376" y="2891093"/>
            <a:ext cx="1693565" cy="606732"/>
          </a:xfrm>
          <a:prstGeom prst="rect">
            <a:avLst/>
          </a:prstGeom>
        </p:spPr>
        <p:txBody>
          <a:bodyPr numCol="1"/>
          <a:lstStyle>
            <a:lvl1pPr marL="226164" indent="-226164">
              <a:lnSpc>
                <a:spcPct val="100000"/>
              </a:lnSpc>
              <a:spcAft>
                <a:spcPts val="582"/>
              </a:spcAft>
              <a:buFont typeface="+mj-lt"/>
              <a:buAutoNum type="arabicPeriod"/>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250477" y="2163107"/>
            <a:ext cx="495634" cy="639251"/>
          </a:xfrm>
          <a:prstGeom prst="rect">
            <a:avLst/>
          </a:prstGeom>
        </p:spPr>
        <p:txBody>
          <a:bodyPr/>
          <a:lstStyle/>
          <a:p>
            <a:endParaRPr lang="en-US"/>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480773"/>
            <a:ext cx="1676798" cy="1946276"/>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776929" y="2891093"/>
            <a:ext cx="1693565" cy="606732"/>
          </a:xfrm>
          <a:prstGeom prst="rect">
            <a:avLst/>
          </a:prstGeom>
        </p:spPr>
        <p:txBody>
          <a:bodyPr numCol="1"/>
          <a:lstStyle>
            <a:lvl1pPr marL="226164" indent="-226164">
              <a:lnSpc>
                <a:spcPct val="100000"/>
              </a:lnSpc>
              <a:spcAft>
                <a:spcPts val="582"/>
              </a:spcAft>
              <a:buFont typeface="+mj-lt"/>
              <a:buAutoNum type="arabicPeriod"/>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763029" y="2163107"/>
            <a:ext cx="495634" cy="639251"/>
          </a:xfrm>
          <a:prstGeom prst="rect">
            <a:avLst/>
          </a:prstGeom>
        </p:spPr>
        <p:txBody>
          <a:bodyPr/>
          <a:lstStyle/>
          <a:p>
            <a:endParaRPr lang="en-US"/>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480773"/>
            <a:ext cx="1676798" cy="1946276"/>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6">
            <a:extLst>
              <a:ext uri="{FF2B5EF4-FFF2-40B4-BE49-F238E27FC236}">
                <a16:creationId xmlns:a16="http://schemas.microsoft.com/office/drawing/2014/main" id="{785E8B76-FEB9-9A43-9381-9224BB07EFD1}"/>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bg1"/>
                </a:solidFill>
              </a:defRPr>
            </a:lvl1pPr>
          </a:lstStyle>
          <a:p>
            <a:endParaRPr lang="en-US"/>
          </a:p>
        </p:txBody>
      </p:sp>
      <p:pic>
        <p:nvPicPr>
          <p:cNvPr id="22" name="Graphic 21">
            <a:extLst>
              <a:ext uri="{FF2B5EF4-FFF2-40B4-BE49-F238E27FC236}">
                <a16:creationId xmlns:a16="http://schemas.microsoft.com/office/drawing/2014/main" id="{7E537FD0-7BD3-4EA7-B898-802AD2597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2428084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5590246" y="20"/>
            <a:ext cx="4315755" cy="6857980"/>
          </a:xfrm>
          <a:prstGeom prst="homePlate">
            <a:avLst>
              <a:gd name="adj" fmla="val 0"/>
            </a:avLst>
          </a:prstGeom>
          <a:solidFill>
            <a:schemeClr val="accent2"/>
          </a:solidFill>
          <a:ln w="6350" cap="flat" cmpd="sng" algn="ctr">
            <a:noFill/>
            <a:prstDash val="solid"/>
            <a:miter lim="800000"/>
          </a:ln>
          <a:effectLst/>
        </p:spPr>
        <p:txBody>
          <a:bodyPr lIns="279138"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2196177" y="0"/>
            <a:ext cx="5245360"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654117" y="-4801"/>
            <a:ext cx="4312141"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5697" y="-3175"/>
            <a:ext cx="2480017"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886176">
              <a:defRPr/>
            </a:pPr>
            <a:endParaRPr lang="ko-KR" altLang="en-US" sz="1163"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834069" y="2806456"/>
            <a:ext cx="1515503" cy="466572"/>
          </a:xfrm>
          <a:prstGeom prst="rect">
            <a:avLst/>
          </a:prstGeom>
        </p:spPr>
        <p:txBody>
          <a:bodyPr numCol="1"/>
          <a:lstStyle>
            <a:lvl1pPr marL="0" indent="0">
              <a:lnSpc>
                <a:spcPct val="100000"/>
              </a:lnSpc>
              <a:spcAft>
                <a:spcPts val="582"/>
              </a:spcAft>
              <a:buFontTx/>
              <a:buNone/>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394509"/>
            <a:ext cx="1676798" cy="1496669"/>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3109020" y="2806456"/>
            <a:ext cx="1515503" cy="466572"/>
          </a:xfrm>
          <a:prstGeom prst="rect">
            <a:avLst/>
          </a:prstGeom>
        </p:spPr>
        <p:txBody>
          <a:bodyPr numCol="1"/>
          <a:lstStyle>
            <a:lvl1pPr marL="0" indent="0">
              <a:lnSpc>
                <a:spcPct val="100000"/>
              </a:lnSpc>
              <a:spcAft>
                <a:spcPts val="582"/>
              </a:spcAft>
              <a:buFontTx/>
              <a:buNone/>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394509"/>
            <a:ext cx="1676798" cy="1496669"/>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651323" y="2804828"/>
            <a:ext cx="1515503" cy="466572"/>
          </a:xfrm>
          <a:prstGeom prst="rect">
            <a:avLst/>
          </a:prstGeom>
        </p:spPr>
        <p:txBody>
          <a:bodyPr numCol="1"/>
          <a:lstStyle>
            <a:lvl1pPr marL="0" indent="0">
              <a:lnSpc>
                <a:spcPct val="100000"/>
              </a:lnSpc>
              <a:spcAft>
                <a:spcPts val="582"/>
              </a:spcAft>
              <a:buFontTx/>
              <a:buNone/>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394509"/>
            <a:ext cx="1676798" cy="1496669"/>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8163875" y="2804828"/>
            <a:ext cx="1515503" cy="466572"/>
          </a:xfrm>
          <a:prstGeom prst="rect">
            <a:avLst/>
          </a:prstGeom>
        </p:spPr>
        <p:txBody>
          <a:bodyPr numCol="1"/>
          <a:lstStyle>
            <a:lvl1pPr marL="0" indent="0">
              <a:lnSpc>
                <a:spcPct val="100000"/>
              </a:lnSpc>
              <a:spcAft>
                <a:spcPts val="582"/>
              </a:spcAft>
              <a:buFontTx/>
              <a:buNone/>
              <a:tabLst/>
              <a:defRPr sz="1551" b="1" i="0">
                <a:solidFill>
                  <a:schemeClr val="bg1"/>
                </a:solidFill>
                <a:latin typeface="Nunito Sans" pitchFamily="2" charset="77"/>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Click to edit Master text styles</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394509"/>
            <a:ext cx="1676798" cy="1496669"/>
          </a:xfrm>
          <a:prstGeom prst="rect">
            <a:avLst/>
          </a:prstGeom>
        </p:spPr>
        <p:txBody>
          <a:bodyPr numCol="1"/>
          <a:lstStyle>
            <a:lvl1pPr marL="166162" indent="-166162">
              <a:lnSpc>
                <a:spcPct val="100000"/>
              </a:lnSpc>
              <a:buClr>
                <a:schemeClr val="bg1"/>
              </a:buClr>
              <a:buFont typeface="Arial" panose="020B0604020202020204" pitchFamily="34" charset="0"/>
              <a:buChar char="•"/>
              <a:defRPr sz="1066">
                <a:solidFill>
                  <a:schemeClr val="bg1"/>
                </a:solidFill>
              </a:defRPr>
            </a:lvl1pPr>
            <a:lvl2pPr marL="278473" indent="-166162">
              <a:lnSpc>
                <a:spcPct val="100000"/>
              </a:lnSpc>
              <a:buClr>
                <a:schemeClr val="bg1"/>
              </a:buClr>
              <a:buFont typeface="Arial" panose="020B0604020202020204" pitchFamily="34" charset="0"/>
              <a:buChar char="•"/>
              <a:defRPr sz="1066">
                <a:solidFill>
                  <a:schemeClr val="bg1"/>
                </a:solidFill>
              </a:defRPr>
            </a:lvl2pPr>
            <a:lvl3pPr marL="390786" indent="-166162">
              <a:lnSpc>
                <a:spcPct val="100000"/>
              </a:lnSpc>
              <a:buClr>
                <a:schemeClr val="bg1"/>
              </a:buClr>
              <a:buFont typeface="Arial" panose="020B0604020202020204" pitchFamily="34" charset="0"/>
              <a:buChar char="•"/>
              <a:defRPr sz="1066">
                <a:solidFill>
                  <a:schemeClr val="bg1"/>
                </a:solidFill>
              </a:defRPr>
            </a:lvl3pPr>
            <a:lvl4pPr marL="504637" indent="-166162">
              <a:lnSpc>
                <a:spcPct val="100000"/>
              </a:lnSpc>
              <a:buClr>
                <a:schemeClr val="bg1"/>
              </a:buClr>
              <a:buFont typeface="Arial" panose="020B0604020202020204" pitchFamily="34" charset="0"/>
              <a:buChar char="•"/>
              <a:defRPr sz="1066">
                <a:solidFill>
                  <a:schemeClr val="bg1"/>
                </a:solidFill>
              </a:defRPr>
            </a:lvl4pPr>
            <a:lvl5pPr marL="616950" indent="-166162">
              <a:lnSpc>
                <a:spcPct val="100000"/>
              </a:lnSpc>
              <a:buClr>
                <a:schemeClr val="bg1"/>
              </a:buClr>
              <a:buFont typeface="Arial" panose="020B0604020202020204" pitchFamily="34" charset="0"/>
              <a:buChar char="•"/>
              <a:defRPr sz="10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7">
            <a:extLst>
              <a:ext uri="{FF2B5EF4-FFF2-40B4-BE49-F238E27FC236}">
                <a16:creationId xmlns:a16="http://schemas.microsoft.com/office/drawing/2014/main" id="{E0BC5935-CC2B-2943-B595-D1C13684ED2A}"/>
              </a:ext>
            </a:extLst>
          </p:cNvPr>
          <p:cNvSpPr>
            <a:spLocks noGrp="1"/>
          </p:cNvSpPr>
          <p:nvPr>
            <p:ph type="body" sz="quarter" idx="25" hasCustomPrompt="1"/>
          </p:nvPr>
        </p:nvSpPr>
        <p:spPr>
          <a:xfrm>
            <a:off x="299932" y="2809526"/>
            <a:ext cx="612803" cy="466572"/>
          </a:xfrm>
          <a:prstGeom prst="rect">
            <a:avLst/>
          </a:prstGeom>
        </p:spPr>
        <p:txBody>
          <a:bodyPr numCol="1"/>
          <a:lstStyle>
            <a:lvl1pPr marL="0" indent="0">
              <a:lnSpc>
                <a:spcPct val="100000"/>
              </a:lnSpc>
              <a:spcAft>
                <a:spcPts val="582"/>
              </a:spcAft>
              <a:buFontTx/>
              <a:buNone/>
              <a:tabLst/>
              <a:defRPr sz="3489" b="1" i="0">
                <a:solidFill>
                  <a:schemeClr val="bg1"/>
                </a:solidFill>
                <a:latin typeface="+mj-lt"/>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01</a:t>
            </a:r>
          </a:p>
        </p:txBody>
      </p:sp>
      <p:sp>
        <p:nvSpPr>
          <p:cNvPr id="22" name="Text Placeholder 27">
            <a:extLst>
              <a:ext uri="{FF2B5EF4-FFF2-40B4-BE49-F238E27FC236}">
                <a16:creationId xmlns:a16="http://schemas.microsoft.com/office/drawing/2014/main" id="{22D512E4-4FA2-5A4D-AB43-7D6D1C729791}"/>
              </a:ext>
            </a:extLst>
          </p:cNvPr>
          <p:cNvSpPr>
            <a:spLocks noGrp="1"/>
          </p:cNvSpPr>
          <p:nvPr>
            <p:ph type="body" sz="quarter" idx="26" hasCustomPrompt="1"/>
          </p:nvPr>
        </p:nvSpPr>
        <p:spPr>
          <a:xfrm>
            <a:off x="2574882" y="2809526"/>
            <a:ext cx="612803" cy="466572"/>
          </a:xfrm>
          <a:prstGeom prst="rect">
            <a:avLst/>
          </a:prstGeom>
        </p:spPr>
        <p:txBody>
          <a:bodyPr numCol="1"/>
          <a:lstStyle>
            <a:lvl1pPr marL="0" indent="0">
              <a:lnSpc>
                <a:spcPct val="100000"/>
              </a:lnSpc>
              <a:spcAft>
                <a:spcPts val="582"/>
              </a:spcAft>
              <a:buFontTx/>
              <a:buNone/>
              <a:tabLst/>
              <a:defRPr sz="3489" b="1" i="0">
                <a:solidFill>
                  <a:schemeClr val="bg1"/>
                </a:solidFill>
                <a:latin typeface="+mj-lt"/>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02</a:t>
            </a:r>
          </a:p>
        </p:txBody>
      </p:sp>
      <p:sp>
        <p:nvSpPr>
          <p:cNvPr id="23" name="Text Placeholder 27">
            <a:extLst>
              <a:ext uri="{FF2B5EF4-FFF2-40B4-BE49-F238E27FC236}">
                <a16:creationId xmlns:a16="http://schemas.microsoft.com/office/drawing/2014/main" id="{1BC12817-F62A-D342-B0BF-9CC7EFFA6E35}"/>
              </a:ext>
            </a:extLst>
          </p:cNvPr>
          <p:cNvSpPr>
            <a:spLocks noGrp="1"/>
          </p:cNvSpPr>
          <p:nvPr>
            <p:ph type="body" sz="quarter" idx="27" hasCustomPrompt="1"/>
          </p:nvPr>
        </p:nvSpPr>
        <p:spPr>
          <a:xfrm>
            <a:off x="5117185" y="2807898"/>
            <a:ext cx="612803" cy="466572"/>
          </a:xfrm>
          <a:prstGeom prst="rect">
            <a:avLst/>
          </a:prstGeom>
        </p:spPr>
        <p:txBody>
          <a:bodyPr numCol="1"/>
          <a:lstStyle>
            <a:lvl1pPr marL="0" indent="0">
              <a:lnSpc>
                <a:spcPct val="100000"/>
              </a:lnSpc>
              <a:spcAft>
                <a:spcPts val="582"/>
              </a:spcAft>
              <a:buFontTx/>
              <a:buNone/>
              <a:tabLst/>
              <a:defRPr sz="3489" b="1" i="0">
                <a:solidFill>
                  <a:schemeClr val="bg1"/>
                </a:solidFill>
                <a:latin typeface="+mj-lt"/>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03</a:t>
            </a:r>
          </a:p>
        </p:txBody>
      </p:sp>
      <p:sp>
        <p:nvSpPr>
          <p:cNvPr id="24" name="Text Placeholder 27">
            <a:extLst>
              <a:ext uri="{FF2B5EF4-FFF2-40B4-BE49-F238E27FC236}">
                <a16:creationId xmlns:a16="http://schemas.microsoft.com/office/drawing/2014/main" id="{6DF3CB29-88E5-E44B-B212-F4922618505A}"/>
              </a:ext>
            </a:extLst>
          </p:cNvPr>
          <p:cNvSpPr>
            <a:spLocks noGrp="1"/>
          </p:cNvSpPr>
          <p:nvPr>
            <p:ph type="body" sz="quarter" idx="28" hasCustomPrompt="1"/>
          </p:nvPr>
        </p:nvSpPr>
        <p:spPr>
          <a:xfrm>
            <a:off x="7629737" y="2807898"/>
            <a:ext cx="612803" cy="466572"/>
          </a:xfrm>
          <a:prstGeom prst="rect">
            <a:avLst/>
          </a:prstGeom>
        </p:spPr>
        <p:txBody>
          <a:bodyPr numCol="1"/>
          <a:lstStyle>
            <a:lvl1pPr marL="0" indent="0">
              <a:lnSpc>
                <a:spcPct val="100000"/>
              </a:lnSpc>
              <a:spcAft>
                <a:spcPts val="582"/>
              </a:spcAft>
              <a:buFontTx/>
              <a:buNone/>
              <a:tabLst/>
              <a:defRPr sz="3489" b="1" i="0">
                <a:solidFill>
                  <a:schemeClr val="bg1"/>
                </a:solidFill>
                <a:latin typeface="+mj-lt"/>
              </a:defRPr>
            </a:lvl1pPr>
            <a:lvl2pPr marL="340017" indent="-113851">
              <a:lnSpc>
                <a:spcPct val="100000"/>
              </a:lnSpc>
              <a:buFont typeface="Arial" panose="020B0604020202020204" pitchFamily="34" charset="0"/>
              <a:buChar char="•"/>
              <a:tabLst/>
              <a:defRPr sz="1066">
                <a:solidFill>
                  <a:schemeClr val="bg1"/>
                </a:solidFill>
              </a:defRPr>
            </a:lvl2pPr>
            <a:lvl3pPr marL="340017" indent="-113851">
              <a:lnSpc>
                <a:spcPct val="100000"/>
              </a:lnSpc>
              <a:buFont typeface="Arial" panose="020B0604020202020204" pitchFamily="34" charset="0"/>
              <a:buChar char="•"/>
              <a:tabLst/>
              <a:defRPr sz="1066">
                <a:solidFill>
                  <a:schemeClr val="bg1"/>
                </a:solidFill>
              </a:defRPr>
            </a:lvl3pPr>
            <a:lvl4pPr marL="340017" indent="-113851">
              <a:lnSpc>
                <a:spcPct val="100000"/>
              </a:lnSpc>
              <a:buFont typeface="Arial" panose="020B0604020202020204" pitchFamily="34" charset="0"/>
              <a:buChar char="•"/>
              <a:tabLst/>
              <a:defRPr sz="1066">
                <a:solidFill>
                  <a:schemeClr val="bg1"/>
                </a:solidFill>
              </a:defRPr>
            </a:lvl4pPr>
            <a:lvl5pPr marL="340017" indent="-113851">
              <a:lnSpc>
                <a:spcPct val="100000"/>
              </a:lnSpc>
              <a:buFont typeface="Arial" panose="020B0604020202020204" pitchFamily="34" charset="0"/>
              <a:buChar char="•"/>
              <a:tabLst/>
              <a:defRPr sz="1066">
                <a:solidFill>
                  <a:schemeClr val="bg1"/>
                </a:solidFill>
              </a:defRPr>
            </a:lvl5pPr>
          </a:lstStyle>
          <a:p>
            <a:pPr lvl="0"/>
            <a:r>
              <a:rPr lang="en-US"/>
              <a:t>04</a:t>
            </a:r>
          </a:p>
        </p:txBody>
      </p:sp>
      <p:sp>
        <p:nvSpPr>
          <p:cNvPr id="25" name="Footer Placeholder 6">
            <a:extLst>
              <a:ext uri="{FF2B5EF4-FFF2-40B4-BE49-F238E27FC236}">
                <a16:creationId xmlns:a16="http://schemas.microsoft.com/office/drawing/2014/main" id="{0F3D19E0-1CBC-7A43-A7C0-325887125BA6}"/>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bg1"/>
                </a:solidFill>
              </a:defRPr>
            </a:lvl1pPr>
          </a:lstStyle>
          <a:p>
            <a:endParaRPr lang="en-US"/>
          </a:p>
        </p:txBody>
      </p:sp>
      <p:pic>
        <p:nvPicPr>
          <p:cNvPr id="26" name="Graphic 25">
            <a:extLst>
              <a:ext uri="{FF2B5EF4-FFF2-40B4-BE49-F238E27FC236}">
                <a16:creationId xmlns:a16="http://schemas.microsoft.com/office/drawing/2014/main" id="{ECD438A7-D31D-4490-820A-D1FC1B82C4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270563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6"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87323" indent="-171442">
              <a:buClr>
                <a:schemeClr val="accent2"/>
              </a:buClr>
              <a:buSzPct val="100000"/>
              <a:buFont typeface="System Font Regular"/>
              <a:buChar char="–"/>
              <a:defRPr sz="1600"/>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Text Placeholder 2">
            <a:extLst>
              <a:ext uri="{FF2B5EF4-FFF2-40B4-BE49-F238E27FC236}">
                <a16:creationId xmlns:a16="http://schemas.microsoft.com/office/drawing/2014/main" id="{D11E581C-A839-E141-9483-3BC025006E2A}"/>
              </a:ext>
            </a:extLst>
          </p:cNvPr>
          <p:cNvSpPr>
            <a:spLocks noGrp="1"/>
          </p:cNvSpPr>
          <p:nvPr>
            <p:ph type="body" sz="quarter" idx="19" hasCustomPrompt="1"/>
          </p:nvPr>
        </p:nvSpPr>
        <p:spPr>
          <a:xfrm>
            <a:off x="4795750"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stStyle>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a:p>
            <a:pPr fontAlgn="base"/>
            <a:r>
              <a:rPr lang="en-US"/>
              <a:t>Lorem ipsum dolor sit </a:t>
            </a:r>
            <a:r>
              <a:rPr lang="en-US" err="1"/>
              <a:t>amet</a:t>
            </a:r>
            <a:endParaRPr lang="en-US"/>
          </a:p>
          <a:p>
            <a:pPr fontAlgn="base"/>
            <a:endParaRPr lang="en-US"/>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AB53A81E-6987-46C8-8C0C-89B6F9DC5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4" name="Rectangle 13">
            <a:extLst>
              <a:ext uri="{FF2B5EF4-FFF2-40B4-BE49-F238E27FC236}">
                <a16:creationId xmlns:a16="http://schemas.microsoft.com/office/drawing/2014/main" id="{5EBD8A4B-A7E3-4637-AAFF-0D3EF9D9BB5B}"/>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20" name="Title 3">
            <a:extLst>
              <a:ext uri="{FF2B5EF4-FFF2-40B4-BE49-F238E27FC236}">
                <a16:creationId xmlns:a16="http://schemas.microsoft.com/office/drawing/2014/main" id="{50D2CACD-05E6-4037-A65C-2F396CB5A2A1}"/>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 name="Text Placeholder 2">
            <a:extLst>
              <a:ext uri="{FF2B5EF4-FFF2-40B4-BE49-F238E27FC236}">
                <a16:creationId xmlns:a16="http://schemas.microsoft.com/office/drawing/2014/main" id="{53510F45-72C4-4A05-B71D-0D81FFB6F125}"/>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157542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Main Point">
    <p:bg>
      <p:bgRef idx="1001">
        <a:schemeClr val="bg2"/>
      </p:bgRef>
    </p:bg>
    <p:spTree>
      <p:nvGrpSpPr>
        <p:cNvPr id="1" name=""/>
        <p:cNvGrpSpPr/>
        <p:nvPr/>
      </p:nvGrpSpPr>
      <p:grpSpPr>
        <a:xfrm>
          <a:off x="0" y="0"/>
          <a:ext cx="0" cy="0"/>
          <a:chOff x="0" y="0"/>
          <a:chExt cx="0" cy="0"/>
        </a:xfrm>
      </p:grpSpPr>
      <p:sp>
        <p:nvSpPr>
          <p:cNvPr id="88" name="SmartArt Placeholder 87">
            <a:extLst>
              <a:ext uri="{FF2B5EF4-FFF2-40B4-BE49-F238E27FC236}">
                <a16:creationId xmlns:a16="http://schemas.microsoft.com/office/drawing/2014/main" id="{D5A09A20-B8A2-BB4F-88ED-9FC203F7DD50}"/>
              </a:ext>
            </a:extLst>
          </p:cNvPr>
          <p:cNvSpPr>
            <a:spLocks noGrp="1"/>
          </p:cNvSpPr>
          <p:nvPr>
            <p:ph type="dgm" sz="quarter" idx="48"/>
          </p:nvPr>
        </p:nvSpPr>
        <p:spPr>
          <a:xfrm>
            <a:off x="1221224" y="2895604"/>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solidFill>
          <a:ln>
            <a:noFill/>
          </a:ln>
        </p:spPr>
        <p:txBody>
          <a:bodyPr wrap="square">
            <a:noAutofit/>
          </a:bodyPr>
          <a:lstStyle/>
          <a:p>
            <a:endParaRPr lang="en-US"/>
          </a:p>
        </p:txBody>
      </p:sp>
      <p:sp>
        <p:nvSpPr>
          <p:cNvPr id="89" name="SmartArt Placeholder 88">
            <a:extLst>
              <a:ext uri="{FF2B5EF4-FFF2-40B4-BE49-F238E27FC236}">
                <a16:creationId xmlns:a16="http://schemas.microsoft.com/office/drawing/2014/main" id="{BB74FA97-97E4-484E-8FA8-053C87D75C44}"/>
              </a:ext>
            </a:extLst>
          </p:cNvPr>
          <p:cNvSpPr>
            <a:spLocks noGrp="1"/>
          </p:cNvSpPr>
          <p:nvPr>
            <p:ph type="dgm" sz="quarter" idx="49"/>
          </p:nvPr>
        </p:nvSpPr>
        <p:spPr>
          <a:xfrm>
            <a:off x="1221224" y="4495811"/>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lumMod val="60000"/>
              <a:lumOff val="40000"/>
            </a:schemeClr>
          </a:solidFill>
          <a:ln>
            <a:noFill/>
          </a:ln>
        </p:spPr>
        <p:txBody>
          <a:bodyPr wrap="square">
            <a:noAutofit/>
          </a:bodyPr>
          <a:lstStyle/>
          <a:p>
            <a:endParaRPr lang="en-US"/>
          </a:p>
        </p:txBody>
      </p:sp>
      <p:sp>
        <p:nvSpPr>
          <p:cNvPr id="94" name="SmartArt Placeholder 90">
            <a:extLst>
              <a:ext uri="{FF2B5EF4-FFF2-40B4-BE49-F238E27FC236}">
                <a16:creationId xmlns:a16="http://schemas.microsoft.com/office/drawing/2014/main" id="{52F1745A-4207-5048-BE93-3271FA9868DF}"/>
              </a:ext>
            </a:extLst>
          </p:cNvPr>
          <p:cNvSpPr>
            <a:spLocks noGrp="1"/>
          </p:cNvSpPr>
          <p:nvPr>
            <p:ph type="dgm" sz="quarter" idx="50"/>
          </p:nvPr>
        </p:nvSpPr>
        <p:spPr>
          <a:xfrm>
            <a:off x="5675314" y="1336679"/>
            <a:ext cx="4230688" cy="1298575"/>
          </a:xfrm>
          <a:prstGeom prst="rect">
            <a:avLst/>
          </a:prstGeom>
          <a:solidFill>
            <a:schemeClr val="bg2">
              <a:lumMod val="50000"/>
            </a:schemeClr>
          </a:solidFill>
        </p:spPr>
        <p:txBody>
          <a:bodyPr/>
          <a:lstStyle/>
          <a:p>
            <a:endParaRPr lang="en-US"/>
          </a:p>
        </p:txBody>
      </p:sp>
      <p:sp>
        <p:nvSpPr>
          <p:cNvPr id="95" name="SmartArt Placeholder 90">
            <a:extLst>
              <a:ext uri="{FF2B5EF4-FFF2-40B4-BE49-F238E27FC236}">
                <a16:creationId xmlns:a16="http://schemas.microsoft.com/office/drawing/2014/main" id="{0CFCFEC0-76FD-4848-9C1F-588A7B44FF55}"/>
              </a:ext>
            </a:extLst>
          </p:cNvPr>
          <p:cNvSpPr>
            <a:spLocks noGrp="1"/>
          </p:cNvSpPr>
          <p:nvPr>
            <p:ph type="dgm" sz="quarter" idx="51"/>
          </p:nvPr>
        </p:nvSpPr>
        <p:spPr>
          <a:xfrm>
            <a:off x="5675314" y="2895604"/>
            <a:ext cx="4230688" cy="1298575"/>
          </a:xfrm>
          <a:prstGeom prst="rect">
            <a:avLst/>
          </a:prstGeom>
          <a:solidFill>
            <a:schemeClr val="bg2">
              <a:lumMod val="50000"/>
            </a:schemeClr>
          </a:solidFill>
        </p:spPr>
        <p:txBody>
          <a:bodyPr/>
          <a:lstStyle/>
          <a:p>
            <a:endParaRPr lang="en-US"/>
          </a:p>
        </p:txBody>
      </p:sp>
      <p:sp>
        <p:nvSpPr>
          <p:cNvPr id="96" name="SmartArt Placeholder 90">
            <a:extLst>
              <a:ext uri="{FF2B5EF4-FFF2-40B4-BE49-F238E27FC236}">
                <a16:creationId xmlns:a16="http://schemas.microsoft.com/office/drawing/2014/main" id="{950069DE-284D-DF46-9AC6-BC93CF1DF8C9}"/>
              </a:ext>
            </a:extLst>
          </p:cNvPr>
          <p:cNvSpPr>
            <a:spLocks noGrp="1"/>
          </p:cNvSpPr>
          <p:nvPr>
            <p:ph type="dgm" sz="quarter" idx="52"/>
          </p:nvPr>
        </p:nvSpPr>
        <p:spPr>
          <a:xfrm>
            <a:off x="5675314" y="4495811"/>
            <a:ext cx="4230688" cy="1298575"/>
          </a:xfrm>
          <a:prstGeom prst="rect">
            <a:avLst/>
          </a:prstGeom>
          <a:solidFill>
            <a:schemeClr val="bg1">
              <a:lumMod val="60000"/>
              <a:lumOff val="40000"/>
            </a:schemeClr>
          </a:solidFill>
        </p:spPr>
        <p:txBody>
          <a:bodyPr/>
          <a:lstStyle/>
          <a:p>
            <a:endParaRPr lang="en-US"/>
          </a:p>
        </p:txBody>
      </p:sp>
      <p:sp>
        <p:nvSpPr>
          <p:cNvPr id="87" name="SmartArt Placeholder 86">
            <a:extLst>
              <a:ext uri="{FF2B5EF4-FFF2-40B4-BE49-F238E27FC236}">
                <a16:creationId xmlns:a16="http://schemas.microsoft.com/office/drawing/2014/main" id="{3893D273-0766-CA44-AF91-EB9CAEDEE188}"/>
              </a:ext>
            </a:extLst>
          </p:cNvPr>
          <p:cNvSpPr>
            <a:spLocks noGrp="1"/>
          </p:cNvSpPr>
          <p:nvPr>
            <p:ph type="dgm" sz="quarter" idx="47"/>
          </p:nvPr>
        </p:nvSpPr>
        <p:spPr>
          <a:xfrm>
            <a:off x="1221224" y="1330327"/>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accent2"/>
          </a:solidFill>
          <a:ln>
            <a:noFill/>
          </a:ln>
        </p:spPr>
        <p:txBody>
          <a:bodyPr wrap="square">
            <a:noAutofit/>
          </a:bodyPr>
          <a:lstStyle/>
          <a:p>
            <a:endParaRPr lang="en-US"/>
          </a:p>
        </p:txBody>
      </p:sp>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38" name="Text Placeholder 48">
            <a:extLst>
              <a:ext uri="{FF2B5EF4-FFF2-40B4-BE49-F238E27FC236}">
                <a16:creationId xmlns:a16="http://schemas.microsoft.com/office/drawing/2014/main" id="{AED35761-2814-1348-BCD2-560223B31E3E}"/>
              </a:ext>
            </a:extLst>
          </p:cNvPr>
          <p:cNvSpPr>
            <a:spLocks noGrp="1"/>
          </p:cNvSpPr>
          <p:nvPr>
            <p:ph type="body" sz="quarter" idx="27" hasCustomPrompt="1"/>
          </p:nvPr>
        </p:nvSpPr>
        <p:spPr>
          <a:xfrm>
            <a:off x="607771" y="551222"/>
            <a:ext cx="6238974" cy="361950"/>
          </a:xfrm>
          <a:prstGeom prst="rect">
            <a:avLst/>
          </a:prstGeom>
        </p:spPr>
        <p:txBody>
          <a:bodyPr/>
          <a:lstStyle>
            <a:lvl1pPr>
              <a:defRPr sz="2714" b="1" i="0">
                <a:solidFill>
                  <a:schemeClr val="tx1"/>
                </a:solidFill>
                <a:latin typeface="Nunito Sans ExtraBold" pitchFamily="2" charset="77"/>
              </a:defRPr>
            </a:lvl1pPr>
          </a:lstStyle>
          <a:p>
            <a:pPr lvl="0"/>
            <a:r>
              <a:rPr lang="en-US"/>
              <a:t>Text Only</a:t>
            </a:r>
          </a:p>
        </p:txBody>
      </p:sp>
      <p:sp>
        <p:nvSpPr>
          <p:cNvPr id="48" name="Picture Placeholder 45">
            <a:extLst>
              <a:ext uri="{FF2B5EF4-FFF2-40B4-BE49-F238E27FC236}">
                <a16:creationId xmlns:a16="http://schemas.microsoft.com/office/drawing/2014/main" id="{B3F0A6BB-378A-414C-960C-A87B0D2E6A73}"/>
              </a:ext>
            </a:extLst>
          </p:cNvPr>
          <p:cNvSpPr>
            <a:spLocks noGrp="1"/>
          </p:cNvSpPr>
          <p:nvPr>
            <p:ph type="pic" sz="quarter" idx="28"/>
          </p:nvPr>
        </p:nvSpPr>
        <p:spPr>
          <a:xfrm>
            <a:off x="655029" y="1331022"/>
            <a:ext cx="1082839" cy="1308993"/>
          </a:xfrm>
          <a:prstGeom prst="ellipse">
            <a:avLst/>
          </a:prstGeom>
        </p:spPr>
        <p:txBody>
          <a:bodyPr/>
          <a:lstStyle/>
          <a:p>
            <a:endParaRPr lang="en-US"/>
          </a:p>
        </p:txBody>
      </p:sp>
      <p:sp>
        <p:nvSpPr>
          <p:cNvPr id="49" name="Picture Placeholder 45">
            <a:extLst>
              <a:ext uri="{FF2B5EF4-FFF2-40B4-BE49-F238E27FC236}">
                <a16:creationId xmlns:a16="http://schemas.microsoft.com/office/drawing/2014/main" id="{FA2D8C46-F59E-344C-BD66-335964B3F96F}"/>
              </a:ext>
            </a:extLst>
          </p:cNvPr>
          <p:cNvSpPr>
            <a:spLocks noGrp="1"/>
          </p:cNvSpPr>
          <p:nvPr>
            <p:ph type="pic" sz="quarter" idx="29"/>
          </p:nvPr>
        </p:nvSpPr>
        <p:spPr>
          <a:xfrm>
            <a:off x="5138739" y="1331022"/>
            <a:ext cx="1082839" cy="1308993"/>
          </a:xfrm>
          <a:prstGeom prst="ellipse">
            <a:avLst/>
          </a:prstGeom>
        </p:spPr>
        <p:txBody>
          <a:bodyPr/>
          <a:lstStyle/>
          <a:p>
            <a:endParaRPr lang="en-US"/>
          </a:p>
        </p:txBody>
      </p:sp>
      <p:sp>
        <p:nvSpPr>
          <p:cNvPr id="55" name="Text Placeholder 50">
            <a:extLst>
              <a:ext uri="{FF2B5EF4-FFF2-40B4-BE49-F238E27FC236}">
                <a16:creationId xmlns:a16="http://schemas.microsoft.com/office/drawing/2014/main" id="{8CC173A5-4B38-384A-9C4B-FBEE27555EDE}"/>
              </a:ext>
            </a:extLst>
          </p:cNvPr>
          <p:cNvSpPr>
            <a:spLocks noGrp="1"/>
          </p:cNvSpPr>
          <p:nvPr>
            <p:ph type="body" sz="quarter" idx="30" hasCustomPrompt="1"/>
          </p:nvPr>
        </p:nvSpPr>
        <p:spPr>
          <a:xfrm>
            <a:off x="1845694" y="1394102"/>
            <a:ext cx="3033713" cy="1185195"/>
          </a:xfrm>
          <a:prstGeom prst="rect">
            <a:avLst/>
          </a:prstGeom>
        </p:spPr>
        <p:txBody>
          <a:bodyPr numCol="1" anchor="ctr" anchorCtr="0"/>
          <a:lstStyle>
            <a:lvl1pPr>
              <a:lnSpc>
                <a:spcPct val="100000"/>
              </a:lnSpc>
              <a:defRPr sz="1938" b="1" i="0" spc="0">
                <a:latin typeface="Nunito Sans ExtraBold" pitchFamily="2" charset="77"/>
              </a:defRPr>
            </a:lvl1pPr>
            <a:lvl2pPr marL="0" indent="0">
              <a:tabLst/>
              <a:defRPr sz="1551"/>
            </a:lvl2pPr>
          </a:lstStyle>
          <a:p>
            <a:pPr lvl="0"/>
            <a:r>
              <a:rPr lang="en-US"/>
              <a:t>Name</a:t>
            </a:r>
          </a:p>
          <a:p>
            <a:pPr lvl="1"/>
            <a:r>
              <a:rPr lang="en-US"/>
              <a:t>Title</a:t>
            </a:r>
            <a:br>
              <a:rPr lang="en-US"/>
            </a:br>
            <a:r>
              <a:rPr lang="en-US"/>
              <a:t>Business Unit or Service Line</a:t>
            </a:r>
          </a:p>
        </p:txBody>
      </p:sp>
      <p:sp>
        <p:nvSpPr>
          <p:cNvPr id="57" name="Text Placeholder 50">
            <a:extLst>
              <a:ext uri="{FF2B5EF4-FFF2-40B4-BE49-F238E27FC236}">
                <a16:creationId xmlns:a16="http://schemas.microsoft.com/office/drawing/2014/main" id="{B4FD7677-84CA-114D-94D8-46555945C341}"/>
              </a:ext>
            </a:extLst>
          </p:cNvPr>
          <p:cNvSpPr>
            <a:spLocks noGrp="1"/>
          </p:cNvSpPr>
          <p:nvPr>
            <p:ph type="body" sz="quarter" idx="32" hasCustomPrompt="1"/>
          </p:nvPr>
        </p:nvSpPr>
        <p:spPr>
          <a:xfrm>
            <a:off x="6365307" y="1394105"/>
            <a:ext cx="3033713" cy="1176569"/>
          </a:xfrm>
          <a:prstGeom prst="rect">
            <a:avLst/>
          </a:prstGeom>
        </p:spPr>
        <p:txBody>
          <a:bodyPr numCol="1" anchor="ctr" anchorCtr="0"/>
          <a:lstStyle>
            <a:lvl1pPr>
              <a:lnSpc>
                <a:spcPct val="100000"/>
              </a:lnSpc>
              <a:defRPr sz="1938" b="1" i="0" spc="0">
                <a:latin typeface="Nunito Sans ExtraBold" pitchFamily="2" charset="77"/>
              </a:defRPr>
            </a:lvl1pPr>
            <a:lvl2pPr marL="0" indent="0">
              <a:tabLst/>
              <a:defRPr sz="1551"/>
            </a:lvl2pPr>
          </a:lstStyle>
          <a:p>
            <a:pPr lvl="0"/>
            <a:r>
              <a:rPr lang="en-US"/>
              <a:t>Name</a:t>
            </a:r>
          </a:p>
          <a:p>
            <a:pPr lvl="1"/>
            <a:r>
              <a:rPr lang="en-US"/>
              <a:t>Title</a:t>
            </a:r>
            <a:br>
              <a:rPr lang="en-US"/>
            </a:br>
            <a:r>
              <a:rPr lang="en-US"/>
              <a:t>Business Unit or Service Line</a:t>
            </a:r>
          </a:p>
        </p:txBody>
      </p:sp>
      <p:sp>
        <p:nvSpPr>
          <p:cNvPr id="59" name="Freeform 58">
            <a:extLst>
              <a:ext uri="{FF2B5EF4-FFF2-40B4-BE49-F238E27FC236}">
                <a16:creationId xmlns:a16="http://schemas.microsoft.com/office/drawing/2014/main" id="{2B809D9B-BFC2-AB45-8D44-E6D8171FFFEA}"/>
              </a:ext>
            </a:extLst>
          </p:cNvPr>
          <p:cNvSpPr/>
          <p:nvPr userDrawn="1"/>
        </p:nvSpPr>
        <p:spPr>
          <a:xfrm>
            <a:off x="1203772" y="2889165"/>
            <a:ext cx="4178973"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45"/>
          </a:p>
        </p:txBody>
      </p:sp>
      <p:sp>
        <p:nvSpPr>
          <p:cNvPr id="61" name="Picture Placeholder 45">
            <a:extLst>
              <a:ext uri="{FF2B5EF4-FFF2-40B4-BE49-F238E27FC236}">
                <a16:creationId xmlns:a16="http://schemas.microsoft.com/office/drawing/2014/main" id="{11545D1A-AF5E-0040-BB33-C995825EF8A3}"/>
              </a:ext>
            </a:extLst>
          </p:cNvPr>
          <p:cNvSpPr>
            <a:spLocks noGrp="1"/>
          </p:cNvSpPr>
          <p:nvPr>
            <p:ph type="pic" sz="quarter" idx="34"/>
          </p:nvPr>
        </p:nvSpPr>
        <p:spPr>
          <a:xfrm>
            <a:off x="655029" y="2894646"/>
            <a:ext cx="1082839" cy="1308993"/>
          </a:xfrm>
          <a:prstGeom prst="ellipse">
            <a:avLst/>
          </a:prstGeom>
        </p:spPr>
        <p:txBody>
          <a:bodyPr/>
          <a:lstStyle/>
          <a:p>
            <a:endParaRPr lang="en-US"/>
          </a:p>
        </p:txBody>
      </p:sp>
      <p:sp>
        <p:nvSpPr>
          <p:cNvPr id="62" name="Picture Placeholder 45">
            <a:extLst>
              <a:ext uri="{FF2B5EF4-FFF2-40B4-BE49-F238E27FC236}">
                <a16:creationId xmlns:a16="http://schemas.microsoft.com/office/drawing/2014/main" id="{653F17FC-1326-D64D-BB99-5C13E1EE1633}"/>
              </a:ext>
            </a:extLst>
          </p:cNvPr>
          <p:cNvSpPr>
            <a:spLocks noGrp="1"/>
          </p:cNvSpPr>
          <p:nvPr>
            <p:ph type="pic" sz="quarter" idx="35"/>
          </p:nvPr>
        </p:nvSpPr>
        <p:spPr>
          <a:xfrm>
            <a:off x="5138739" y="2894646"/>
            <a:ext cx="1082839" cy="1308993"/>
          </a:xfrm>
          <a:prstGeom prst="ellipse">
            <a:avLst/>
          </a:prstGeom>
        </p:spPr>
        <p:txBody>
          <a:bodyPr/>
          <a:lstStyle/>
          <a:p>
            <a:endParaRPr lang="en-US"/>
          </a:p>
        </p:txBody>
      </p:sp>
      <p:sp>
        <p:nvSpPr>
          <p:cNvPr id="63" name="Text Placeholder 50">
            <a:extLst>
              <a:ext uri="{FF2B5EF4-FFF2-40B4-BE49-F238E27FC236}">
                <a16:creationId xmlns:a16="http://schemas.microsoft.com/office/drawing/2014/main" id="{645DE34D-FACD-4446-9824-DDD6DB9BCBF0}"/>
              </a:ext>
            </a:extLst>
          </p:cNvPr>
          <p:cNvSpPr>
            <a:spLocks noGrp="1"/>
          </p:cNvSpPr>
          <p:nvPr>
            <p:ph type="body" sz="quarter" idx="36" hasCustomPrompt="1"/>
          </p:nvPr>
        </p:nvSpPr>
        <p:spPr>
          <a:xfrm>
            <a:off x="1845694" y="2957725"/>
            <a:ext cx="3033713" cy="1174328"/>
          </a:xfrm>
          <a:prstGeom prst="rect">
            <a:avLst/>
          </a:prstGeom>
        </p:spPr>
        <p:txBody>
          <a:bodyPr numCol="1" anchor="ctr" anchorCtr="0"/>
          <a:lstStyle>
            <a:lvl1pPr>
              <a:lnSpc>
                <a:spcPct val="100000"/>
              </a:lnSpc>
              <a:defRPr sz="1938" b="1" i="0" spc="0">
                <a:latin typeface="Nunito Sans ExtraBold" pitchFamily="2" charset="77"/>
              </a:defRPr>
            </a:lvl1pPr>
            <a:lvl2pPr marL="0" indent="0">
              <a:tabLst/>
              <a:defRPr sz="1551"/>
            </a:lvl2pPr>
          </a:lstStyle>
          <a:p>
            <a:pPr lvl="0"/>
            <a:r>
              <a:rPr lang="en-US"/>
              <a:t>Name</a:t>
            </a:r>
          </a:p>
          <a:p>
            <a:pPr lvl="1"/>
            <a:r>
              <a:rPr lang="en-US"/>
              <a:t>Title</a:t>
            </a:r>
            <a:br>
              <a:rPr lang="en-US"/>
            </a:br>
            <a:r>
              <a:rPr lang="en-US"/>
              <a:t>Business Unit or Service Line</a:t>
            </a:r>
          </a:p>
        </p:txBody>
      </p:sp>
      <p:sp>
        <p:nvSpPr>
          <p:cNvPr id="65" name="Text Placeholder 50">
            <a:extLst>
              <a:ext uri="{FF2B5EF4-FFF2-40B4-BE49-F238E27FC236}">
                <a16:creationId xmlns:a16="http://schemas.microsoft.com/office/drawing/2014/main" id="{8F2B5720-0A1A-B443-BD01-A5B334CF5D00}"/>
              </a:ext>
            </a:extLst>
          </p:cNvPr>
          <p:cNvSpPr>
            <a:spLocks noGrp="1"/>
          </p:cNvSpPr>
          <p:nvPr>
            <p:ph type="body" sz="quarter" idx="38" hasCustomPrompt="1"/>
          </p:nvPr>
        </p:nvSpPr>
        <p:spPr>
          <a:xfrm>
            <a:off x="6365307" y="2957725"/>
            <a:ext cx="3033713" cy="1174328"/>
          </a:xfrm>
          <a:prstGeom prst="rect">
            <a:avLst/>
          </a:prstGeom>
        </p:spPr>
        <p:txBody>
          <a:bodyPr numCol="1" anchor="ctr" anchorCtr="0"/>
          <a:lstStyle>
            <a:lvl1pPr>
              <a:lnSpc>
                <a:spcPct val="100000"/>
              </a:lnSpc>
              <a:defRPr sz="1938" b="1" i="0" spc="0">
                <a:latin typeface="Nunito Sans ExtraBold" pitchFamily="2" charset="77"/>
              </a:defRPr>
            </a:lvl1pPr>
            <a:lvl2pPr marL="0" indent="0">
              <a:tabLst/>
              <a:defRPr sz="1551"/>
            </a:lvl2pPr>
          </a:lstStyle>
          <a:p>
            <a:pPr lvl="0"/>
            <a:r>
              <a:rPr lang="en-US"/>
              <a:t>Name</a:t>
            </a:r>
          </a:p>
          <a:p>
            <a:pPr lvl="1"/>
            <a:r>
              <a:rPr lang="en-US"/>
              <a:t>Title</a:t>
            </a:r>
            <a:br>
              <a:rPr lang="en-US"/>
            </a:br>
            <a:r>
              <a:rPr lang="en-US"/>
              <a:t>Business Unit or Service Line</a:t>
            </a:r>
          </a:p>
        </p:txBody>
      </p:sp>
      <p:sp>
        <p:nvSpPr>
          <p:cNvPr id="67" name="Freeform 66">
            <a:extLst>
              <a:ext uri="{FF2B5EF4-FFF2-40B4-BE49-F238E27FC236}">
                <a16:creationId xmlns:a16="http://schemas.microsoft.com/office/drawing/2014/main" id="{123B927F-05E9-634B-A242-DB00F3948B14}"/>
              </a:ext>
            </a:extLst>
          </p:cNvPr>
          <p:cNvSpPr/>
          <p:nvPr userDrawn="1"/>
        </p:nvSpPr>
        <p:spPr>
          <a:xfrm>
            <a:off x="1203772" y="4489375"/>
            <a:ext cx="4178973"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45"/>
          </a:p>
        </p:txBody>
      </p:sp>
      <p:sp>
        <p:nvSpPr>
          <p:cNvPr id="69" name="Picture Placeholder 45">
            <a:extLst>
              <a:ext uri="{FF2B5EF4-FFF2-40B4-BE49-F238E27FC236}">
                <a16:creationId xmlns:a16="http://schemas.microsoft.com/office/drawing/2014/main" id="{1439BC8F-1165-ED4F-8749-33D2643DB9B7}"/>
              </a:ext>
            </a:extLst>
          </p:cNvPr>
          <p:cNvSpPr>
            <a:spLocks noGrp="1"/>
          </p:cNvSpPr>
          <p:nvPr>
            <p:ph type="pic" sz="quarter" idx="40"/>
          </p:nvPr>
        </p:nvSpPr>
        <p:spPr>
          <a:xfrm>
            <a:off x="655029" y="4494852"/>
            <a:ext cx="1082839" cy="1308993"/>
          </a:xfrm>
          <a:prstGeom prst="ellipse">
            <a:avLst/>
          </a:prstGeom>
        </p:spPr>
        <p:txBody>
          <a:bodyPr/>
          <a:lstStyle/>
          <a:p>
            <a:endParaRPr lang="en-US"/>
          </a:p>
        </p:txBody>
      </p:sp>
      <p:sp>
        <p:nvSpPr>
          <p:cNvPr id="70" name="Picture Placeholder 45">
            <a:extLst>
              <a:ext uri="{FF2B5EF4-FFF2-40B4-BE49-F238E27FC236}">
                <a16:creationId xmlns:a16="http://schemas.microsoft.com/office/drawing/2014/main" id="{A013A6CE-8426-D74B-A3E2-72127984B793}"/>
              </a:ext>
            </a:extLst>
          </p:cNvPr>
          <p:cNvSpPr>
            <a:spLocks noGrp="1"/>
          </p:cNvSpPr>
          <p:nvPr>
            <p:ph type="pic" sz="quarter" idx="41"/>
          </p:nvPr>
        </p:nvSpPr>
        <p:spPr>
          <a:xfrm>
            <a:off x="5138739" y="4494852"/>
            <a:ext cx="1082839" cy="1308993"/>
          </a:xfrm>
          <a:prstGeom prst="ellipse">
            <a:avLst/>
          </a:prstGeom>
        </p:spPr>
        <p:txBody>
          <a:bodyPr/>
          <a:lstStyle/>
          <a:p>
            <a:endParaRPr lang="en-US"/>
          </a:p>
        </p:txBody>
      </p:sp>
      <p:sp>
        <p:nvSpPr>
          <p:cNvPr id="71" name="Text Placeholder 50">
            <a:extLst>
              <a:ext uri="{FF2B5EF4-FFF2-40B4-BE49-F238E27FC236}">
                <a16:creationId xmlns:a16="http://schemas.microsoft.com/office/drawing/2014/main" id="{E7AD3DD9-53B8-AA41-B9B8-C690B6BC40C0}"/>
              </a:ext>
            </a:extLst>
          </p:cNvPr>
          <p:cNvSpPr>
            <a:spLocks noGrp="1"/>
          </p:cNvSpPr>
          <p:nvPr>
            <p:ph type="body" sz="quarter" idx="42" hasCustomPrompt="1"/>
          </p:nvPr>
        </p:nvSpPr>
        <p:spPr>
          <a:xfrm>
            <a:off x="1845694" y="4557935"/>
            <a:ext cx="3033713" cy="1187267"/>
          </a:xfrm>
          <a:prstGeom prst="rect">
            <a:avLst/>
          </a:prstGeom>
        </p:spPr>
        <p:txBody>
          <a:bodyPr numCol="1" anchor="ctr" anchorCtr="0"/>
          <a:lstStyle>
            <a:lvl1pPr>
              <a:lnSpc>
                <a:spcPct val="100000"/>
              </a:lnSpc>
              <a:defRPr sz="1938" b="1" i="0" spc="0">
                <a:latin typeface="Nunito Sans ExtraBold" pitchFamily="2" charset="77"/>
              </a:defRPr>
            </a:lvl1pPr>
            <a:lvl2pPr marL="0" indent="0">
              <a:tabLst/>
              <a:defRPr sz="1551"/>
            </a:lvl2pPr>
          </a:lstStyle>
          <a:p>
            <a:pPr lvl="0"/>
            <a:r>
              <a:rPr lang="en-US"/>
              <a:t>Name</a:t>
            </a:r>
          </a:p>
          <a:p>
            <a:pPr lvl="1"/>
            <a:r>
              <a:rPr lang="en-US"/>
              <a:t>Title</a:t>
            </a:r>
            <a:br>
              <a:rPr lang="en-US"/>
            </a:br>
            <a:r>
              <a:rPr lang="en-US"/>
              <a:t>Business Unit or Service Line</a:t>
            </a:r>
          </a:p>
        </p:txBody>
      </p:sp>
      <p:sp>
        <p:nvSpPr>
          <p:cNvPr id="73" name="Text Placeholder 50">
            <a:extLst>
              <a:ext uri="{FF2B5EF4-FFF2-40B4-BE49-F238E27FC236}">
                <a16:creationId xmlns:a16="http://schemas.microsoft.com/office/drawing/2014/main" id="{21687F0A-76EF-7341-99F7-A5C4B92CC672}"/>
              </a:ext>
            </a:extLst>
          </p:cNvPr>
          <p:cNvSpPr>
            <a:spLocks noGrp="1"/>
          </p:cNvSpPr>
          <p:nvPr>
            <p:ph type="body" sz="quarter" idx="44" hasCustomPrompt="1"/>
          </p:nvPr>
        </p:nvSpPr>
        <p:spPr>
          <a:xfrm>
            <a:off x="6365307" y="4557935"/>
            <a:ext cx="3033713" cy="1187267"/>
          </a:xfrm>
          <a:prstGeom prst="rect">
            <a:avLst/>
          </a:prstGeom>
        </p:spPr>
        <p:txBody>
          <a:bodyPr numCol="1" anchor="ctr" anchorCtr="0"/>
          <a:lstStyle>
            <a:lvl1pPr>
              <a:lnSpc>
                <a:spcPct val="100000"/>
              </a:lnSpc>
              <a:defRPr sz="1938" b="1" i="0" spc="0">
                <a:latin typeface="Nunito Sans ExtraBold" pitchFamily="2" charset="77"/>
              </a:defRPr>
            </a:lvl1pPr>
            <a:lvl2pPr marL="0" indent="0">
              <a:tabLst/>
              <a:defRPr sz="1551"/>
            </a:lvl2pPr>
          </a:lstStyle>
          <a:p>
            <a:pPr lvl="0"/>
            <a:r>
              <a:rPr lang="en-US"/>
              <a:t>Name</a:t>
            </a:r>
          </a:p>
          <a:p>
            <a:pPr lvl="1"/>
            <a:r>
              <a:rPr lang="en-US"/>
              <a:t>Title</a:t>
            </a:r>
            <a:br>
              <a:rPr lang="en-US"/>
            </a:br>
            <a:r>
              <a:rPr lang="en-US"/>
              <a:t>Business Unit or Service Line</a:t>
            </a:r>
          </a:p>
        </p:txBody>
      </p:sp>
      <p:sp>
        <p:nvSpPr>
          <p:cNvPr id="27" name="Footer Placeholder 6">
            <a:extLst>
              <a:ext uri="{FF2B5EF4-FFF2-40B4-BE49-F238E27FC236}">
                <a16:creationId xmlns:a16="http://schemas.microsoft.com/office/drawing/2014/main" id="{1EFD1CA1-1BF3-404B-97E7-FBC2149C8363}"/>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tx1"/>
                </a:solidFill>
              </a:defRPr>
            </a:lvl1pPr>
          </a:lstStyle>
          <a:p>
            <a:endParaRPr lang="en-US"/>
          </a:p>
        </p:txBody>
      </p:sp>
      <p:pic>
        <p:nvPicPr>
          <p:cNvPr id="29" name="Graphic 28">
            <a:extLst>
              <a:ext uri="{FF2B5EF4-FFF2-40B4-BE49-F238E27FC236}">
                <a16:creationId xmlns:a16="http://schemas.microsoft.com/office/drawing/2014/main" id="{33257CED-F095-487E-8978-F0E504142B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306492499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609143" y="551128"/>
            <a:ext cx="1901310" cy="460375"/>
          </a:xfrm>
          <a:prstGeom prst="rect">
            <a:avLst/>
          </a:prstGeom>
        </p:spPr>
        <p:txBody>
          <a:bodyPr numCol="1" anchor="ctr" anchorCtr="0"/>
          <a:lstStyle>
            <a:lvl1pPr>
              <a:defRPr sz="1938"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357"/>
            </a:lvl1pPr>
            <a:lvl2pPr marL="278473" indent="-166162">
              <a:lnSpc>
                <a:spcPct val="100000"/>
              </a:lnSpc>
              <a:buClr>
                <a:schemeClr val="accent2"/>
              </a:buClr>
              <a:buFont typeface="Arial" panose="020B0604020202020204" pitchFamily="34" charset="0"/>
              <a:buChar char="•"/>
              <a:defRPr sz="1357"/>
            </a:lvl2pPr>
            <a:lvl3pPr marL="390786" indent="-166162">
              <a:lnSpc>
                <a:spcPct val="100000"/>
              </a:lnSpc>
              <a:buClr>
                <a:schemeClr val="accent2"/>
              </a:buClr>
              <a:buSzPct val="100000"/>
              <a:buFont typeface="System Font Regular"/>
              <a:buChar char="–"/>
              <a:defRPr sz="1357"/>
            </a:lvl3pPr>
            <a:lvl4pPr marL="504637" indent="-166162">
              <a:lnSpc>
                <a:spcPct val="100000"/>
              </a:lnSpc>
              <a:buClr>
                <a:schemeClr val="accent2"/>
              </a:buClr>
              <a:buSzPct val="75000"/>
              <a:buFont typeface="Courier New" panose="02070309020205020404" pitchFamily="49" charset="0"/>
              <a:buChar char="o"/>
              <a:defRPr sz="1357"/>
            </a:lvl4pPr>
            <a:lvl5pPr marL="616950" indent="-166162">
              <a:lnSpc>
                <a:spcPct val="100000"/>
              </a:lnSpc>
              <a:buClr>
                <a:schemeClr val="accent2"/>
              </a:buClr>
              <a:buFont typeface="System Font Regular"/>
              <a:buChar char="-"/>
              <a:defRPr sz="135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6"/>
            <a:ext cx="1947247" cy="422223"/>
          </a:xfrm>
          <a:prstGeom prst="rect">
            <a:avLst/>
          </a:prstGeom>
        </p:spPr>
        <p:txBody>
          <a:bodyPr numCol="1"/>
          <a:lstStyle>
            <a:lvl1pPr>
              <a:defRPr sz="1551"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11"/>
            <a:ext cx="1539824" cy="1898855"/>
          </a:xfrm>
          <a:prstGeom prst="ellipse">
            <a:avLst/>
          </a:prstGeom>
          <a:ln w="28575">
            <a:solidFill>
              <a:schemeClr val="accent2"/>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551" b="1" i="0">
                <a:latin typeface="Nunito Sans" pitchFamily="2" charset="77"/>
              </a:defRPr>
            </a:lvl1pPr>
            <a:lvl2pPr marL="9232" indent="0">
              <a:lnSpc>
                <a:spcPct val="100000"/>
              </a:lnSpc>
              <a:tabLst/>
              <a:defRPr sz="1357"/>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999FA041-C062-DF40-A99D-A2E94C6CCFD7}"/>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8CD149D1-0D4A-4B7D-9060-8923BC9E16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0" name="Rectangle 9">
            <a:extLst>
              <a:ext uri="{FF2B5EF4-FFF2-40B4-BE49-F238E27FC236}">
                <a16:creationId xmlns:a16="http://schemas.microsoft.com/office/drawing/2014/main" id="{0EF65C8B-2A36-430D-AF2F-0033DBE4DA55}"/>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a:ea typeface="+mn-ea"/>
                <a:cs typeface="Arial" pitchFamily="34" charset="0"/>
              </a:rPr>
              <a:t>Private and Confidential</a:t>
            </a:r>
          </a:p>
        </p:txBody>
      </p:sp>
    </p:spTree>
    <p:extLst>
      <p:ext uri="{BB962C8B-B14F-4D97-AF65-F5344CB8AC3E}">
        <p14:creationId xmlns:p14="http://schemas.microsoft.com/office/powerpoint/2010/main" val="37863584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6" y="601895"/>
            <a:ext cx="2586219" cy="3703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7" y="3703899"/>
            <a:ext cx="1890290" cy="0"/>
          </a:xfrm>
          <a:prstGeom prst="line">
            <a:avLst/>
          </a:prstGeom>
          <a:ln w="28575"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8"/>
            <a:ext cx="1911548" cy="460375"/>
          </a:xfrm>
          <a:prstGeom prst="rect">
            <a:avLst/>
          </a:prstGeom>
        </p:spPr>
        <p:txBody>
          <a:bodyPr numCol="1" anchor="ctr" anchorCtr="0"/>
          <a:lstStyle>
            <a:lvl1pPr>
              <a:defRPr sz="1938"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357"/>
            </a:lvl1pPr>
            <a:lvl2pPr marL="278473" indent="-166162">
              <a:lnSpc>
                <a:spcPct val="100000"/>
              </a:lnSpc>
              <a:buClr>
                <a:schemeClr val="accent2"/>
              </a:buClr>
              <a:buFont typeface="Arial" panose="020B0604020202020204" pitchFamily="34" charset="0"/>
              <a:buChar char="•"/>
              <a:defRPr sz="1357"/>
            </a:lvl2pPr>
            <a:lvl3pPr marL="390786" indent="-166162">
              <a:lnSpc>
                <a:spcPct val="100000"/>
              </a:lnSpc>
              <a:buClr>
                <a:schemeClr val="accent2"/>
              </a:buClr>
              <a:buFont typeface="System Font Regular"/>
              <a:buChar char="–"/>
              <a:defRPr sz="1357"/>
            </a:lvl3pPr>
            <a:lvl4pPr marL="504637" indent="-166162">
              <a:lnSpc>
                <a:spcPct val="100000"/>
              </a:lnSpc>
              <a:buClr>
                <a:schemeClr val="accent2"/>
              </a:buClr>
              <a:buSzPct val="75000"/>
              <a:buFont typeface="Courier New" panose="02070309020205020404" pitchFamily="49" charset="0"/>
              <a:buChar char="o"/>
              <a:defRPr sz="1357"/>
            </a:lvl4pPr>
            <a:lvl5pPr marL="616950" indent="-166162">
              <a:lnSpc>
                <a:spcPct val="100000"/>
              </a:lnSpc>
              <a:buClr>
                <a:schemeClr val="accent2"/>
              </a:buClr>
              <a:buFont typeface="System Font Regular"/>
              <a:buChar char="-"/>
              <a:defRPr sz="135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6"/>
            <a:ext cx="1947247" cy="422223"/>
          </a:xfrm>
          <a:prstGeom prst="rect">
            <a:avLst/>
          </a:prstGeom>
        </p:spPr>
        <p:txBody>
          <a:bodyPr numCol="1"/>
          <a:lstStyle>
            <a:lvl1pPr>
              <a:defRPr sz="1551"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11"/>
            <a:ext cx="1539824" cy="1898855"/>
          </a:xfrm>
          <a:prstGeom prst="ellipse">
            <a:avLst/>
          </a:prstGeom>
          <a:noFill/>
          <a:ln w="28575">
            <a:solidFill>
              <a:schemeClr val="accent1">
                <a:lumMod val="50000"/>
              </a:schemeClr>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551" b="1" i="0">
                <a:latin typeface="Nunito Sans" pitchFamily="2" charset="77"/>
              </a:defRPr>
            </a:lvl1pPr>
            <a:lvl2pPr marL="9232" indent="0">
              <a:lnSpc>
                <a:spcPct val="100000"/>
              </a:lnSpc>
              <a:tabLst/>
              <a:defRPr sz="1357"/>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A161B798-5717-D84E-B75A-BEA8ABFB3B10}"/>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4E25D6AC-E170-476E-B727-A84DDB1DA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6" name="Rectangle 15">
            <a:extLst>
              <a:ext uri="{FF2B5EF4-FFF2-40B4-BE49-F238E27FC236}">
                <a16:creationId xmlns:a16="http://schemas.microsoft.com/office/drawing/2014/main" id="{CD75CD98-6199-4523-AD81-D2FEBA3C28C2}"/>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a:ea typeface="+mn-ea"/>
                <a:cs typeface="Arial" pitchFamily="34" charset="0"/>
              </a:rPr>
              <a:t>Private and Confidential</a:t>
            </a:r>
          </a:p>
        </p:txBody>
      </p:sp>
    </p:spTree>
    <p:extLst>
      <p:ext uri="{BB962C8B-B14F-4D97-AF65-F5344CB8AC3E}">
        <p14:creationId xmlns:p14="http://schemas.microsoft.com/office/powerpoint/2010/main" val="355235360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6" y="601895"/>
            <a:ext cx="2586219" cy="3703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7" y="3703899"/>
            <a:ext cx="189029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8"/>
            <a:ext cx="1911548" cy="460375"/>
          </a:xfrm>
          <a:prstGeom prst="rect">
            <a:avLst/>
          </a:prstGeom>
        </p:spPr>
        <p:txBody>
          <a:bodyPr numCol="1" anchor="ctr" anchorCtr="0"/>
          <a:lstStyle>
            <a:lvl1pPr>
              <a:defRPr sz="1938"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357"/>
            </a:lvl1pPr>
            <a:lvl2pPr marL="278473" indent="-166162">
              <a:lnSpc>
                <a:spcPct val="100000"/>
              </a:lnSpc>
              <a:buClr>
                <a:schemeClr val="accent2"/>
              </a:buClr>
              <a:buFont typeface="Arial" panose="020B0604020202020204" pitchFamily="34" charset="0"/>
              <a:buChar char="•"/>
              <a:defRPr sz="1357"/>
            </a:lvl2pPr>
            <a:lvl3pPr marL="390786" indent="-166162">
              <a:lnSpc>
                <a:spcPct val="100000"/>
              </a:lnSpc>
              <a:buClr>
                <a:schemeClr val="accent2"/>
              </a:buClr>
              <a:buFont typeface="System Font Regular"/>
              <a:buChar char="–"/>
              <a:defRPr sz="1357"/>
            </a:lvl3pPr>
            <a:lvl4pPr marL="504637" indent="-166162">
              <a:lnSpc>
                <a:spcPct val="100000"/>
              </a:lnSpc>
              <a:buClr>
                <a:schemeClr val="accent2"/>
              </a:buClr>
              <a:buSzPct val="75000"/>
              <a:buFont typeface="Courier New" panose="02070309020205020404" pitchFamily="49" charset="0"/>
              <a:buChar char="o"/>
              <a:defRPr sz="1357"/>
            </a:lvl4pPr>
            <a:lvl5pPr marL="616950" indent="-166162">
              <a:lnSpc>
                <a:spcPct val="100000"/>
              </a:lnSpc>
              <a:buClr>
                <a:schemeClr val="accent2"/>
              </a:buClr>
              <a:buFont typeface="System Font Regular"/>
              <a:buChar char="-"/>
              <a:defRPr sz="135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6"/>
            <a:ext cx="1947247" cy="422223"/>
          </a:xfrm>
          <a:prstGeom prst="rect">
            <a:avLst/>
          </a:prstGeom>
        </p:spPr>
        <p:txBody>
          <a:bodyPr numCol="1"/>
          <a:lstStyle>
            <a:lvl1pPr>
              <a:defRPr sz="1551"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11"/>
            <a:ext cx="1539824" cy="1898855"/>
          </a:xfrm>
          <a:prstGeom prst="ellipse">
            <a:avLst/>
          </a:prstGeom>
          <a:noFill/>
          <a:ln w="28575">
            <a:solidFill>
              <a:schemeClr val="tx1"/>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551" b="1" i="0">
                <a:latin typeface="Nunito Sans" pitchFamily="2" charset="77"/>
              </a:defRPr>
            </a:lvl1pPr>
            <a:lvl2pPr marL="9232" indent="0">
              <a:lnSpc>
                <a:spcPct val="100000"/>
              </a:lnSpc>
              <a:tabLst/>
              <a:defRPr sz="1357"/>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F57273BE-9701-2343-9C12-E9C84A8C10DA}"/>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E2B1BD02-20ED-4780-84A5-BB0391ED9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6" name="Rectangle 15">
            <a:extLst>
              <a:ext uri="{FF2B5EF4-FFF2-40B4-BE49-F238E27FC236}">
                <a16:creationId xmlns:a16="http://schemas.microsoft.com/office/drawing/2014/main" id="{B4A18942-0AA5-4BD3-9394-1C3BE4D2DB7D}"/>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a:ea typeface="+mn-ea"/>
                <a:cs typeface="Arial" pitchFamily="34" charset="0"/>
              </a:rPr>
              <a:t>Private and Confidential</a:t>
            </a:r>
          </a:p>
        </p:txBody>
      </p:sp>
    </p:spTree>
    <p:extLst>
      <p:ext uri="{BB962C8B-B14F-4D97-AF65-F5344CB8AC3E}">
        <p14:creationId xmlns:p14="http://schemas.microsoft.com/office/powerpoint/2010/main" val="35581443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6" y="601895"/>
            <a:ext cx="2586219" cy="37038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7" y="3703899"/>
            <a:ext cx="1890290" cy="0"/>
          </a:xfrm>
          <a:prstGeom prst="line">
            <a:avLst/>
          </a:prstGeom>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8"/>
            <a:ext cx="1911548" cy="460375"/>
          </a:xfrm>
          <a:prstGeom prst="rect">
            <a:avLst/>
          </a:prstGeom>
        </p:spPr>
        <p:txBody>
          <a:bodyPr numCol="1" anchor="ctr" anchorCtr="0"/>
          <a:lstStyle>
            <a:lvl1pPr>
              <a:defRPr sz="1938"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357"/>
            </a:lvl1pPr>
            <a:lvl2pPr marL="278473" indent="-166162">
              <a:lnSpc>
                <a:spcPct val="100000"/>
              </a:lnSpc>
              <a:buClr>
                <a:schemeClr val="accent2"/>
              </a:buClr>
              <a:buFont typeface="Arial" panose="020B0604020202020204" pitchFamily="34" charset="0"/>
              <a:buChar char="•"/>
              <a:defRPr sz="1357"/>
            </a:lvl2pPr>
            <a:lvl3pPr marL="390786" indent="-166162">
              <a:lnSpc>
                <a:spcPct val="100000"/>
              </a:lnSpc>
              <a:buClr>
                <a:schemeClr val="accent2"/>
              </a:buClr>
              <a:buFont typeface="System Font Regular"/>
              <a:buChar char="–"/>
              <a:defRPr sz="1357"/>
            </a:lvl3pPr>
            <a:lvl4pPr marL="504637" indent="-166162">
              <a:lnSpc>
                <a:spcPct val="100000"/>
              </a:lnSpc>
              <a:buClr>
                <a:schemeClr val="accent2"/>
              </a:buClr>
              <a:buSzPct val="75000"/>
              <a:buFont typeface="Courier New" panose="02070309020205020404" pitchFamily="49" charset="0"/>
              <a:buChar char="o"/>
              <a:defRPr sz="1357"/>
            </a:lvl4pPr>
            <a:lvl5pPr marL="616950" indent="-166162">
              <a:lnSpc>
                <a:spcPct val="100000"/>
              </a:lnSpc>
              <a:buClr>
                <a:schemeClr val="accent2"/>
              </a:buClr>
              <a:buFont typeface="System Font Regular"/>
              <a:buChar char="-"/>
              <a:defRPr sz="135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6"/>
            <a:ext cx="1947247" cy="422223"/>
          </a:xfrm>
          <a:prstGeom prst="rect">
            <a:avLst/>
          </a:prstGeom>
        </p:spPr>
        <p:txBody>
          <a:bodyPr numCol="1"/>
          <a:lstStyle>
            <a:lvl1pPr>
              <a:defRPr sz="1551"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11"/>
            <a:ext cx="1539824" cy="1898855"/>
          </a:xfrm>
          <a:prstGeom prst="ellipse">
            <a:avLst/>
          </a:prstGeom>
          <a:ln w="28575">
            <a:solidFill>
              <a:schemeClr val="tx1">
                <a:lumMod val="60000"/>
                <a:lumOff val="40000"/>
              </a:schemeClr>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551" b="1" i="0">
                <a:latin typeface="Nunito Sans" pitchFamily="2" charset="77"/>
              </a:defRPr>
            </a:lvl1pPr>
            <a:lvl2pPr marL="9232" indent="0">
              <a:lnSpc>
                <a:spcPct val="100000"/>
              </a:lnSpc>
              <a:tabLst/>
              <a:defRPr sz="1357"/>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21B01B98-0DEB-2E4A-93E7-B3E6C770DB96}"/>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182AEDF7-CD55-4CC8-916D-D5CED2748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6" name="Rectangle 15">
            <a:extLst>
              <a:ext uri="{FF2B5EF4-FFF2-40B4-BE49-F238E27FC236}">
                <a16:creationId xmlns:a16="http://schemas.microsoft.com/office/drawing/2014/main" id="{2049A248-5AEE-4C18-A0DA-AFAF9A67CC40}"/>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a:ea typeface="+mn-ea"/>
                <a:cs typeface="Arial" pitchFamily="34" charset="0"/>
              </a:rPr>
              <a:t>Private and Confidential</a:t>
            </a:r>
          </a:p>
        </p:txBody>
      </p:sp>
    </p:spTree>
    <p:extLst>
      <p:ext uri="{BB962C8B-B14F-4D97-AF65-F5344CB8AC3E}">
        <p14:creationId xmlns:p14="http://schemas.microsoft.com/office/powerpoint/2010/main" val="376078435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userDrawn="1"/>
        </p:nvSpPr>
        <p:spPr>
          <a:xfrm>
            <a:off x="8594706" y="2387471"/>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6" name="Freeform 5">
            <a:extLst>
              <a:ext uri="{FF2B5EF4-FFF2-40B4-BE49-F238E27FC236}">
                <a16:creationId xmlns:a16="http://schemas.microsoft.com/office/drawing/2014/main" id="{EC9C1D06-B476-2A48-B1A6-5934458B97DB}"/>
              </a:ext>
            </a:extLst>
          </p:cNvPr>
          <p:cNvSpPr/>
          <p:nvPr userDrawn="1"/>
        </p:nvSpPr>
        <p:spPr>
          <a:xfrm>
            <a:off x="-7988" y="5496243"/>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bg1"/>
                </a:solidFill>
              </a:defRPr>
            </a:lvl1pPr>
          </a:lstStyle>
          <a:p>
            <a:fld id="{CB7FE98A-78B1-495F-8A5C-53E48422F91F}" type="slidenum">
              <a:rPr lang="en-US" smtClean="0"/>
              <a:pPr/>
              <a:t>‹#›</a:t>
            </a:fld>
            <a:endParaRPr lang="en-US"/>
          </a:p>
        </p:txBody>
      </p:sp>
      <p:sp>
        <p:nvSpPr>
          <p:cNvPr id="5" name="Text Placeholder 4">
            <a:extLst>
              <a:ext uri="{FF2B5EF4-FFF2-40B4-BE49-F238E27FC236}">
                <a16:creationId xmlns:a16="http://schemas.microsoft.com/office/drawing/2014/main" id="{C9F83055-80CE-044E-B2CE-4DA89C0D9FB3}"/>
              </a:ext>
            </a:extLst>
          </p:cNvPr>
          <p:cNvSpPr>
            <a:spLocks noGrp="1"/>
          </p:cNvSpPr>
          <p:nvPr>
            <p:ph type="body" sz="quarter" idx="13" hasCustomPrompt="1"/>
          </p:nvPr>
        </p:nvSpPr>
        <p:spPr>
          <a:xfrm>
            <a:off x="569197" y="1157759"/>
            <a:ext cx="8631801" cy="2617839"/>
          </a:xfrm>
          <a:prstGeom prst="rect">
            <a:avLst/>
          </a:prstGeom>
        </p:spPr>
        <p:txBody>
          <a:bodyPr lIns="0" tIns="0" rIns="0" bIns="0" numCol="1" anchor="b" anchorCtr="0"/>
          <a:lstStyle>
            <a:lvl1pPr>
              <a:lnSpc>
                <a:spcPct val="100000"/>
              </a:lnSpc>
              <a:defRPr sz="13569" b="1" i="0">
                <a:latin typeface="Nunito Sans ExtraBold" pitchFamily="2" charset="77"/>
              </a:defRPr>
            </a:lvl1pPr>
          </a:lstStyle>
          <a:p>
            <a:pPr lvl="0"/>
            <a:r>
              <a:rPr lang="en-US"/>
              <a:t>100%</a:t>
            </a:r>
          </a:p>
        </p:txBody>
      </p:sp>
      <p:sp>
        <p:nvSpPr>
          <p:cNvPr id="16" name="Text Placeholder 12">
            <a:extLst>
              <a:ext uri="{FF2B5EF4-FFF2-40B4-BE49-F238E27FC236}">
                <a16:creationId xmlns:a16="http://schemas.microsoft.com/office/drawing/2014/main" id="{4368E604-50AF-154A-A84A-CC6A6F279FC0}"/>
              </a:ext>
            </a:extLst>
          </p:cNvPr>
          <p:cNvSpPr>
            <a:spLocks noGrp="1"/>
          </p:cNvSpPr>
          <p:nvPr>
            <p:ph type="body" sz="quarter" idx="14" hasCustomPrompt="1"/>
          </p:nvPr>
        </p:nvSpPr>
        <p:spPr>
          <a:xfrm>
            <a:off x="583009" y="3549138"/>
            <a:ext cx="8641954" cy="1150938"/>
          </a:xfrm>
          <a:prstGeom prst="rect">
            <a:avLst/>
          </a:prstGeom>
        </p:spPr>
        <p:txBody>
          <a:bodyPr numCol="1"/>
          <a:lstStyle>
            <a:lvl1pPr>
              <a:lnSpc>
                <a:spcPct val="100000"/>
              </a:lnSpc>
              <a:defRPr sz="3489">
                <a:latin typeface="+mj-lt"/>
              </a:defRPr>
            </a:lvl1pPr>
          </a:lstStyle>
          <a:p>
            <a:pPr lvl="0"/>
            <a:r>
              <a:rPr lang="en-US"/>
              <a:t>of Kroll Employees should use this look for any data, also known as “big numbers.”</a:t>
            </a:r>
          </a:p>
        </p:txBody>
      </p:sp>
      <p:sp>
        <p:nvSpPr>
          <p:cNvPr id="9" name="Footer Placeholder 6">
            <a:extLst>
              <a:ext uri="{FF2B5EF4-FFF2-40B4-BE49-F238E27FC236}">
                <a16:creationId xmlns:a16="http://schemas.microsoft.com/office/drawing/2014/main" id="{7F6D1C47-EDAB-6144-8D70-D1FC575BCA47}"/>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tx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8D70AD90-3E53-4981-8390-039EA1FEC4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3244226141"/>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cxnSp>
        <p:nvCxnSpPr>
          <p:cNvPr id="26" name="Straight Connector 25">
            <a:extLst>
              <a:ext uri="{FF2B5EF4-FFF2-40B4-BE49-F238E27FC236}">
                <a16:creationId xmlns:a16="http://schemas.microsoft.com/office/drawing/2014/main" id="{413F2988-5A75-EE44-ACDF-9476E81EBDA2}"/>
              </a:ext>
            </a:extLst>
          </p:cNvPr>
          <p:cNvCxnSpPr>
            <a:cxnSpLocks/>
          </p:cNvCxnSpPr>
          <p:nvPr userDrawn="1"/>
        </p:nvCxnSpPr>
        <p:spPr>
          <a:xfrm>
            <a:off x="681039" y="3987878"/>
            <a:ext cx="8543925" cy="0"/>
          </a:xfrm>
          <a:prstGeom prst="line">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47B76E1-8243-0746-8204-22A50862D337}"/>
              </a:ext>
            </a:extLst>
          </p:cNvPr>
          <p:cNvGrpSpPr/>
          <p:nvPr userDrawn="1"/>
        </p:nvGrpSpPr>
        <p:grpSpPr>
          <a:xfrm>
            <a:off x="3347404" y="2159078"/>
            <a:ext cx="3211195" cy="3876040"/>
            <a:chOff x="4124960" y="2296160"/>
            <a:chExt cx="3952240" cy="3876040"/>
          </a:xfrm>
        </p:grpSpPr>
        <p:cxnSp>
          <p:nvCxnSpPr>
            <p:cNvPr id="29" name="Straight Connector 28">
              <a:extLst>
                <a:ext uri="{FF2B5EF4-FFF2-40B4-BE49-F238E27FC236}">
                  <a16:creationId xmlns:a16="http://schemas.microsoft.com/office/drawing/2014/main" id="{7C2B6CF9-6BBD-F847-86F4-23E0C805E9E2}"/>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1EA44EA-1F13-6844-AC87-A1DC7D601030}"/>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36" name="Text Placeholder 34">
            <a:extLst>
              <a:ext uri="{FF2B5EF4-FFF2-40B4-BE49-F238E27FC236}">
                <a16:creationId xmlns:a16="http://schemas.microsoft.com/office/drawing/2014/main" id="{21E217A6-DB65-D04A-81C9-6F73F703AEB0}"/>
              </a:ext>
            </a:extLst>
          </p:cNvPr>
          <p:cNvSpPr>
            <a:spLocks noGrp="1"/>
          </p:cNvSpPr>
          <p:nvPr>
            <p:ph type="body" sz="quarter" idx="16" hasCustomPrompt="1"/>
          </p:nvPr>
        </p:nvSpPr>
        <p:spPr>
          <a:xfrm>
            <a:off x="735543" y="2750581"/>
            <a:ext cx="2547816" cy="1090612"/>
          </a:xfrm>
          <a:prstGeom prst="rect">
            <a:avLst/>
          </a:prstGeom>
        </p:spPr>
        <p:txBody>
          <a:bodyPr numCol="1"/>
          <a:lstStyle>
            <a:lvl1pPr>
              <a:defRPr sz="1454"/>
            </a:lvl1pPr>
            <a:lvl2pPr>
              <a:defRPr sz="1454"/>
            </a:lvl2pPr>
            <a:lvl3pPr>
              <a:defRPr sz="1454"/>
            </a:lvl3pPr>
            <a:lvl4pPr>
              <a:defRPr sz="1454"/>
            </a:lvl4pPr>
            <a:lvl5pPr>
              <a:defRPr sz="1454"/>
            </a:lvl5pPr>
          </a:lstStyle>
          <a:p>
            <a:pPr algn="ctr"/>
            <a:r>
              <a:rPr lang="en-US" sz="1454"/>
              <a:t>of Kroll Employees should use for “big numbers” on one slide.</a:t>
            </a:r>
          </a:p>
        </p:txBody>
      </p:sp>
      <p:sp>
        <p:nvSpPr>
          <p:cNvPr id="37" name="Text Placeholder 5">
            <a:extLst>
              <a:ext uri="{FF2B5EF4-FFF2-40B4-BE49-F238E27FC236}">
                <a16:creationId xmlns:a16="http://schemas.microsoft.com/office/drawing/2014/main" id="{ECB4870F-1E55-D540-ADE7-44937CF0E79E}"/>
              </a:ext>
            </a:extLst>
          </p:cNvPr>
          <p:cNvSpPr>
            <a:spLocks noGrp="1"/>
          </p:cNvSpPr>
          <p:nvPr>
            <p:ph type="body" sz="quarter" idx="15" hasCustomPrompt="1"/>
          </p:nvPr>
        </p:nvSpPr>
        <p:spPr>
          <a:xfrm>
            <a:off x="886294" y="1855692"/>
            <a:ext cx="2235299" cy="884238"/>
          </a:xfrm>
          <a:prstGeom prst="rect">
            <a:avLst/>
          </a:prstGeom>
        </p:spPr>
        <p:txBody>
          <a:bodyPr lIns="0" tIns="0" rIns="0" bIns="0" numCol="1" anchor="b" anchorCtr="0"/>
          <a:lstStyle>
            <a:lvl1pPr algn="ctr">
              <a:defRPr sz="4071" b="1" i="0">
                <a:solidFill>
                  <a:schemeClr val="accent1"/>
                </a:solidFill>
                <a:latin typeface="Nunito Sans ExtraBold" pitchFamily="2" charset="77"/>
              </a:defRPr>
            </a:lvl1pPr>
          </a:lstStyle>
          <a:p>
            <a:pPr lvl="0"/>
            <a:r>
              <a:rPr lang="en-US"/>
              <a:t>100%</a:t>
            </a:r>
          </a:p>
        </p:txBody>
      </p:sp>
      <p:sp>
        <p:nvSpPr>
          <p:cNvPr id="38" name="Text Placeholder 34">
            <a:extLst>
              <a:ext uri="{FF2B5EF4-FFF2-40B4-BE49-F238E27FC236}">
                <a16:creationId xmlns:a16="http://schemas.microsoft.com/office/drawing/2014/main" id="{3B90A5FA-8076-074E-A28D-B6C083972BC7}"/>
              </a:ext>
            </a:extLst>
          </p:cNvPr>
          <p:cNvSpPr>
            <a:spLocks noGrp="1"/>
          </p:cNvSpPr>
          <p:nvPr>
            <p:ph type="body" sz="quarter" idx="17" hasCustomPrompt="1"/>
          </p:nvPr>
        </p:nvSpPr>
        <p:spPr>
          <a:xfrm>
            <a:off x="3687830" y="2750581"/>
            <a:ext cx="2547816" cy="1090612"/>
          </a:xfrm>
          <a:prstGeom prst="rect">
            <a:avLst/>
          </a:prstGeom>
        </p:spPr>
        <p:txBody>
          <a:bodyPr numCol="1"/>
          <a:lstStyle>
            <a:lvl1pPr>
              <a:defRPr sz="1454"/>
            </a:lvl1pPr>
            <a:lvl2pPr>
              <a:defRPr sz="1454"/>
            </a:lvl2pPr>
            <a:lvl3pPr>
              <a:defRPr sz="1454"/>
            </a:lvl3pPr>
            <a:lvl4pPr>
              <a:defRPr sz="1454"/>
            </a:lvl4pPr>
            <a:lvl5pPr>
              <a:defRPr sz="1454"/>
            </a:lvl5pPr>
          </a:lstStyle>
          <a:p>
            <a:pPr algn="ctr"/>
            <a:r>
              <a:rPr lang="en-US" sz="1454"/>
              <a:t>of Kroll Employees should use for “big numbers” on one slide.</a:t>
            </a:r>
          </a:p>
        </p:txBody>
      </p:sp>
      <p:sp>
        <p:nvSpPr>
          <p:cNvPr id="39" name="Text Placeholder 5">
            <a:extLst>
              <a:ext uri="{FF2B5EF4-FFF2-40B4-BE49-F238E27FC236}">
                <a16:creationId xmlns:a16="http://schemas.microsoft.com/office/drawing/2014/main" id="{00F654AF-9CD5-904E-9D6F-28B5DDF161D8}"/>
              </a:ext>
            </a:extLst>
          </p:cNvPr>
          <p:cNvSpPr>
            <a:spLocks noGrp="1"/>
          </p:cNvSpPr>
          <p:nvPr>
            <p:ph type="body" sz="quarter" idx="18" hasCustomPrompt="1"/>
          </p:nvPr>
        </p:nvSpPr>
        <p:spPr>
          <a:xfrm>
            <a:off x="3838580" y="1855692"/>
            <a:ext cx="2235299" cy="884238"/>
          </a:xfrm>
          <a:prstGeom prst="rect">
            <a:avLst/>
          </a:prstGeom>
        </p:spPr>
        <p:txBody>
          <a:bodyPr lIns="0" tIns="0" rIns="0" bIns="0" numCol="1" anchor="b" anchorCtr="0"/>
          <a:lstStyle>
            <a:lvl1pPr algn="ctr">
              <a:defRPr sz="4071" b="1" i="0">
                <a:solidFill>
                  <a:schemeClr val="accent1"/>
                </a:solidFill>
                <a:latin typeface="Nunito Sans ExtraBold" pitchFamily="2" charset="77"/>
              </a:defRPr>
            </a:lvl1pPr>
          </a:lstStyle>
          <a:p>
            <a:pPr lvl="0"/>
            <a:r>
              <a:rPr lang="en-US"/>
              <a:t>100%</a:t>
            </a:r>
          </a:p>
        </p:txBody>
      </p:sp>
      <p:sp>
        <p:nvSpPr>
          <p:cNvPr id="40" name="Text Placeholder 34">
            <a:extLst>
              <a:ext uri="{FF2B5EF4-FFF2-40B4-BE49-F238E27FC236}">
                <a16:creationId xmlns:a16="http://schemas.microsoft.com/office/drawing/2014/main" id="{118368F0-2605-6F40-B5A0-22E877A63E79}"/>
              </a:ext>
            </a:extLst>
          </p:cNvPr>
          <p:cNvSpPr>
            <a:spLocks noGrp="1"/>
          </p:cNvSpPr>
          <p:nvPr>
            <p:ph type="body" sz="quarter" idx="19" hasCustomPrompt="1"/>
          </p:nvPr>
        </p:nvSpPr>
        <p:spPr>
          <a:xfrm>
            <a:off x="6677148" y="2750581"/>
            <a:ext cx="2547816" cy="1090612"/>
          </a:xfrm>
          <a:prstGeom prst="rect">
            <a:avLst/>
          </a:prstGeom>
        </p:spPr>
        <p:txBody>
          <a:bodyPr numCol="1"/>
          <a:lstStyle>
            <a:lvl1pPr>
              <a:defRPr sz="1454"/>
            </a:lvl1pPr>
            <a:lvl2pPr>
              <a:defRPr sz="1454"/>
            </a:lvl2pPr>
            <a:lvl3pPr>
              <a:defRPr sz="1454"/>
            </a:lvl3pPr>
            <a:lvl4pPr>
              <a:defRPr sz="1454"/>
            </a:lvl4pPr>
            <a:lvl5pPr>
              <a:defRPr sz="1454"/>
            </a:lvl5pPr>
          </a:lstStyle>
          <a:p>
            <a:pPr algn="ctr"/>
            <a:r>
              <a:rPr lang="en-US" sz="1454"/>
              <a:t>of Kroll Employees should use for “big numbers” on one slide.</a:t>
            </a:r>
          </a:p>
        </p:txBody>
      </p:sp>
      <p:sp>
        <p:nvSpPr>
          <p:cNvPr id="41" name="Text Placeholder 5">
            <a:extLst>
              <a:ext uri="{FF2B5EF4-FFF2-40B4-BE49-F238E27FC236}">
                <a16:creationId xmlns:a16="http://schemas.microsoft.com/office/drawing/2014/main" id="{9E14A8F6-3E2B-7744-8945-76E37FF6B8C3}"/>
              </a:ext>
            </a:extLst>
          </p:cNvPr>
          <p:cNvSpPr>
            <a:spLocks noGrp="1"/>
          </p:cNvSpPr>
          <p:nvPr>
            <p:ph type="body" sz="quarter" idx="20" hasCustomPrompt="1"/>
          </p:nvPr>
        </p:nvSpPr>
        <p:spPr>
          <a:xfrm>
            <a:off x="6827898" y="1855692"/>
            <a:ext cx="2235299" cy="884238"/>
          </a:xfrm>
          <a:prstGeom prst="rect">
            <a:avLst/>
          </a:prstGeom>
        </p:spPr>
        <p:txBody>
          <a:bodyPr lIns="0" tIns="0" rIns="0" bIns="0" numCol="1" anchor="b" anchorCtr="0"/>
          <a:lstStyle>
            <a:lvl1pPr algn="ctr">
              <a:defRPr sz="4071" b="1" i="0">
                <a:solidFill>
                  <a:schemeClr val="accent1"/>
                </a:solidFill>
                <a:latin typeface="Nunito Sans ExtraBold" pitchFamily="2" charset="77"/>
              </a:defRPr>
            </a:lvl1pPr>
          </a:lstStyle>
          <a:p>
            <a:pPr lvl="0"/>
            <a:r>
              <a:rPr lang="en-US"/>
              <a:t>100%</a:t>
            </a:r>
          </a:p>
        </p:txBody>
      </p:sp>
      <p:sp>
        <p:nvSpPr>
          <p:cNvPr id="42" name="Text Placeholder 34">
            <a:extLst>
              <a:ext uri="{FF2B5EF4-FFF2-40B4-BE49-F238E27FC236}">
                <a16:creationId xmlns:a16="http://schemas.microsoft.com/office/drawing/2014/main" id="{F3ADF7ED-125D-D842-97B1-26161762B07C}"/>
              </a:ext>
            </a:extLst>
          </p:cNvPr>
          <p:cNvSpPr>
            <a:spLocks noGrp="1"/>
          </p:cNvSpPr>
          <p:nvPr>
            <p:ph type="body" sz="quarter" idx="21" hasCustomPrompt="1"/>
          </p:nvPr>
        </p:nvSpPr>
        <p:spPr>
          <a:xfrm>
            <a:off x="735543" y="5095318"/>
            <a:ext cx="2547816" cy="1090612"/>
          </a:xfrm>
          <a:prstGeom prst="rect">
            <a:avLst/>
          </a:prstGeom>
        </p:spPr>
        <p:txBody>
          <a:bodyPr numCol="1"/>
          <a:lstStyle>
            <a:lvl1pPr>
              <a:defRPr sz="1454"/>
            </a:lvl1pPr>
            <a:lvl2pPr>
              <a:defRPr sz="1454"/>
            </a:lvl2pPr>
            <a:lvl3pPr>
              <a:defRPr sz="1454"/>
            </a:lvl3pPr>
            <a:lvl4pPr>
              <a:defRPr sz="1454"/>
            </a:lvl4pPr>
            <a:lvl5pPr>
              <a:defRPr sz="1454"/>
            </a:lvl5pPr>
          </a:lstStyle>
          <a:p>
            <a:pPr algn="ctr"/>
            <a:r>
              <a:rPr lang="en-US" sz="1454"/>
              <a:t>of Kroll Employees should use for “big numbers” on one slide.</a:t>
            </a:r>
          </a:p>
        </p:txBody>
      </p:sp>
      <p:sp>
        <p:nvSpPr>
          <p:cNvPr id="43" name="Text Placeholder 5">
            <a:extLst>
              <a:ext uri="{FF2B5EF4-FFF2-40B4-BE49-F238E27FC236}">
                <a16:creationId xmlns:a16="http://schemas.microsoft.com/office/drawing/2014/main" id="{D1D2E78C-C1F7-8144-84D4-B364C47001C0}"/>
              </a:ext>
            </a:extLst>
          </p:cNvPr>
          <p:cNvSpPr>
            <a:spLocks noGrp="1"/>
          </p:cNvSpPr>
          <p:nvPr>
            <p:ph type="body" sz="quarter" idx="22" hasCustomPrompt="1"/>
          </p:nvPr>
        </p:nvSpPr>
        <p:spPr>
          <a:xfrm>
            <a:off x="886294" y="4200429"/>
            <a:ext cx="2235299" cy="884238"/>
          </a:xfrm>
          <a:prstGeom prst="rect">
            <a:avLst/>
          </a:prstGeom>
        </p:spPr>
        <p:txBody>
          <a:bodyPr lIns="0" tIns="0" rIns="0" bIns="0" numCol="1" anchor="b" anchorCtr="0"/>
          <a:lstStyle>
            <a:lvl1pPr algn="ctr">
              <a:defRPr sz="4071" b="1" i="0">
                <a:solidFill>
                  <a:schemeClr val="accent1"/>
                </a:solidFill>
                <a:latin typeface="Nunito Sans ExtraBold" pitchFamily="2" charset="77"/>
              </a:defRPr>
            </a:lvl1pPr>
          </a:lstStyle>
          <a:p>
            <a:pPr lvl="0"/>
            <a:r>
              <a:rPr lang="en-US"/>
              <a:t>100%</a:t>
            </a:r>
          </a:p>
        </p:txBody>
      </p:sp>
      <p:sp>
        <p:nvSpPr>
          <p:cNvPr id="44" name="Text Placeholder 34">
            <a:extLst>
              <a:ext uri="{FF2B5EF4-FFF2-40B4-BE49-F238E27FC236}">
                <a16:creationId xmlns:a16="http://schemas.microsoft.com/office/drawing/2014/main" id="{8023029C-C565-9843-A727-98C6266B756A}"/>
              </a:ext>
            </a:extLst>
          </p:cNvPr>
          <p:cNvSpPr>
            <a:spLocks noGrp="1"/>
          </p:cNvSpPr>
          <p:nvPr>
            <p:ph type="body" sz="quarter" idx="23" hasCustomPrompt="1"/>
          </p:nvPr>
        </p:nvSpPr>
        <p:spPr>
          <a:xfrm>
            <a:off x="3687830" y="5095318"/>
            <a:ext cx="2547816" cy="1090612"/>
          </a:xfrm>
          <a:prstGeom prst="rect">
            <a:avLst/>
          </a:prstGeom>
        </p:spPr>
        <p:txBody>
          <a:bodyPr numCol="1"/>
          <a:lstStyle>
            <a:lvl1pPr>
              <a:defRPr sz="1454"/>
            </a:lvl1pPr>
            <a:lvl2pPr>
              <a:defRPr sz="1454"/>
            </a:lvl2pPr>
            <a:lvl3pPr>
              <a:defRPr sz="1454"/>
            </a:lvl3pPr>
            <a:lvl4pPr>
              <a:defRPr sz="1454"/>
            </a:lvl4pPr>
            <a:lvl5pPr>
              <a:defRPr sz="1454"/>
            </a:lvl5pPr>
          </a:lstStyle>
          <a:p>
            <a:pPr algn="ctr"/>
            <a:r>
              <a:rPr lang="en-US" sz="1454"/>
              <a:t>of Kroll Employees should use for “big numbers” on one slide.</a:t>
            </a:r>
          </a:p>
        </p:txBody>
      </p:sp>
      <p:sp>
        <p:nvSpPr>
          <p:cNvPr id="45" name="Text Placeholder 5">
            <a:extLst>
              <a:ext uri="{FF2B5EF4-FFF2-40B4-BE49-F238E27FC236}">
                <a16:creationId xmlns:a16="http://schemas.microsoft.com/office/drawing/2014/main" id="{2E56DF3B-2BF3-314F-8002-071419418E46}"/>
              </a:ext>
            </a:extLst>
          </p:cNvPr>
          <p:cNvSpPr>
            <a:spLocks noGrp="1"/>
          </p:cNvSpPr>
          <p:nvPr>
            <p:ph type="body" sz="quarter" idx="24" hasCustomPrompt="1"/>
          </p:nvPr>
        </p:nvSpPr>
        <p:spPr>
          <a:xfrm>
            <a:off x="3838580" y="4200429"/>
            <a:ext cx="2235299" cy="884238"/>
          </a:xfrm>
          <a:prstGeom prst="rect">
            <a:avLst/>
          </a:prstGeom>
        </p:spPr>
        <p:txBody>
          <a:bodyPr lIns="0" tIns="0" rIns="0" bIns="0" numCol="1" anchor="b" anchorCtr="0"/>
          <a:lstStyle>
            <a:lvl1pPr algn="ctr">
              <a:defRPr sz="4071" b="1" i="0">
                <a:solidFill>
                  <a:schemeClr val="accent1"/>
                </a:solidFill>
                <a:latin typeface="Nunito Sans ExtraBold" pitchFamily="2" charset="77"/>
              </a:defRPr>
            </a:lvl1pPr>
          </a:lstStyle>
          <a:p>
            <a:pPr lvl="0"/>
            <a:r>
              <a:rPr lang="en-US"/>
              <a:t>100%</a:t>
            </a:r>
          </a:p>
        </p:txBody>
      </p:sp>
      <p:sp>
        <p:nvSpPr>
          <p:cNvPr id="46" name="Text Placeholder 34">
            <a:extLst>
              <a:ext uri="{FF2B5EF4-FFF2-40B4-BE49-F238E27FC236}">
                <a16:creationId xmlns:a16="http://schemas.microsoft.com/office/drawing/2014/main" id="{3C2AB3AF-A29F-244F-8272-89270CC16616}"/>
              </a:ext>
            </a:extLst>
          </p:cNvPr>
          <p:cNvSpPr>
            <a:spLocks noGrp="1"/>
          </p:cNvSpPr>
          <p:nvPr>
            <p:ph type="body" sz="quarter" idx="25" hasCustomPrompt="1"/>
          </p:nvPr>
        </p:nvSpPr>
        <p:spPr>
          <a:xfrm>
            <a:off x="6677148" y="5095318"/>
            <a:ext cx="2547816" cy="1090612"/>
          </a:xfrm>
          <a:prstGeom prst="rect">
            <a:avLst/>
          </a:prstGeom>
        </p:spPr>
        <p:txBody>
          <a:bodyPr numCol="1"/>
          <a:lstStyle>
            <a:lvl1pPr>
              <a:defRPr sz="1454"/>
            </a:lvl1pPr>
            <a:lvl2pPr>
              <a:defRPr sz="1454"/>
            </a:lvl2pPr>
            <a:lvl3pPr>
              <a:defRPr sz="1454"/>
            </a:lvl3pPr>
            <a:lvl4pPr>
              <a:defRPr sz="1454"/>
            </a:lvl4pPr>
            <a:lvl5pPr>
              <a:defRPr sz="1454"/>
            </a:lvl5pPr>
          </a:lstStyle>
          <a:p>
            <a:pPr algn="ctr"/>
            <a:r>
              <a:rPr lang="en-US" sz="1454"/>
              <a:t>of Kroll Employees should use for “big numbers” on one slide.</a:t>
            </a:r>
          </a:p>
        </p:txBody>
      </p:sp>
      <p:sp>
        <p:nvSpPr>
          <p:cNvPr id="47" name="Text Placeholder 5">
            <a:extLst>
              <a:ext uri="{FF2B5EF4-FFF2-40B4-BE49-F238E27FC236}">
                <a16:creationId xmlns:a16="http://schemas.microsoft.com/office/drawing/2014/main" id="{DC493611-FFB2-1E41-8A2A-E8CDFEA3FE29}"/>
              </a:ext>
            </a:extLst>
          </p:cNvPr>
          <p:cNvSpPr>
            <a:spLocks noGrp="1"/>
          </p:cNvSpPr>
          <p:nvPr>
            <p:ph type="body" sz="quarter" idx="26" hasCustomPrompt="1"/>
          </p:nvPr>
        </p:nvSpPr>
        <p:spPr>
          <a:xfrm>
            <a:off x="6827898" y="4200429"/>
            <a:ext cx="2235299" cy="884238"/>
          </a:xfrm>
          <a:prstGeom prst="rect">
            <a:avLst/>
          </a:prstGeom>
        </p:spPr>
        <p:txBody>
          <a:bodyPr lIns="0" tIns="0" rIns="0" bIns="0" numCol="1" anchor="b" anchorCtr="0"/>
          <a:lstStyle>
            <a:lvl1pPr algn="ctr">
              <a:defRPr sz="4071" b="1" i="0">
                <a:solidFill>
                  <a:schemeClr val="accent1"/>
                </a:solidFill>
                <a:latin typeface="Nunito Sans ExtraBold" pitchFamily="2" charset="77"/>
              </a:defRPr>
            </a:lvl1pPr>
          </a:lstStyle>
          <a:p>
            <a:pPr lvl="0"/>
            <a:r>
              <a:rPr lang="en-US"/>
              <a:t>100%</a:t>
            </a:r>
          </a:p>
        </p:txBody>
      </p:sp>
      <p:sp>
        <p:nvSpPr>
          <p:cNvPr id="32" name="Freeform 31">
            <a:extLst>
              <a:ext uri="{FF2B5EF4-FFF2-40B4-BE49-F238E27FC236}">
                <a16:creationId xmlns:a16="http://schemas.microsoft.com/office/drawing/2014/main" id="{5B03B75F-7492-D149-9998-D7946DDB8FC9}"/>
              </a:ext>
            </a:extLst>
          </p:cNvPr>
          <p:cNvSpPr/>
          <p:nvPr userDrawn="1"/>
        </p:nvSpPr>
        <p:spPr>
          <a:xfrm rot="10800000" flipH="1" flipV="1">
            <a:off x="5680745"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35" name="Freeform 34">
            <a:extLst>
              <a:ext uri="{FF2B5EF4-FFF2-40B4-BE49-F238E27FC236}">
                <a16:creationId xmlns:a16="http://schemas.microsoft.com/office/drawing/2014/main" id="{8797A48A-F809-F64D-976E-D6DB9D04BDDA}"/>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27" name="Footer Placeholder 6">
            <a:extLst>
              <a:ext uri="{FF2B5EF4-FFF2-40B4-BE49-F238E27FC236}">
                <a16:creationId xmlns:a16="http://schemas.microsoft.com/office/drawing/2014/main" id="{04DEFB1C-D561-A645-84C5-350843463A59}"/>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D5CF1131-4854-469D-A46A-641DDF272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4" name="Rectangle 33">
            <a:extLst>
              <a:ext uri="{FF2B5EF4-FFF2-40B4-BE49-F238E27FC236}">
                <a16:creationId xmlns:a16="http://schemas.microsoft.com/office/drawing/2014/main" id="{E9C2BDFD-85D6-4F70-8AAC-49CBFD96B7D2}"/>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a:ea typeface="+mn-ea"/>
                <a:cs typeface="Arial" pitchFamily="34" charset="0"/>
              </a:rPr>
              <a:t>Private and Confidential</a:t>
            </a:r>
          </a:p>
        </p:txBody>
      </p:sp>
      <p:sp>
        <p:nvSpPr>
          <p:cNvPr id="48" name="Title 3">
            <a:extLst>
              <a:ext uri="{FF2B5EF4-FFF2-40B4-BE49-F238E27FC236}">
                <a16:creationId xmlns:a16="http://schemas.microsoft.com/office/drawing/2014/main" id="{FE5367F1-9EF1-48CA-9B9E-8570A8388DCB}"/>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49" name="Text Placeholder 2">
            <a:extLst>
              <a:ext uri="{FF2B5EF4-FFF2-40B4-BE49-F238E27FC236}">
                <a16:creationId xmlns:a16="http://schemas.microsoft.com/office/drawing/2014/main" id="{3229E482-733A-470B-9985-7A09E3739B0C}"/>
              </a:ext>
            </a:extLst>
          </p:cNvPr>
          <p:cNvSpPr>
            <a:spLocks noGrp="1"/>
          </p:cNvSpPr>
          <p:nvPr>
            <p:ph type="body" sz="quarter" idx="27"/>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3247144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grpSp>
        <p:nvGrpSpPr>
          <p:cNvPr id="32" name="Group 31">
            <a:extLst>
              <a:ext uri="{FF2B5EF4-FFF2-40B4-BE49-F238E27FC236}">
                <a16:creationId xmlns:a16="http://schemas.microsoft.com/office/drawing/2014/main" id="{1D988FD6-9509-F045-84B9-82AA2FAB4C7F}"/>
              </a:ext>
            </a:extLst>
          </p:cNvPr>
          <p:cNvGrpSpPr/>
          <p:nvPr userDrawn="1"/>
        </p:nvGrpSpPr>
        <p:grpSpPr>
          <a:xfrm>
            <a:off x="3347404" y="2781635"/>
            <a:ext cx="3211195" cy="2165230"/>
            <a:chOff x="4124960" y="2296160"/>
            <a:chExt cx="3952240" cy="3876040"/>
          </a:xfrm>
        </p:grpSpPr>
        <p:cxnSp>
          <p:nvCxnSpPr>
            <p:cNvPr id="35" name="Straight Connector 34">
              <a:extLst>
                <a:ext uri="{FF2B5EF4-FFF2-40B4-BE49-F238E27FC236}">
                  <a16:creationId xmlns:a16="http://schemas.microsoft.com/office/drawing/2014/main" id="{F8407B62-7315-3844-9DF7-29D73653568E}"/>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ABA65192-70C9-F346-8E87-F667E90A542C}"/>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49" name="Text Placeholder 34">
            <a:extLst>
              <a:ext uri="{FF2B5EF4-FFF2-40B4-BE49-F238E27FC236}">
                <a16:creationId xmlns:a16="http://schemas.microsoft.com/office/drawing/2014/main" id="{262FEB2C-F017-7440-A8ED-D1A754E8E7A1}"/>
              </a:ext>
            </a:extLst>
          </p:cNvPr>
          <p:cNvSpPr>
            <a:spLocks noGrp="1"/>
          </p:cNvSpPr>
          <p:nvPr>
            <p:ph type="body" sz="quarter" idx="16" hasCustomPrompt="1"/>
          </p:nvPr>
        </p:nvSpPr>
        <p:spPr>
          <a:xfrm>
            <a:off x="735543" y="3950735"/>
            <a:ext cx="2547816" cy="659711"/>
          </a:xfrm>
          <a:prstGeom prst="rect">
            <a:avLst/>
          </a:prstGeom>
        </p:spPr>
        <p:txBody>
          <a:bodyPr numCol="1"/>
          <a:lstStyle>
            <a:lvl1pPr>
              <a:defRPr sz="1454"/>
            </a:lvl1pPr>
            <a:lvl2pPr>
              <a:defRPr sz="1454"/>
            </a:lvl2pPr>
            <a:lvl3pPr>
              <a:defRPr sz="1454"/>
            </a:lvl3pPr>
            <a:lvl4pPr>
              <a:defRPr sz="1454"/>
            </a:lvl4pPr>
            <a:lvl5pPr>
              <a:defRPr sz="1454"/>
            </a:lvl5pPr>
          </a:lstStyle>
          <a:p>
            <a:pPr algn="ctr"/>
            <a:r>
              <a:rPr lang="en-US" sz="1454"/>
              <a:t>of Kroll Employees should use for “big numbers” on one slide.</a:t>
            </a:r>
          </a:p>
        </p:txBody>
      </p:sp>
      <p:sp>
        <p:nvSpPr>
          <p:cNvPr id="50" name="Text Placeholder 5">
            <a:extLst>
              <a:ext uri="{FF2B5EF4-FFF2-40B4-BE49-F238E27FC236}">
                <a16:creationId xmlns:a16="http://schemas.microsoft.com/office/drawing/2014/main" id="{71413E9A-08D1-F543-8043-DE941ABE39D2}"/>
              </a:ext>
            </a:extLst>
          </p:cNvPr>
          <p:cNvSpPr>
            <a:spLocks noGrp="1"/>
          </p:cNvSpPr>
          <p:nvPr>
            <p:ph type="body" sz="quarter" idx="15" hasCustomPrompt="1"/>
          </p:nvPr>
        </p:nvSpPr>
        <p:spPr>
          <a:xfrm>
            <a:off x="886294" y="3055835"/>
            <a:ext cx="2235299" cy="884238"/>
          </a:xfrm>
          <a:prstGeom prst="rect">
            <a:avLst/>
          </a:prstGeom>
        </p:spPr>
        <p:txBody>
          <a:bodyPr lIns="0" tIns="0" rIns="0" bIns="0" numCol="1" anchor="b" anchorCtr="0"/>
          <a:lstStyle>
            <a:lvl1pPr algn="ctr">
              <a:defRPr sz="5234" b="1" i="0">
                <a:solidFill>
                  <a:schemeClr val="accent1"/>
                </a:solidFill>
                <a:latin typeface="Nunito Sans ExtraBold" pitchFamily="2" charset="77"/>
              </a:defRPr>
            </a:lvl1pPr>
          </a:lstStyle>
          <a:p>
            <a:pPr lvl="0"/>
            <a:r>
              <a:rPr lang="en-US"/>
              <a:t>100%</a:t>
            </a:r>
          </a:p>
        </p:txBody>
      </p:sp>
      <p:sp>
        <p:nvSpPr>
          <p:cNvPr id="51" name="Text Placeholder 34">
            <a:extLst>
              <a:ext uri="{FF2B5EF4-FFF2-40B4-BE49-F238E27FC236}">
                <a16:creationId xmlns:a16="http://schemas.microsoft.com/office/drawing/2014/main" id="{0D46385A-84FF-9D44-81FE-0020EE76A026}"/>
              </a:ext>
            </a:extLst>
          </p:cNvPr>
          <p:cNvSpPr>
            <a:spLocks noGrp="1"/>
          </p:cNvSpPr>
          <p:nvPr>
            <p:ph type="body" sz="quarter" idx="17" hasCustomPrompt="1"/>
          </p:nvPr>
        </p:nvSpPr>
        <p:spPr>
          <a:xfrm>
            <a:off x="3687830" y="3950735"/>
            <a:ext cx="2547816" cy="659711"/>
          </a:xfrm>
          <a:prstGeom prst="rect">
            <a:avLst/>
          </a:prstGeom>
        </p:spPr>
        <p:txBody>
          <a:bodyPr numCol="1"/>
          <a:lstStyle>
            <a:lvl1pPr>
              <a:defRPr sz="1454"/>
            </a:lvl1pPr>
            <a:lvl2pPr>
              <a:defRPr sz="1454"/>
            </a:lvl2pPr>
            <a:lvl3pPr>
              <a:defRPr sz="1454"/>
            </a:lvl3pPr>
            <a:lvl4pPr>
              <a:defRPr sz="1454"/>
            </a:lvl4pPr>
            <a:lvl5pPr>
              <a:defRPr sz="1454"/>
            </a:lvl5pPr>
          </a:lstStyle>
          <a:p>
            <a:pPr algn="ctr"/>
            <a:r>
              <a:rPr lang="en-US" sz="1454"/>
              <a:t>of Kroll Employees should use for “big numbers” on one slide.</a:t>
            </a:r>
          </a:p>
        </p:txBody>
      </p:sp>
      <p:sp>
        <p:nvSpPr>
          <p:cNvPr id="52" name="Text Placeholder 5">
            <a:extLst>
              <a:ext uri="{FF2B5EF4-FFF2-40B4-BE49-F238E27FC236}">
                <a16:creationId xmlns:a16="http://schemas.microsoft.com/office/drawing/2014/main" id="{6D32CEE1-4220-A74A-92C5-285E2820CC8D}"/>
              </a:ext>
            </a:extLst>
          </p:cNvPr>
          <p:cNvSpPr>
            <a:spLocks noGrp="1"/>
          </p:cNvSpPr>
          <p:nvPr>
            <p:ph type="body" sz="quarter" idx="18" hasCustomPrompt="1"/>
          </p:nvPr>
        </p:nvSpPr>
        <p:spPr>
          <a:xfrm>
            <a:off x="3838580" y="3055835"/>
            <a:ext cx="2235299" cy="884238"/>
          </a:xfrm>
          <a:prstGeom prst="rect">
            <a:avLst/>
          </a:prstGeom>
        </p:spPr>
        <p:txBody>
          <a:bodyPr lIns="0" tIns="0" rIns="0" bIns="0" numCol="1" anchor="b" anchorCtr="0"/>
          <a:lstStyle>
            <a:lvl1pPr algn="ctr">
              <a:defRPr sz="5234" b="1" i="0">
                <a:solidFill>
                  <a:schemeClr val="accent1"/>
                </a:solidFill>
                <a:latin typeface="Nunito Sans ExtraBold" pitchFamily="2" charset="77"/>
              </a:defRPr>
            </a:lvl1pPr>
          </a:lstStyle>
          <a:p>
            <a:pPr lvl="0"/>
            <a:r>
              <a:rPr lang="en-US"/>
              <a:t>100%</a:t>
            </a:r>
          </a:p>
        </p:txBody>
      </p:sp>
      <p:sp>
        <p:nvSpPr>
          <p:cNvPr id="53" name="Text Placeholder 34">
            <a:extLst>
              <a:ext uri="{FF2B5EF4-FFF2-40B4-BE49-F238E27FC236}">
                <a16:creationId xmlns:a16="http://schemas.microsoft.com/office/drawing/2014/main" id="{96615F43-044A-0D4C-921C-231DEF8A1DDC}"/>
              </a:ext>
            </a:extLst>
          </p:cNvPr>
          <p:cNvSpPr>
            <a:spLocks noGrp="1"/>
          </p:cNvSpPr>
          <p:nvPr>
            <p:ph type="body" sz="quarter" idx="19" hasCustomPrompt="1"/>
          </p:nvPr>
        </p:nvSpPr>
        <p:spPr>
          <a:xfrm>
            <a:off x="6677148" y="3950735"/>
            <a:ext cx="2547816" cy="659711"/>
          </a:xfrm>
          <a:prstGeom prst="rect">
            <a:avLst/>
          </a:prstGeom>
        </p:spPr>
        <p:txBody>
          <a:bodyPr numCol="1"/>
          <a:lstStyle>
            <a:lvl1pPr>
              <a:defRPr sz="1454"/>
            </a:lvl1pPr>
            <a:lvl2pPr>
              <a:defRPr sz="1454"/>
            </a:lvl2pPr>
            <a:lvl3pPr>
              <a:defRPr sz="1454"/>
            </a:lvl3pPr>
            <a:lvl4pPr>
              <a:defRPr sz="1454"/>
            </a:lvl4pPr>
            <a:lvl5pPr>
              <a:defRPr sz="1454"/>
            </a:lvl5pPr>
          </a:lstStyle>
          <a:p>
            <a:pPr algn="ctr"/>
            <a:r>
              <a:rPr lang="en-US" sz="1454"/>
              <a:t>of Kroll Employees should use for “big numbers” on one slide.</a:t>
            </a:r>
          </a:p>
        </p:txBody>
      </p:sp>
      <p:sp>
        <p:nvSpPr>
          <p:cNvPr id="54" name="Text Placeholder 5">
            <a:extLst>
              <a:ext uri="{FF2B5EF4-FFF2-40B4-BE49-F238E27FC236}">
                <a16:creationId xmlns:a16="http://schemas.microsoft.com/office/drawing/2014/main" id="{2A2B164F-01D0-9642-BA28-A9BE5483CBF4}"/>
              </a:ext>
            </a:extLst>
          </p:cNvPr>
          <p:cNvSpPr>
            <a:spLocks noGrp="1"/>
          </p:cNvSpPr>
          <p:nvPr>
            <p:ph type="body" sz="quarter" idx="20" hasCustomPrompt="1"/>
          </p:nvPr>
        </p:nvSpPr>
        <p:spPr>
          <a:xfrm>
            <a:off x="6827898" y="3055835"/>
            <a:ext cx="2235299" cy="884238"/>
          </a:xfrm>
          <a:prstGeom prst="rect">
            <a:avLst/>
          </a:prstGeom>
        </p:spPr>
        <p:txBody>
          <a:bodyPr lIns="0" tIns="0" rIns="0" bIns="0" numCol="1" anchor="b" anchorCtr="0"/>
          <a:lstStyle>
            <a:lvl1pPr algn="ctr">
              <a:defRPr sz="5234" b="1" i="0">
                <a:solidFill>
                  <a:schemeClr val="accent1"/>
                </a:solidFill>
                <a:latin typeface="Nunito Sans ExtraBold" pitchFamily="2" charset="77"/>
              </a:defRPr>
            </a:lvl1pPr>
          </a:lstStyle>
          <a:p>
            <a:pPr lvl="0"/>
            <a:r>
              <a:rPr lang="en-US"/>
              <a:t>100%</a:t>
            </a:r>
          </a:p>
        </p:txBody>
      </p:sp>
      <p:sp>
        <p:nvSpPr>
          <p:cNvPr id="19" name="Freeform 18">
            <a:extLst>
              <a:ext uri="{FF2B5EF4-FFF2-40B4-BE49-F238E27FC236}">
                <a16:creationId xmlns:a16="http://schemas.microsoft.com/office/drawing/2014/main" id="{0F5D0DCC-90B7-8E4E-98D9-3252D5BA6E18}"/>
              </a:ext>
            </a:extLst>
          </p:cNvPr>
          <p:cNvSpPr/>
          <p:nvPr userDrawn="1"/>
        </p:nvSpPr>
        <p:spPr>
          <a:xfrm rot="10800000" flipH="1" flipV="1">
            <a:off x="5680745"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20" name="Freeform 19">
            <a:extLst>
              <a:ext uri="{FF2B5EF4-FFF2-40B4-BE49-F238E27FC236}">
                <a16:creationId xmlns:a16="http://schemas.microsoft.com/office/drawing/2014/main" id="{3C878292-0E26-B149-A962-FFC38764C78E}"/>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23" name="Footer Placeholder 6">
            <a:extLst>
              <a:ext uri="{FF2B5EF4-FFF2-40B4-BE49-F238E27FC236}">
                <a16:creationId xmlns:a16="http://schemas.microsoft.com/office/drawing/2014/main" id="{2F8891BF-6B56-AD46-9F4C-3C2E649872E3}"/>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B6564C2D-FF99-40F3-9DB5-BC7D31CA87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2" name="Rectangle 21">
            <a:extLst>
              <a:ext uri="{FF2B5EF4-FFF2-40B4-BE49-F238E27FC236}">
                <a16:creationId xmlns:a16="http://schemas.microsoft.com/office/drawing/2014/main" id="{CE48609B-75DE-4491-B2D5-68207B5D49D6}"/>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a:ea typeface="+mn-ea"/>
                <a:cs typeface="Arial" pitchFamily="34" charset="0"/>
              </a:rPr>
              <a:t>Private and Confidential</a:t>
            </a:r>
          </a:p>
        </p:txBody>
      </p:sp>
      <p:sp>
        <p:nvSpPr>
          <p:cNvPr id="24" name="Title 3">
            <a:extLst>
              <a:ext uri="{FF2B5EF4-FFF2-40B4-BE49-F238E27FC236}">
                <a16:creationId xmlns:a16="http://schemas.microsoft.com/office/drawing/2014/main" id="{644413D4-B8E8-4579-94A8-0C2B1FDB106A}"/>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25" name="Text Placeholder 2">
            <a:extLst>
              <a:ext uri="{FF2B5EF4-FFF2-40B4-BE49-F238E27FC236}">
                <a16:creationId xmlns:a16="http://schemas.microsoft.com/office/drawing/2014/main" id="{EF78FC29-8EED-477B-8F3D-41D0DE482607}"/>
              </a:ext>
            </a:extLst>
          </p:cNvPr>
          <p:cNvSpPr>
            <a:spLocks noGrp="1"/>
          </p:cNvSpPr>
          <p:nvPr>
            <p:ph type="body" sz="quarter" idx="21"/>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1908157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in Point">
    <p:bg>
      <p:bgRef idx="1001">
        <a:schemeClr val="bg2"/>
      </p:bgRef>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0619A964-BC59-474D-B8A4-F22498C9A4C0}"/>
              </a:ext>
            </a:extLst>
          </p:cNvPr>
          <p:cNvSpPr>
            <a:spLocks noGrp="1"/>
          </p:cNvSpPr>
          <p:nvPr>
            <p:ph type="body" sz="quarter" idx="13" hasCustomPrompt="1"/>
          </p:nvPr>
        </p:nvSpPr>
        <p:spPr>
          <a:xfrm>
            <a:off x="1244139" y="0"/>
            <a:ext cx="7417725" cy="6858000"/>
          </a:xfrm>
          <a:prstGeom prst="rect">
            <a:avLst/>
          </a:prstGeom>
        </p:spPr>
        <p:txBody>
          <a:bodyPr numCol="1" anchor="ctr" anchorCtr="0"/>
          <a:lstStyle>
            <a:lvl1pPr>
              <a:lnSpc>
                <a:spcPct val="100000"/>
              </a:lnSpc>
              <a:spcAft>
                <a:spcPts val="1163"/>
              </a:spcAft>
              <a:defRPr lang="en-US" sz="5234" smtClean="0">
                <a:solidFill>
                  <a:schemeClr val="tx2"/>
                </a:solidFill>
              </a:defRPr>
            </a:lvl1pPr>
            <a:lvl2pPr>
              <a:lnSpc>
                <a:spcPct val="100000"/>
              </a:lnSpc>
              <a:defRPr lang="en-US" sz="3101" smtClean="0">
                <a:solidFill>
                  <a:schemeClr val="tx2"/>
                </a:solidFill>
              </a:defRPr>
            </a:lvl2pPr>
          </a:lstStyle>
          <a:p>
            <a:r>
              <a:rPr lang="en-US" sz="5234">
                <a:solidFill>
                  <a:schemeClr val="tx2"/>
                </a:solidFill>
                <a:latin typeface="+mj-lt"/>
              </a:rPr>
              <a:t>“This style is for important quotes. You could</a:t>
            </a:r>
            <a:r>
              <a:rPr lang="en-US" sz="5234">
                <a:solidFill>
                  <a:schemeClr val="accent1"/>
                </a:solidFill>
                <a:latin typeface="+mj-lt"/>
              </a:rPr>
              <a:t> </a:t>
            </a:r>
            <a:r>
              <a:rPr lang="en-US" sz="5234">
                <a:solidFill>
                  <a:schemeClr val="accent2"/>
                </a:solidFill>
                <a:latin typeface="+mj-lt"/>
              </a:rPr>
              <a:t>emphasize</a:t>
            </a:r>
            <a:r>
              <a:rPr lang="en-US" sz="5234">
                <a:solidFill>
                  <a:schemeClr val="accent1"/>
                </a:solidFill>
                <a:latin typeface="+mj-lt"/>
              </a:rPr>
              <a:t> </a:t>
            </a:r>
            <a:r>
              <a:rPr lang="en-US" sz="5234">
                <a:solidFill>
                  <a:schemeClr val="tx2"/>
                </a:solidFill>
                <a:latin typeface="+mj-lt"/>
              </a:rPr>
              <a:t>a word with an accent color if you wish.”</a:t>
            </a:r>
          </a:p>
          <a:p>
            <a:pPr lvl="1"/>
            <a:r>
              <a:rPr lang="en-US"/>
              <a:t>-</a:t>
            </a:r>
            <a:r>
              <a:rPr lang="en-US" sz="3101">
                <a:solidFill>
                  <a:schemeClr val="tx2"/>
                </a:solidFill>
                <a:latin typeface="+mj-lt"/>
              </a:rPr>
              <a:t> Kroll Designer, 2021</a:t>
            </a:r>
            <a:endParaRPr lang="en-US"/>
          </a:p>
        </p:txBody>
      </p:sp>
      <p:sp>
        <p:nvSpPr>
          <p:cNvPr id="6" name="Footer Placeholder 6">
            <a:extLst>
              <a:ext uri="{FF2B5EF4-FFF2-40B4-BE49-F238E27FC236}">
                <a16:creationId xmlns:a16="http://schemas.microsoft.com/office/drawing/2014/main" id="{6430697A-A815-6F4D-82CE-DC98B895BC5F}"/>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tx1"/>
                </a:solidFill>
              </a:defRPr>
            </a:lvl1pPr>
          </a:lstStyle>
          <a:p>
            <a:endParaRPr lang="en-US"/>
          </a:p>
        </p:txBody>
      </p:sp>
      <p:pic>
        <p:nvPicPr>
          <p:cNvPr id="8" name="Graphic 7">
            <a:extLst>
              <a:ext uri="{FF2B5EF4-FFF2-40B4-BE49-F238E27FC236}">
                <a16:creationId xmlns:a16="http://schemas.microsoft.com/office/drawing/2014/main" id="{FEB402AE-2FB4-4182-8929-08EC2A250E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279881858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FDCA6-D363-4A4D-ADB9-A661C9EFBB08}"/>
              </a:ext>
            </a:extLst>
          </p:cNvPr>
          <p:cNvSpPr txBox="1"/>
          <p:nvPr userDrawn="1"/>
        </p:nvSpPr>
        <p:spPr>
          <a:xfrm>
            <a:off x="604594" y="2036306"/>
            <a:ext cx="7271959" cy="954107"/>
          </a:xfrm>
          <a:prstGeom prst="rect">
            <a:avLst/>
          </a:prstGeom>
          <a:noFill/>
        </p:spPr>
        <p:txBody>
          <a:bodyPr wrap="square" rtlCol="0">
            <a:spAutoFit/>
          </a:bodyPr>
          <a:lstStyle/>
          <a:p>
            <a:r>
              <a:rPr lang="en-US" sz="5428" spc="-97" baseline="0">
                <a:solidFill>
                  <a:schemeClr val="tx2"/>
                </a:solidFill>
                <a:latin typeface="+mj-lt"/>
              </a:rPr>
              <a:t>Thank You</a:t>
            </a:r>
          </a:p>
        </p:txBody>
      </p:sp>
      <p:sp>
        <p:nvSpPr>
          <p:cNvPr id="5" name="Freeform 4">
            <a:extLst>
              <a:ext uri="{FF2B5EF4-FFF2-40B4-BE49-F238E27FC236}">
                <a16:creationId xmlns:a16="http://schemas.microsoft.com/office/drawing/2014/main" id="{4A4767A4-66C2-FB47-9C9E-EC8EA6D08344}"/>
              </a:ext>
            </a:extLst>
          </p:cNvPr>
          <p:cNvSpPr/>
          <p:nvPr userDrawn="1"/>
        </p:nvSpPr>
        <p:spPr>
          <a:xfrm>
            <a:off x="-16845" y="53799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6" name="Freeform 5">
            <a:extLst>
              <a:ext uri="{FF2B5EF4-FFF2-40B4-BE49-F238E27FC236}">
                <a16:creationId xmlns:a16="http://schemas.microsoft.com/office/drawing/2014/main" id="{8AFF940F-7D31-EB43-A187-3871E2E75BEF}"/>
              </a:ext>
            </a:extLst>
          </p:cNvPr>
          <p:cNvSpPr/>
          <p:nvPr userDrawn="1"/>
        </p:nvSpPr>
        <p:spPr>
          <a:xfrm>
            <a:off x="8627883" y="-3175"/>
            <a:ext cx="1283278"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Tree>
    <p:extLst>
      <p:ext uri="{BB962C8B-B14F-4D97-AF65-F5344CB8AC3E}">
        <p14:creationId xmlns:p14="http://schemas.microsoft.com/office/powerpoint/2010/main" val="91080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6"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87323" indent="-171442">
              <a:buClr>
                <a:schemeClr val="accent2"/>
              </a:buClr>
              <a:buSzPct val="100000"/>
              <a:buFont typeface="System Font Regular"/>
              <a:buChar char="–"/>
              <a:defRPr sz="1600"/>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Text Placeholder 2">
            <a:extLst>
              <a:ext uri="{FF2B5EF4-FFF2-40B4-BE49-F238E27FC236}">
                <a16:creationId xmlns:a16="http://schemas.microsoft.com/office/drawing/2014/main" id="{D11E581C-A839-E141-9483-3BC025006E2A}"/>
              </a:ext>
            </a:extLst>
          </p:cNvPr>
          <p:cNvSpPr>
            <a:spLocks noGrp="1"/>
          </p:cNvSpPr>
          <p:nvPr>
            <p:ph type="body" sz="quarter" idx="19" hasCustomPrompt="1"/>
          </p:nvPr>
        </p:nvSpPr>
        <p:spPr>
          <a:xfrm>
            <a:off x="4795750"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stStyle>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a:p>
            <a:pPr fontAlgn="base"/>
            <a:r>
              <a:rPr lang="en-US"/>
              <a:t>Lorem ipsum dolor sit </a:t>
            </a:r>
            <a:r>
              <a:rPr lang="en-US" err="1"/>
              <a:t>amet</a:t>
            </a:r>
            <a:endParaRPr lang="en-US"/>
          </a:p>
          <a:p>
            <a:pPr fontAlgn="base"/>
            <a:endParaRPr lang="en-US"/>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949950" y="-14991"/>
            <a:ext cx="3973392"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AB53A81E-6987-46C8-8C0C-89B6F9DC5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4" name="Rectangle 13">
            <a:extLst>
              <a:ext uri="{FF2B5EF4-FFF2-40B4-BE49-F238E27FC236}">
                <a16:creationId xmlns:a16="http://schemas.microsoft.com/office/drawing/2014/main" id="{11CD3E86-EA19-457A-9476-C14FE8D748D0}"/>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20" name="Title 3">
            <a:extLst>
              <a:ext uri="{FF2B5EF4-FFF2-40B4-BE49-F238E27FC236}">
                <a16:creationId xmlns:a16="http://schemas.microsoft.com/office/drawing/2014/main" id="{6E9A5A23-C727-4097-8B5A-F500591FBE85}"/>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2" name="Text Placeholder 2">
            <a:extLst>
              <a:ext uri="{FF2B5EF4-FFF2-40B4-BE49-F238E27FC236}">
                <a16:creationId xmlns:a16="http://schemas.microsoft.com/office/drawing/2014/main" id="{B849661B-5E9D-4764-AD3B-4CD7355DF993}"/>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995206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894A47-E08F-4814-9921-849B6F31E206}"/>
              </a:ext>
            </a:extLst>
          </p:cNvPr>
          <p:cNvSpPr txBox="1"/>
          <p:nvPr userDrawn="1"/>
        </p:nvSpPr>
        <p:spPr>
          <a:xfrm>
            <a:off x="601613" y="2025673"/>
            <a:ext cx="7271959" cy="954107"/>
          </a:xfrm>
          <a:prstGeom prst="rect">
            <a:avLst/>
          </a:prstGeom>
          <a:noFill/>
        </p:spPr>
        <p:txBody>
          <a:bodyPr wrap="square" rtlCol="0">
            <a:spAutoFit/>
          </a:bodyPr>
          <a:lstStyle/>
          <a:p>
            <a:r>
              <a:rPr lang="en-US" sz="5428" spc="-97" baseline="0">
                <a:solidFill>
                  <a:schemeClr val="bg1"/>
                </a:solidFill>
                <a:latin typeface="+mj-lt"/>
              </a:rPr>
              <a:t>Thank You</a:t>
            </a:r>
          </a:p>
        </p:txBody>
      </p:sp>
      <p:sp>
        <p:nvSpPr>
          <p:cNvPr id="9" name="Freeform 8">
            <a:extLst>
              <a:ext uri="{FF2B5EF4-FFF2-40B4-BE49-F238E27FC236}">
                <a16:creationId xmlns:a16="http://schemas.microsoft.com/office/drawing/2014/main" id="{2CB3BA10-1B99-0E46-BE63-6442CD8797A0}"/>
              </a:ext>
            </a:extLst>
          </p:cNvPr>
          <p:cNvSpPr/>
          <p:nvPr userDrawn="1"/>
        </p:nvSpPr>
        <p:spPr>
          <a:xfrm>
            <a:off x="-7988" y="5496243"/>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0" name="Freeform 9">
            <a:extLst>
              <a:ext uri="{FF2B5EF4-FFF2-40B4-BE49-F238E27FC236}">
                <a16:creationId xmlns:a16="http://schemas.microsoft.com/office/drawing/2014/main" id="{8028005A-FDF3-4942-8FA1-1E16D267F352}"/>
              </a:ext>
            </a:extLst>
          </p:cNvPr>
          <p:cNvSpPr/>
          <p:nvPr userDrawn="1"/>
        </p:nvSpPr>
        <p:spPr>
          <a:xfrm>
            <a:off x="8918102" y="2374460"/>
            <a:ext cx="101041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Tree>
    <p:extLst>
      <p:ext uri="{BB962C8B-B14F-4D97-AF65-F5344CB8AC3E}">
        <p14:creationId xmlns:p14="http://schemas.microsoft.com/office/powerpoint/2010/main" val="99753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iler Plat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81" y="1227755"/>
            <a:ext cx="4470155" cy="307777"/>
          </a:xfrm>
          <a:prstGeom prst="rect">
            <a:avLst/>
          </a:prstGeom>
          <a:noFill/>
        </p:spPr>
        <p:txBody>
          <a:bodyPr wrap="square" lIns="0" tIns="0" rIns="0" bIns="0" rtlCol="0">
            <a:spAutoFit/>
          </a:bodyPr>
          <a:lstStyle/>
          <a:p>
            <a:pPr algn="l"/>
            <a:r>
              <a:rPr lang="en-US" sz="1938" noProof="0">
                <a:solidFill>
                  <a:schemeClr val="tx1"/>
                </a:solidFill>
              </a:rPr>
              <a:t>For more information, please contact:</a:t>
            </a:r>
          </a:p>
        </p:txBody>
      </p:sp>
      <p:sp>
        <p:nvSpPr>
          <p:cNvPr id="5" name="TextBox 4">
            <a:extLst>
              <a:ext uri="{FF2B5EF4-FFF2-40B4-BE49-F238E27FC236}">
                <a16:creationId xmlns:a16="http://schemas.microsoft.com/office/drawing/2014/main" id="{561BB386-FE59-0140-9F32-FB726BABC961}"/>
              </a:ext>
            </a:extLst>
          </p:cNvPr>
          <p:cNvSpPr txBox="1"/>
          <p:nvPr userDrawn="1"/>
        </p:nvSpPr>
        <p:spPr>
          <a:xfrm>
            <a:off x="681038" y="5061151"/>
            <a:ext cx="8386400" cy="1354217"/>
          </a:xfrm>
          <a:prstGeom prst="rect">
            <a:avLst/>
          </a:prstGeom>
          <a:noFill/>
        </p:spPr>
        <p:txBody>
          <a:bodyPr wrap="square" lIns="0" tIns="0" rIns="0" bIns="0" rtlCol="0">
            <a:spAutoFit/>
          </a:bodyPr>
          <a:lstStyle/>
          <a:p>
            <a:pPr marL="0" marR="0" lvl="0" indent="0" algn="l" defTabSz="886176" rtl="0" eaLnBrk="1" fontAlgn="auto" latinLnBrk="0" hangingPunct="1">
              <a:lnSpc>
                <a:spcPct val="100000"/>
              </a:lnSpc>
              <a:spcBef>
                <a:spcPts val="582"/>
              </a:spcBef>
              <a:spcAft>
                <a:spcPts val="0"/>
              </a:spcAft>
              <a:buClrTx/>
              <a:buSzTx/>
              <a:buFontTx/>
              <a:buNone/>
              <a:tabLst/>
              <a:defRPr/>
            </a:pPr>
            <a:r>
              <a:rPr lang="en-US" sz="872" b="1" kern="7500" spc="78" baseline="0" noProof="0">
                <a:solidFill>
                  <a:schemeClr val="tx1"/>
                </a:solidFill>
                <a:latin typeface="+mn-lt"/>
                <a:ea typeface="+mn-ea"/>
                <a:cs typeface="+mn-cs"/>
              </a:rPr>
              <a:t>About Kroll</a:t>
            </a:r>
          </a:p>
          <a:p>
            <a:pPr marL="0" marR="0" lvl="0" indent="0" algn="l" defTabSz="886176" rtl="0" eaLnBrk="1" fontAlgn="auto" latinLnBrk="0" hangingPunct="1">
              <a:lnSpc>
                <a:spcPct val="100000"/>
              </a:lnSpc>
              <a:spcBef>
                <a:spcPts val="582"/>
              </a:spcBef>
              <a:spcAft>
                <a:spcPts val="582"/>
              </a:spcAft>
              <a:buClrTx/>
              <a:buSzTx/>
              <a:buFontTx/>
              <a:buNone/>
              <a:tabLst/>
              <a:defRPr/>
            </a:pPr>
            <a:r>
              <a:rPr lang="en-US" sz="775" kern="120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775" kern="1200" noProof="0">
                <a:solidFill>
                  <a:schemeClr val="tx1"/>
                </a:solidFill>
                <a:effectLst/>
                <a:latin typeface="+mn-lt"/>
                <a:ea typeface="+mn-ea"/>
                <a:cs typeface="+mn-cs"/>
              </a:rPr>
              <a:t>For more information, visit </a:t>
            </a:r>
            <a:r>
              <a:rPr lang="en-US" sz="775" kern="1200" noProof="0">
                <a:solidFill>
                  <a:schemeClr val="tx1"/>
                </a:solidFill>
                <a:effectLst/>
                <a:latin typeface="+mn-lt"/>
                <a:ea typeface="+mn-ea"/>
                <a:cs typeface="+mn-cs"/>
                <a:hlinkClick r:id="rId2"/>
              </a:rPr>
              <a:t>www.kroll.com</a:t>
            </a:r>
            <a:r>
              <a:rPr lang="en-US" sz="775" kern="1200" noProof="0">
                <a:solidFill>
                  <a:schemeClr val="tx1"/>
                </a:solidFill>
                <a:effectLst/>
                <a:latin typeface="+mn-lt"/>
                <a:ea typeface="+mn-ea"/>
                <a:cs typeface="+mn-cs"/>
              </a:rPr>
              <a:t>.</a:t>
            </a:r>
          </a:p>
          <a:p>
            <a:pPr marL="0" marR="0" lvl="0" indent="0" algn="l" defTabSz="886176" rtl="0" eaLnBrk="1" fontAlgn="auto" latinLnBrk="0" hangingPunct="1">
              <a:lnSpc>
                <a:spcPct val="100000"/>
              </a:lnSpc>
              <a:spcBef>
                <a:spcPts val="0"/>
              </a:spcBef>
              <a:spcAft>
                <a:spcPts val="582"/>
              </a:spcAft>
              <a:buClrTx/>
              <a:buSzTx/>
              <a:buFontTx/>
              <a:buNone/>
              <a:tabLst/>
              <a:defRPr/>
            </a:pPr>
            <a:r>
              <a:rPr lang="en-US" sz="775"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886176" rtl="0" eaLnBrk="1" fontAlgn="auto" latinLnBrk="0" hangingPunct="1">
              <a:lnSpc>
                <a:spcPct val="100000"/>
              </a:lnSpc>
              <a:spcBef>
                <a:spcPts val="0"/>
              </a:spcBef>
              <a:spcAft>
                <a:spcPts val="0"/>
              </a:spcAft>
              <a:buClrTx/>
              <a:buSzTx/>
              <a:buFontTx/>
              <a:buNone/>
              <a:tabLst/>
              <a:defRPr/>
            </a:pPr>
            <a:r>
              <a:rPr lang="en-US" sz="775" kern="1200" noProof="0">
                <a:solidFill>
                  <a:schemeClr val="tx1"/>
                </a:solidFill>
                <a:effectLst/>
                <a:latin typeface="+mn-lt"/>
                <a:ea typeface="+mn-ea"/>
                <a:cs typeface="+mn-cs"/>
              </a:rPr>
              <a:t>© 2021 Duff &amp; Phelps, LLC. All rights reserved. Kroll is a trade name for Duff &amp; Phelps, LLC and its affiliates.</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9067437" y="-14990"/>
            <a:ext cx="855903" cy="155169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599325" y="1610248"/>
            <a:ext cx="6392025" cy="3013075"/>
          </a:xfrm>
          <a:prstGeom prst="rect">
            <a:avLst/>
          </a:prstGeom>
        </p:spPr>
        <p:txBody>
          <a:bodyPr/>
          <a:lstStyle>
            <a:lvl1pPr>
              <a:lnSpc>
                <a:spcPct val="100000"/>
              </a:lnSpc>
              <a:defRPr sz="1066"/>
            </a:lvl1pPr>
            <a:lvl2pPr>
              <a:lnSpc>
                <a:spcPct val="100000"/>
              </a:lnSpc>
              <a:defRPr sz="1066"/>
            </a:lvl2pPr>
            <a:lvl3pPr>
              <a:lnSpc>
                <a:spcPct val="100000"/>
              </a:lnSpc>
              <a:defRPr sz="1066"/>
            </a:lvl3pPr>
            <a:lvl4pPr>
              <a:lnSpc>
                <a:spcPct val="100000"/>
              </a:lnSpc>
              <a:defRPr sz="1066"/>
            </a:lvl4pPr>
            <a:lvl5pPr>
              <a:lnSpc>
                <a:spcPct val="100000"/>
              </a:lnSpc>
              <a:defRPr sz="106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951FF1C-6563-4741-AA01-30265D982A89}"/>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75540" y="466517"/>
            <a:ext cx="1964635" cy="771132"/>
          </a:xfrm>
          <a:prstGeom prst="rect">
            <a:avLst/>
          </a:prstGeom>
        </p:spPr>
      </p:pic>
    </p:spTree>
    <p:extLst>
      <p:ext uri="{BB962C8B-B14F-4D97-AF65-F5344CB8AC3E}">
        <p14:creationId xmlns:p14="http://schemas.microsoft.com/office/powerpoint/2010/main" val="75420573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3CA6344D-85EE-A147-8DC6-5A2E955E7B3A}"/>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5" name="Freeform 4">
            <a:extLst>
              <a:ext uri="{FF2B5EF4-FFF2-40B4-BE49-F238E27FC236}">
                <a16:creationId xmlns:a16="http://schemas.microsoft.com/office/drawing/2014/main" id="{30EA902E-9EBA-8C40-A438-B90E5080757F}"/>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6" name="Freeform 5">
            <a:extLst>
              <a:ext uri="{FF2B5EF4-FFF2-40B4-BE49-F238E27FC236}">
                <a16:creationId xmlns:a16="http://schemas.microsoft.com/office/drawing/2014/main" id="{6035725E-8D1E-D340-830A-2FE96B567378}"/>
              </a:ext>
            </a:extLst>
          </p:cNvPr>
          <p:cNvSpPr/>
          <p:nvPr userDrawn="1"/>
        </p:nvSpPr>
        <p:spPr>
          <a:xfrm rot="5400000" flipH="1">
            <a:off x="-80684" y="5786097"/>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grpSp>
        <p:nvGrpSpPr>
          <p:cNvPr id="23" name="Group 22">
            <a:extLst>
              <a:ext uri="{FF2B5EF4-FFF2-40B4-BE49-F238E27FC236}">
                <a16:creationId xmlns:a16="http://schemas.microsoft.com/office/drawing/2014/main" id="{CF2F0746-F6AD-734E-AEA4-A6914780B2F3}"/>
              </a:ext>
            </a:extLst>
          </p:cNvPr>
          <p:cNvGrpSpPr/>
          <p:nvPr userDrawn="1"/>
        </p:nvGrpSpPr>
        <p:grpSpPr>
          <a:xfrm>
            <a:off x="320927" y="1544312"/>
            <a:ext cx="8564563" cy="726969"/>
            <a:chOff x="1555970" y="1652660"/>
            <a:chExt cx="9080060" cy="726969"/>
          </a:xfrm>
        </p:grpSpPr>
        <p:sp>
          <p:nvSpPr>
            <p:cNvPr id="24" name="Pentagon 9">
              <a:extLst>
                <a:ext uri="{FF2B5EF4-FFF2-40B4-BE49-F238E27FC236}">
                  <a16:creationId xmlns:a16="http://schemas.microsoft.com/office/drawing/2014/main" id="{E519DE34-A3A9-E34F-AD89-70AD5F38EE24}"/>
                </a:ext>
              </a:extLst>
            </p:cNvPr>
            <p:cNvSpPr>
              <a:spLocks/>
            </p:cNvSpPr>
            <p:nvPr/>
          </p:nvSpPr>
          <p:spPr>
            <a:xfrm>
              <a:off x="8172118" y="1652662"/>
              <a:ext cx="2463912" cy="726967"/>
            </a:xfrm>
            <a:prstGeom prst="homePlate">
              <a:avLst>
                <a:gd name="adj" fmla="val 0"/>
              </a:avLst>
            </a:prstGeom>
            <a:solidFill>
              <a:schemeClr val="accent2"/>
            </a:solidFill>
            <a:ln w="6350" cap="flat" cmpd="sng" algn="ctr">
              <a:solidFill>
                <a:schemeClr val="bg1"/>
              </a:solidFill>
              <a:prstDash val="solid"/>
              <a:miter lim="800000"/>
            </a:ln>
            <a:effectLst/>
          </p:spPr>
          <p:txBody>
            <a:bodyPr lIns="365760" rtlCol="0" anchor="ctr"/>
            <a:lstStyle/>
            <a:p>
              <a:pPr algn="ctr" defTabSz="886176">
                <a:defRPr/>
              </a:pPr>
              <a:endParaRPr lang="ko-KR" altLang="en-US" sz="1551" b="1" kern="0">
                <a:solidFill>
                  <a:prstClr val="white"/>
                </a:solidFill>
                <a:ea typeface="맑은 고딕" panose="020B0503020000020004" pitchFamily="34" charset="-127"/>
                <a:cs typeface="Arial" panose="020B0604020202020204" pitchFamily="34" charset="0"/>
              </a:endParaRPr>
            </a:p>
          </p:txBody>
        </p:sp>
        <p:sp>
          <p:nvSpPr>
            <p:cNvPr id="25" name="Pentagon 9">
              <a:extLst>
                <a:ext uri="{FF2B5EF4-FFF2-40B4-BE49-F238E27FC236}">
                  <a16:creationId xmlns:a16="http://schemas.microsoft.com/office/drawing/2014/main" id="{4E8048E6-2653-1542-8706-61507F80C76E}"/>
                </a:ext>
              </a:extLst>
            </p:cNvPr>
            <p:cNvSpPr>
              <a:spLocks/>
            </p:cNvSpPr>
            <p:nvPr/>
          </p:nvSpPr>
          <p:spPr>
            <a:xfrm>
              <a:off x="5974359" y="1652662"/>
              <a:ext cx="2463912" cy="726967"/>
            </a:xfrm>
            <a:prstGeom prst="homePlate">
              <a:avLst>
                <a:gd name="adj" fmla="val 38618"/>
              </a:avLst>
            </a:prstGeom>
            <a:solidFill>
              <a:schemeClr val="tx2">
                <a:lumMod val="60000"/>
                <a:lumOff val="40000"/>
              </a:schemeClr>
            </a:solidFill>
            <a:ln w="6350" cap="flat" cmpd="sng" algn="ctr">
              <a:solidFill>
                <a:schemeClr val="bg1"/>
              </a:solidFill>
              <a:prstDash val="solid"/>
              <a:miter lim="800000"/>
            </a:ln>
            <a:effectLst/>
          </p:spPr>
          <p:txBody>
            <a:bodyPr lIns="457200" rtlCol="0" anchor="ctr"/>
            <a:lstStyle/>
            <a:p>
              <a:pPr algn="ctr" defTabSz="886176">
                <a:defRPr/>
              </a:pPr>
              <a:endParaRPr lang="ko-KR" altLang="en-US" sz="1551" b="1" kern="0">
                <a:solidFill>
                  <a:prstClr val="white"/>
                </a:solidFill>
                <a:ea typeface="맑은 고딕" panose="020B0503020000020004" pitchFamily="34" charset="-127"/>
                <a:cs typeface="Arial" panose="020B0604020202020204" pitchFamily="34" charset="0"/>
              </a:endParaRPr>
            </a:p>
          </p:txBody>
        </p:sp>
        <p:sp>
          <p:nvSpPr>
            <p:cNvPr id="26" name="Pentagon 9">
              <a:extLst>
                <a:ext uri="{FF2B5EF4-FFF2-40B4-BE49-F238E27FC236}">
                  <a16:creationId xmlns:a16="http://schemas.microsoft.com/office/drawing/2014/main" id="{F7507690-B2DD-1749-9DE2-432C638CF315}"/>
                </a:ext>
              </a:extLst>
            </p:cNvPr>
            <p:cNvSpPr>
              <a:spLocks/>
            </p:cNvSpPr>
            <p:nvPr/>
          </p:nvSpPr>
          <p:spPr>
            <a:xfrm>
              <a:off x="3720595" y="1652662"/>
              <a:ext cx="2520808" cy="726967"/>
            </a:xfrm>
            <a:prstGeom prst="homePlate">
              <a:avLst>
                <a:gd name="adj" fmla="val 38618"/>
              </a:avLst>
            </a:prstGeom>
            <a:solidFill>
              <a:schemeClr val="tx2">
                <a:lumMod val="75000"/>
              </a:schemeClr>
            </a:solidFill>
            <a:ln w="6350" cap="flat" cmpd="sng" algn="ctr">
              <a:solidFill>
                <a:schemeClr val="bg1"/>
              </a:solidFill>
              <a:prstDash val="solid"/>
              <a:miter lim="800000"/>
            </a:ln>
            <a:effectLst/>
          </p:spPr>
          <p:txBody>
            <a:bodyPr lIns="457200" rtlCol="0" anchor="ctr"/>
            <a:lstStyle/>
            <a:p>
              <a:pPr algn="ctr" defTabSz="886176">
                <a:defRPr/>
              </a:pPr>
              <a:endParaRPr lang="ko-KR" altLang="en-US" sz="1551" b="1" kern="0">
                <a:solidFill>
                  <a:prstClr val="white"/>
                </a:solidFill>
                <a:ea typeface="맑은 고딕" panose="020B0503020000020004" pitchFamily="34" charset="-127"/>
                <a:cs typeface="Arial" panose="020B0604020202020204" pitchFamily="34" charset="0"/>
              </a:endParaRPr>
            </a:p>
          </p:txBody>
        </p:sp>
        <p:sp>
          <p:nvSpPr>
            <p:cNvPr id="27" name="Pentagon 9">
              <a:extLst>
                <a:ext uri="{FF2B5EF4-FFF2-40B4-BE49-F238E27FC236}">
                  <a16:creationId xmlns:a16="http://schemas.microsoft.com/office/drawing/2014/main" id="{21EF2CB5-023F-C84C-B18C-02D941AE6366}"/>
                </a:ext>
              </a:extLst>
            </p:cNvPr>
            <p:cNvSpPr>
              <a:spLocks/>
            </p:cNvSpPr>
            <p:nvPr/>
          </p:nvSpPr>
          <p:spPr>
            <a:xfrm>
              <a:off x="1555970" y="1652660"/>
              <a:ext cx="2463912" cy="726967"/>
            </a:xfrm>
            <a:prstGeom prst="homePlate">
              <a:avLst>
                <a:gd name="adj" fmla="val 38618"/>
              </a:avLst>
            </a:prstGeom>
            <a:solidFill>
              <a:schemeClr val="tx2">
                <a:lumMod val="50000"/>
              </a:schemeClr>
            </a:solidFill>
            <a:ln w="6350" cap="flat" cmpd="sng" algn="ctr">
              <a:solidFill>
                <a:schemeClr val="bg1"/>
              </a:solidFill>
              <a:prstDash val="solid"/>
              <a:miter lim="800000"/>
            </a:ln>
            <a:effectLst/>
          </p:spPr>
          <p:txBody>
            <a:bodyPr lIns="365760" rtlCol="0" anchor="ctr"/>
            <a:lstStyle/>
            <a:p>
              <a:pPr algn="ctr" defTabSz="886176">
                <a:defRPr/>
              </a:pPr>
              <a:endParaRPr lang="ko-KR" altLang="en-US" sz="1551" b="1" kern="0">
                <a:solidFill>
                  <a:prstClr val="white"/>
                </a:solidFill>
                <a:ea typeface="맑은 고딕" panose="020B0503020000020004" pitchFamily="34" charset="-127"/>
                <a:cs typeface="Arial" panose="020B0604020202020204" pitchFamily="34" charset="0"/>
              </a:endParaRPr>
            </a:p>
          </p:txBody>
        </p:sp>
      </p:grpSp>
      <p:pic>
        <p:nvPicPr>
          <p:cNvPr id="30" name="Graphic 29">
            <a:extLst>
              <a:ext uri="{FF2B5EF4-FFF2-40B4-BE49-F238E27FC236}">
                <a16:creationId xmlns:a16="http://schemas.microsoft.com/office/drawing/2014/main" id="{B551CF1D-8F15-8744-9DDD-F7350E06AF6E}"/>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54" t="35172" r="9018" b="52175"/>
          <a:stretch/>
        </p:blipFill>
        <p:spPr>
          <a:xfrm>
            <a:off x="452298" y="1593458"/>
            <a:ext cx="576000" cy="590547"/>
          </a:xfrm>
          <a:prstGeom prst="rect">
            <a:avLst/>
          </a:prstGeom>
        </p:spPr>
      </p:pic>
      <p:pic>
        <p:nvPicPr>
          <p:cNvPr id="44" name="Graphic 43">
            <a:extLst>
              <a:ext uri="{FF2B5EF4-FFF2-40B4-BE49-F238E27FC236}">
                <a16:creationId xmlns:a16="http://schemas.microsoft.com/office/drawing/2014/main" id="{32786783-3D27-EB49-ACDB-9E8690AA3ECB}"/>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85" t="35172" r="70687" b="52175"/>
          <a:stretch/>
        </p:blipFill>
        <p:spPr>
          <a:xfrm>
            <a:off x="2650188" y="1599806"/>
            <a:ext cx="576000" cy="590547"/>
          </a:xfrm>
          <a:prstGeom prst="rect">
            <a:avLst/>
          </a:prstGeom>
        </p:spPr>
      </p:pic>
      <p:pic>
        <p:nvPicPr>
          <p:cNvPr id="45" name="Graphic 44">
            <a:extLst>
              <a:ext uri="{FF2B5EF4-FFF2-40B4-BE49-F238E27FC236}">
                <a16:creationId xmlns:a16="http://schemas.microsoft.com/office/drawing/2014/main" id="{1EBB2AD2-BB73-AA4D-95AA-D08074FB7702}"/>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7965" t="35173" r="40607" b="52174"/>
          <a:stretch/>
        </p:blipFill>
        <p:spPr>
          <a:xfrm>
            <a:off x="4755218" y="1596633"/>
            <a:ext cx="576000" cy="590547"/>
          </a:xfrm>
          <a:prstGeom prst="rect">
            <a:avLst/>
          </a:prstGeom>
        </p:spPr>
      </p:pic>
      <p:pic>
        <p:nvPicPr>
          <p:cNvPr id="46" name="Graphic 45">
            <a:extLst>
              <a:ext uri="{FF2B5EF4-FFF2-40B4-BE49-F238E27FC236}">
                <a16:creationId xmlns:a16="http://schemas.microsoft.com/office/drawing/2014/main" id="{91DB3BCB-4715-9B4D-A2C4-C423E8C3037F}"/>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468" t="67251" r="40104" b="20096"/>
          <a:stretch/>
        </p:blipFill>
        <p:spPr>
          <a:xfrm>
            <a:off x="6888618" y="1602983"/>
            <a:ext cx="576000" cy="590547"/>
          </a:xfrm>
          <a:prstGeom prst="rect">
            <a:avLst/>
          </a:prstGeom>
        </p:spPr>
      </p:pic>
      <p:sp>
        <p:nvSpPr>
          <p:cNvPr id="7" name="Text Placeholder 6">
            <a:extLst>
              <a:ext uri="{FF2B5EF4-FFF2-40B4-BE49-F238E27FC236}">
                <a16:creationId xmlns:a16="http://schemas.microsoft.com/office/drawing/2014/main" id="{BC88DF3A-FABA-2347-BAE6-ED4899A101E1}"/>
              </a:ext>
            </a:extLst>
          </p:cNvPr>
          <p:cNvSpPr>
            <a:spLocks noGrp="1"/>
          </p:cNvSpPr>
          <p:nvPr>
            <p:ph type="body" sz="quarter" idx="14" hasCustomPrompt="1"/>
          </p:nvPr>
        </p:nvSpPr>
        <p:spPr>
          <a:xfrm>
            <a:off x="1069432" y="1555343"/>
            <a:ext cx="1320800" cy="723900"/>
          </a:xfrm>
          <a:prstGeom prst="rect">
            <a:avLst/>
          </a:prstGeom>
        </p:spPr>
        <p:txBody>
          <a:bodyPr anchor="ctr"/>
          <a:lstStyle>
            <a:lvl1pPr>
              <a:defRPr sz="1551">
                <a:solidFill>
                  <a:schemeClr val="bg2"/>
                </a:solidFill>
                <a:latin typeface="+mj-lt"/>
              </a:defRPr>
            </a:lvl1pPr>
          </a:lstStyle>
          <a:p>
            <a:pPr lvl="0"/>
            <a:r>
              <a:rPr lang="en-US"/>
              <a:t>Step 1</a:t>
            </a:r>
          </a:p>
        </p:txBody>
      </p:sp>
      <p:sp>
        <p:nvSpPr>
          <p:cNvPr id="51" name="Text Placeholder 6">
            <a:extLst>
              <a:ext uri="{FF2B5EF4-FFF2-40B4-BE49-F238E27FC236}">
                <a16:creationId xmlns:a16="http://schemas.microsoft.com/office/drawing/2014/main" id="{54CB95E2-6BA0-8345-8696-61065E8EADFA}"/>
              </a:ext>
            </a:extLst>
          </p:cNvPr>
          <p:cNvSpPr>
            <a:spLocks noGrp="1"/>
          </p:cNvSpPr>
          <p:nvPr>
            <p:ph type="body" sz="quarter" idx="15" hasCustomPrompt="1"/>
          </p:nvPr>
        </p:nvSpPr>
        <p:spPr>
          <a:xfrm>
            <a:off x="3298282" y="1555343"/>
            <a:ext cx="1320800" cy="723900"/>
          </a:xfrm>
          <a:prstGeom prst="rect">
            <a:avLst/>
          </a:prstGeom>
        </p:spPr>
        <p:txBody>
          <a:bodyPr anchor="ctr"/>
          <a:lstStyle>
            <a:lvl1pPr>
              <a:defRPr sz="1551">
                <a:solidFill>
                  <a:schemeClr val="bg2"/>
                </a:solidFill>
                <a:latin typeface="+mj-lt"/>
              </a:defRPr>
            </a:lvl1pPr>
          </a:lstStyle>
          <a:p>
            <a:pPr lvl="0"/>
            <a:r>
              <a:rPr lang="en-US"/>
              <a:t>Step 2</a:t>
            </a:r>
          </a:p>
        </p:txBody>
      </p:sp>
      <p:sp>
        <p:nvSpPr>
          <p:cNvPr id="52" name="Text Placeholder 6">
            <a:extLst>
              <a:ext uri="{FF2B5EF4-FFF2-40B4-BE49-F238E27FC236}">
                <a16:creationId xmlns:a16="http://schemas.microsoft.com/office/drawing/2014/main" id="{5C62DED5-F1DE-114C-8A12-FBB3AE3A425F}"/>
              </a:ext>
            </a:extLst>
          </p:cNvPr>
          <p:cNvSpPr>
            <a:spLocks noGrp="1"/>
          </p:cNvSpPr>
          <p:nvPr>
            <p:ph type="body" sz="quarter" idx="16" hasCustomPrompt="1"/>
          </p:nvPr>
        </p:nvSpPr>
        <p:spPr>
          <a:xfrm>
            <a:off x="5351714" y="1555343"/>
            <a:ext cx="1320800" cy="723900"/>
          </a:xfrm>
          <a:prstGeom prst="rect">
            <a:avLst/>
          </a:prstGeom>
        </p:spPr>
        <p:txBody>
          <a:bodyPr anchor="ctr"/>
          <a:lstStyle>
            <a:lvl1pPr>
              <a:defRPr sz="1551">
                <a:solidFill>
                  <a:schemeClr val="bg2"/>
                </a:solidFill>
                <a:latin typeface="+mj-lt"/>
              </a:defRPr>
            </a:lvl1pPr>
          </a:lstStyle>
          <a:p>
            <a:pPr lvl="0"/>
            <a:r>
              <a:rPr lang="en-US"/>
              <a:t>Step 3</a:t>
            </a:r>
          </a:p>
        </p:txBody>
      </p:sp>
      <p:sp>
        <p:nvSpPr>
          <p:cNvPr id="55" name="Text Placeholder 6">
            <a:extLst>
              <a:ext uri="{FF2B5EF4-FFF2-40B4-BE49-F238E27FC236}">
                <a16:creationId xmlns:a16="http://schemas.microsoft.com/office/drawing/2014/main" id="{206C923B-B5AE-F042-A3DD-A0027AE6D162}"/>
              </a:ext>
            </a:extLst>
          </p:cNvPr>
          <p:cNvSpPr>
            <a:spLocks noGrp="1"/>
          </p:cNvSpPr>
          <p:nvPr>
            <p:ph type="body" sz="quarter" idx="17" hasCustomPrompt="1"/>
          </p:nvPr>
        </p:nvSpPr>
        <p:spPr>
          <a:xfrm>
            <a:off x="7518651" y="1555343"/>
            <a:ext cx="1320800" cy="723900"/>
          </a:xfrm>
          <a:prstGeom prst="rect">
            <a:avLst/>
          </a:prstGeom>
        </p:spPr>
        <p:txBody>
          <a:bodyPr anchor="ctr"/>
          <a:lstStyle>
            <a:lvl1pPr>
              <a:defRPr sz="1551">
                <a:solidFill>
                  <a:schemeClr val="bg2"/>
                </a:solidFill>
                <a:latin typeface="+mj-lt"/>
              </a:defRPr>
            </a:lvl1pPr>
          </a:lstStyle>
          <a:p>
            <a:pPr lvl="0"/>
            <a:r>
              <a:rPr lang="en-US"/>
              <a:t>Step 4</a:t>
            </a:r>
          </a:p>
        </p:txBody>
      </p:sp>
      <p:sp>
        <p:nvSpPr>
          <p:cNvPr id="56" name="Text Placeholder 8">
            <a:extLst>
              <a:ext uri="{FF2B5EF4-FFF2-40B4-BE49-F238E27FC236}">
                <a16:creationId xmlns:a16="http://schemas.microsoft.com/office/drawing/2014/main" id="{261C3C3D-264F-A54F-9DEC-5B1885EA85F1}"/>
              </a:ext>
            </a:extLst>
          </p:cNvPr>
          <p:cNvSpPr>
            <a:spLocks noGrp="1"/>
          </p:cNvSpPr>
          <p:nvPr>
            <p:ph type="body" sz="quarter" idx="18" hasCustomPrompt="1"/>
          </p:nvPr>
        </p:nvSpPr>
        <p:spPr>
          <a:xfrm>
            <a:off x="506663" y="2279243"/>
            <a:ext cx="1919288" cy="508000"/>
          </a:xfrm>
          <a:prstGeom prst="rect">
            <a:avLst/>
          </a:prstGeom>
        </p:spPr>
        <p:txBody>
          <a:bodyPr anchor="ctr"/>
          <a:lstStyle>
            <a:lvl1pPr>
              <a:defRPr sz="1551">
                <a:solidFill>
                  <a:schemeClr val="accent1">
                    <a:lumMod val="50000"/>
                  </a:schemeClr>
                </a:solidFill>
                <a:latin typeface="+mj-lt"/>
              </a:defRPr>
            </a:lvl1pPr>
            <a:lvl2pPr>
              <a:defRPr sz="1551">
                <a:latin typeface="+mj-lt"/>
              </a:defRPr>
            </a:lvl2pPr>
            <a:lvl3pPr>
              <a:defRPr sz="1551">
                <a:latin typeface="+mj-lt"/>
              </a:defRPr>
            </a:lvl3pPr>
            <a:lvl4pPr>
              <a:defRPr sz="1551">
                <a:latin typeface="+mj-lt"/>
              </a:defRPr>
            </a:lvl4pPr>
            <a:lvl5pPr>
              <a:defRPr sz="1551">
                <a:latin typeface="+mj-lt"/>
              </a:defRPr>
            </a:lvl5pPr>
          </a:lstStyle>
          <a:p>
            <a:pPr lvl="0"/>
            <a:r>
              <a:rPr lang="en-US"/>
              <a:t>Date</a:t>
            </a:r>
          </a:p>
        </p:txBody>
      </p:sp>
      <p:sp>
        <p:nvSpPr>
          <p:cNvPr id="57" name="Text Placeholder 8">
            <a:extLst>
              <a:ext uri="{FF2B5EF4-FFF2-40B4-BE49-F238E27FC236}">
                <a16:creationId xmlns:a16="http://schemas.microsoft.com/office/drawing/2014/main" id="{26925434-4E62-3B47-B3EF-A8DBDB51C442}"/>
              </a:ext>
            </a:extLst>
          </p:cNvPr>
          <p:cNvSpPr>
            <a:spLocks noGrp="1"/>
          </p:cNvSpPr>
          <p:nvPr>
            <p:ph type="body" sz="quarter" idx="19" hasCustomPrompt="1"/>
          </p:nvPr>
        </p:nvSpPr>
        <p:spPr>
          <a:xfrm>
            <a:off x="2618569" y="2279243"/>
            <a:ext cx="1919288" cy="508000"/>
          </a:xfrm>
          <a:prstGeom prst="rect">
            <a:avLst/>
          </a:prstGeom>
        </p:spPr>
        <p:txBody>
          <a:bodyPr anchor="ctr"/>
          <a:lstStyle>
            <a:lvl1pPr>
              <a:defRPr sz="1551">
                <a:solidFill>
                  <a:schemeClr val="accent1"/>
                </a:solidFill>
                <a:latin typeface="+mj-lt"/>
              </a:defRPr>
            </a:lvl1pPr>
            <a:lvl2pPr>
              <a:defRPr sz="1551">
                <a:latin typeface="+mj-lt"/>
              </a:defRPr>
            </a:lvl2pPr>
            <a:lvl3pPr>
              <a:defRPr sz="1551">
                <a:latin typeface="+mj-lt"/>
              </a:defRPr>
            </a:lvl3pPr>
            <a:lvl4pPr>
              <a:defRPr sz="1551">
                <a:latin typeface="+mj-lt"/>
              </a:defRPr>
            </a:lvl4pPr>
            <a:lvl5pPr>
              <a:defRPr sz="1551">
                <a:latin typeface="+mj-lt"/>
              </a:defRPr>
            </a:lvl5pPr>
          </a:lstStyle>
          <a:p>
            <a:pPr lvl="0"/>
            <a:r>
              <a:rPr lang="en-US"/>
              <a:t>Date</a:t>
            </a:r>
          </a:p>
        </p:txBody>
      </p:sp>
      <p:sp>
        <p:nvSpPr>
          <p:cNvPr id="58" name="Text Placeholder 8">
            <a:extLst>
              <a:ext uri="{FF2B5EF4-FFF2-40B4-BE49-F238E27FC236}">
                <a16:creationId xmlns:a16="http://schemas.microsoft.com/office/drawing/2014/main" id="{467005F4-25F8-7948-804B-814AEF5BB606}"/>
              </a:ext>
            </a:extLst>
          </p:cNvPr>
          <p:cNvSpPr>
            <a:spLocks noGrp="1"/>
          </p:cNvSpPr>
          <p:nvPr>
            <p:ph type="body" sz="quarter" idx="20" hasCustomPrompt="1"/>
          </p:nvPr>
        </p:nvSpPr>
        <p:spPr>
          <a:xfrm>
            <a:off x="4730474" y="2279243"/>
            <a:ext cx="1919288" cy="508000"/>
          </a:xfrm>
          <a:prstGeom prst="rect">
            <a:avLst/>
          </a:prstGeom>
        </p:spPr>
        <p:txBody>
          <a:bodyPr anchor="ctr"/>
          <a:lstStyle>
            <a:lvl1pPr>
              <a:defRPr sz="1551">
                <a:solidFill>
                  <a:schemeClr val="accent1">
                    <a:lumMod val="60000"/>
                    <a:lumOff val="40000"/>
                  </a:schemeClr>
                </a:solidFill>
                <a:latin typeface="+mj-lt"/>
              </a:defRPr>
            </a:lvl1pPr>
            <a:lvl2pPr>
              <a:defRPr sz="1551">
                <a:latin typeface="+mj-lt"/>
              </a:defRPr>
            </a:lvl2pPr>
            <a:lvl3pPr>
              <a:defRPr sz="1551">
                <a:latin typeface="+mj-lt"/>
              </a:defRPr>
            </a:lvl3pPr>
            <a:lvl4pPr>
              <a:defRPr sz="1551">
                <a:latin typeface="+mj-lt"/>
              </a:defRPr>
            </a:lvl4pPr>
            <a:lvl5pPr>
              <a:defRPr sz="1551">
                <a:latin typeface="+mj-lt"/>
              </a:defRPr>
            </a:lvl5pPr>
          </a:lstStyle>
          <a:p>
            <a:pPr lvl="0"/>
            <a:r>
              <a:rPr lang="en-US"/>
              <a:t>Date</a:t>
            </a:r>
          </a:p>
        </p:txBody>
      </p:sp>
      <p:sp>
        <p:nvSpPr>
          <p:cNvPr id="59" name="Text Placeholder 8">
            <a:extLst>
              <a:ext uri="{FF2B5EF4-FFF2-40B4-BE49-F238E27FC236}">
                <a16:creationId xmlns:a16="http://schemas.microsoft.com/office/drawing/2014/main" id="{F8C71A4B-25F1-AC4C-8B7F-19B72D433AD6}"/>
              </a:ext>
            </a:extLst>
          </p:cNvPr>
          <p:cNvSpPr>
            <a:spLocks noGrp="1"/>
          </p:cNvSpPr>
          <p:nvPr>
            <p:ph type="body" sz="quarter" idx="21" hasCustomPrompt="1"/>
          </p:nvPr>
        </p:nvSpPr>
        <p:spPr>
          <a:xfrm>
            <a:off x="6842376" y="2279243"/>
            <a:ext cx="1919288" cy="508000"/>
          </a:xfrm>
          <a:prstGeom prst="rect">
            <a:avLst/>
          </a:prstGeom>
        </p:spPr>
        <p:txBody>
          <a:bodyPr anchor="ctr"/>
          <a:lstStyle>
            <a:lvl1pPr>
              <a:defRPr sz="1551">
                <a:solidFill>
                  <a:schemeClr val="accent2"/>
                </a:solidFill>
                <a:latin typeface="+mj-lt"/>
              </a:defRPr>
            </a:lvl1pPr>
            <a:lvl2pPr>
              <a:defRPr sz="1551">
                <a:latin typeface="+mj-lt"/>
              </a:defRPr>
            </a:lvl2pPr>
            <a:lvl3pPr>
              <a:defRPr sz="1551">
                <a:latin typeface="+mj-lt"/>
              </a:defRPr>
            </a:lvl3pPr>
            <a:lvl4pPr>
              <a:defRPr sz="1551">
                <a:latin typeface="+mj-lt"/>
              </a:defRPr>
            </a:lvl4pPr>
            <a:lvl5pPr>
              <a:defRPr sz="1551">
                <a:latin typeface="+mj-lt"/>
              </a:defRPr>
            </a:lvl5pPr>
          </a:lstStyle>
          <a:p>
            <a:pPr lvl="0"/>
            <a:r>
              <a:rPr lang="en-US"/>
              <a:t>Date</a:t>
            </a:r>
          </a:p>
        </p:txBody>
      </p:sp>
      <p:sp>
        <p:nvSpPr>
          <p:cNvPr id="11" name="Text Placeholder 10">
            <a:extLst>
              <a:ext uri="{FF2B5EF4-FFF2-40B4-BE49-F238E27FC236}">
                <a16:creationId xmlns:a16="http://schemas.microsoft.com/office/drawing/2014/main" id="{0EF4F07C-46C2-2F41-B03E-4E694F457EBD}"/>
              </a:ext>
            </a:extLst>
          </p:cNvPr>
          <p:cNvSpPr>
            <a:spLocks noGrp="1"/>
          </p:cNvSpPr>
          <p:nvPr>
            <p:ph type="body" sz="quarter" idx="22"/>
          </p:nvPr>
        </p:nvSpPr>
        <p:spPr>
          <a:xfrm>
            <a:off x="2625448" y="2901543"/>
            <a:ext cx="1950243" cy="2679700"/>
          </a:xfrm>
          <a:prstGeom prst="rect">
            <a:avLst/>
          </a:prstGeom>
        </p:spPr>
        <p:txBody>
          <a:bodyPr/>
          <a:lstStyle>
            <a:lvl1pPr marL="276936" indent="-276936">
              <a:buClr>
                <a:schemeClr val="accent2"/>
              </a:buClr>
              <a:buFont typeface="Arial" panose="020B0604020202020204" pitchFamily="34" charset="0"/>
              <a:buChar char="•"/>
              <a:defRPr sz="1357"/>
            </a:lvl1pPr>
            <a:lvl2pPr marL="389249" indent="-276936">
              <a:buClr>
                <a:schemeClr val="accent2"/>
              </a:buClr>
              <a:buFont typeface="System Font Regular"/>
              <a:buChar char="–"/>
              <a:defRPr sz="1357"/>
            </a:lvl2pPr>
            <a:lvl3pPr>
              <a:defRPr sz="1551"/>
            </a:lvl3pPr>
            <a:lvl4pPr>
              <a:defRPr sz="1551"/>
            </a:lvl4pPr>
            <a:lvl5pPr>
              <a:defRPr sz="1551"/>
            </a:lvl5pPr>
          </a:lstStyle>
          <a:p>
            <a:pPr lvl="0"/>
            <a:r>
              <a:rPr lang="en-US"/>
              <a:t>Click to edit Master text styles</a:t>
            </a:r>
          </a:p>
          <a:p>
            <a:pPr lvl="1"/>
            <a:r>
              <a:rPr lang="en-US"/>
              <a:t>Second level</a:t>
            </a:r>
          </a:p>
        </p:txBody>
      </p:sp>
      <p:sp>
        <p:nvSpPr>
          <p:cNvPr id="60" name="Text Placeholder 10">
            <a:extLst>
              <a:ext uri="{FF2B5EF4-FFF2-40B4-BE49-F238E27FC236}">
                <a16:creationId xmlns:a16="http://schemas.microsoft.com/office/drawing/2014/main" id="{1A93C2DE-3CCE-5842-880D-EC88D62AD6A7}"/>
              </a:ext>
            </a:extLst>
          </p:cNvPr>
          <p:cNvSpPr>
            <a:spLocks noGrp="1"/>
          </p:cNvSpPr>
          <p:nvPr>
            <p:ph type="body" sz="quarter" idx="23"/>
          </p:nvPr>
        </p:nvSpPr>
        <p:spPr>
          <a:xfrm>
            <a:off x="516985" y="2901543"/>
            <a:ext cx="1950243" cy="2679700"/>
          </a:xfrm>
          <a:prstGeom prst="rect">
            <a:avLst/>
          </a:prstGeom>
        </p:spPr>
        <p:txBody>
          <a:bodyPr/>
          <a:lstStyle>
            <a:lvl1pPr marL="276936" indent="-276936">
              <a:buClr>
                <a:schemeClr val="accent2"/>
              </a:buClr>
              <a:buFont typeface="Arial" panose="020B0604020202020204" pitchFamily="34" charset="0"/>
              <a:buChar char="•"/>
              <a:defRPr sz="1357"/>
            </a:lvl1pPr>
            <a:lvl2pPr marL="389249" indent="-276936">
              <a:buClr>
                <a:schemeClr val="accent2"/>
              </a:buClr>
              <a:buFont typeface="System Font Regular"/>
              <a:buChar char="–"/>
              <a:defRPr sz="1357"/>
            </a:lvl2pPr>
            <a:lvl3pPr>
              <a:defRPr sz="1551"/>
            </a:lvl3pPr>
            <a:lvl4pPr>
              <a:defRPr sz="1551"/>
            </a:lvl4pPr>
            <a:lvl5pPr>
              <a:defRPr sz="1551"/>
            </a:lvl5pPr>
          </a:lstStyle>
          <a:p>
            <a:pPr lvl="0"/>
            <a:r>
              <a:rPr lang="en-US"/>
              <a:t>Click to edit Master text styles</a:t>
            </a:r>
          </a:p>
          <a:p>
            <a:pPr lvl="1"/>
            <a:r>
              <a:rPr lang="en-US"/>
              <a:t>Second level</a:t>
            </a:r>
          </a:p>
        </p:txBody>
      </p:sp>
      <p:sp>
        <p:nvSpPr>
          <p:cNvPr id="61" name="Text Placeholder 10">
            <a:extLst>
              <a:ext uri="{FF2B5EF4-FFF2-40B4-BE49-F238E27FC236}">
                <a16:creationId xmlns:a16="http://schemas.microsoft.com/office/drawing/2014/main" id="{3AB944A2-5502-F947-B860-27B233C8FF6E}"/>
              </a:ext>
            </a:extLst>
          </p:cNvPr>
          <p:cNvSpPr>
            <a:spLocks noGrp="1"/>
          </p:cNvSpPr>
          <p:nvPr>
            <p:ph type="body" sz="quarter" idx="24"/>
          </p:nvPr>
        </p:nvSpPr>
        <p:spPr>
          <a:xfrm>
            <a:off x="4733912" y="2901543"/>
            <a:ext cx="1950243" cy="2679700"/>
          </a:xfrm>
          <a:prstGeom prst="rect">
            <a:avLst/>
          </a:prstGeom>
        </p:spPr>
        <p:txBody>
          <a:bodyPr/>
          <a:lstStyle>
            <a:lvl1pPr marL="276936" indent="-276936">
              <a:buClr>
                <a:schemeClr val="accent2"/>
              </a:buClr>
              <a:buFont typeface="Arial" panose="020B0604020202020204" pitchFamily="34" charset="0"/>
              <a:buChar char="•"/>
              <a:defRPr sz="1357"/>
            </a:lvl1pPr>
            <a:lvl2pPr marL="389249" indent="-276936">
              <a:buClr>
                <a:schemeClr val="accent2"/>
              </a:buClr>
              <a:buFont typeface="System Font Regular"/>
              <a:buChar char="–"/>
              <a:defRPr sz="1357"/>
            </a:lvl2pPr>
            <a:lvl3pPr>
              <a:defRPr sz="1551"/>
            </a:lvl3pPr>
            <a:lvl4pPr>
              <a:defRPr sz="1551"/>
            </a:lvl4pPr>
            <a:lvl5pPr>
              <a:defRPr sz="1551"/>
            </a:lvl5pPr>
          </a:lstStyle>
          <a:p>
            <a:pPr lvl="0"/>
            <a:r>
              <a:rPr lang="en-US"/>
              <a:t>Click to edit Master text styles</a:t>
            </a:r>
          </a:p>
          <a:p>
            <a:pPr lvl="1"/>
            <a:r>
              <a:rPr lang="en-US"/>
              <a:t>Second level</a:t>
            </a:r>
          </a:p>
        </p:txBody>
      </p:sp>
      <p:sp>
        <p:nvSpPr>
          <p:cNvPr id="62" name="Text Placeholder 10">
            <a:extLst>
              <a:ext uri="{FF2B5EF4-FFF2-40B4-BE49-F238E27FC236}">
                <a16:creationId xmlns:a16="http://schemas.microsoft.com/office/drawing/2014/main" id="{BF14BD2E-D89D-9A48-9EA7-E451786894DC}"/>
              </a:ext>
            </a:extLst>
          </p:cNvPr>
          <p:cNvSpPr>
            <a:spLocks noGrp="1"/>
          </p:cNvSpPr>
          <p:nvPr>
            <p:ph type="body" sz="quarter" idx="25"/>
          </p:nvPr>
        </p:nvSpPr>
        <p:spPr>
          <a:xfrm>
            <a:off x="6842378" y="2901543"/>
            <a:ext cx="1950243" cy="2679700"/>
          </a:xfrm>
          <a:prstGeom prst="rect">
            <a:avLst/>
          </a:prstGeom>
        </p:spPr>
        <p:txBody>
          <a:bodyPr/>
          <a:lstStyle>
            <a:lvl1pPr marL="276936" indent="-276936">
              <a:buClr>
                <a:schemeClr val="accent2"/>
              </a:buClr>
              <a:buFont typeface="Arial" panose="020B0604020202020204" pitchFamily="34" charset="0"/>
              <a:buChar char="•"/>
              <a:defRPr sz="1357"/>
            </a:lvl1pPr>
            <a:lvl2pPr marL="389249" indent="-276936">
              <a:buClr>
                <a:schemeClr val="accent2"/>
              </a:buClr>
              <a:buFont typeface="System Font Regular"/>
              <a:buChar char="–"/>
              <a:defRPr sz="1357"/>
            </a:lvl2pPr>
            <a:lvl3pPr>
              <a:defRPr sz="1551"/>
            </a:lvl3pPr>
            <a:lvl4pPr>
              <a:defRPr sz="1551"/>
            </a:lvl4pPr>
            <a:lvl5pPr>
              <a:defRPr sz="1551"/>
            </a:lvl5pPr>
          </a:lstStyle>
          <a:p>
            <a:pPr lvl="0"/>
            <a:r>
              <a:rPr lang="en-US"/>
              <a:t>Click to edit Master text styles</a:t>
            </a:r>
          </a:p>
          <a:p>
            <a:pPr lvl="1"/>
            <a:r>
              <a:rPr lang="en-US"/>
              <a:t>Second level</a:t>
            </a:r>
          </a:p>
        </p:txBody>
      </p:sp>
      <p:sp>
        <p:nvSpPr>
          <p:cNvPr id="33" name="Footer Placeholder 6">
            <a:extLst>
              <a:ext uri="{FF2B5EF4-FFF2-40B4-BE49-F238E27FC236}">
                <a16:creationId xmlns:a16="http://schemas.microsoft.com/office/drawing/2014/main" id="{1BFD4B9D-6635-2747-A508-D704525A42EC}"/>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32" name="Picture 31" descr="A picture containing text, clipart&#10;&#10;Description automatically generated">
            <a:extLst>
              <a:ext uri="{FF2B5EF4-FFF2-40B4-BE49-F238E27FC236}">
                <a16:creationId xmlns:a16="http://schemas.microsoft.com/office/drawing/2014/main" id="{8A4C2EB2-15C6-46B6-931A-A6791A9F79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5" name="Title 3">
            <a:extLst>
              <a:ext uri="{FF2B5EF4-FFF2-40B4-BE49-F238E27FC236}">
                <a16:creationId xmlns:a16="http://schemas.microsoft.com/office/drawing/2014/main" id="{78147C40-B527-4533-AC28-DF7A67E35C07}"/>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36" name="Text Placeholder 2">
            <a:extLst>
              <a:ext uri="{FF2B5EF4-FFF2-40B4-BE49-F238E27FC236}">
                <a16:creationId xmlns:a16="http://schemas.microsoft.com/office/drawing/2014/main" id="{BA37ADAF-2134-48EC-9A60-23E27E9E15FC}"/>
              </a:ext>
            </a:extLst>
          </p:cNvPr>
          <p:cNvSpPr>
            <a:spLocks noGrp="1"/>
          </p:cNvSpPr>
          <p:nvPr>
            <p:ph type="body" sz="quarter" idx="26"/>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2587031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Blank">
    <p:bg>
      <p:bgRef idx="1001">
        <a:schemeClr val="bg2"/>
      </p:bgRef>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84B42083-40A0-7F4A-B4BC-E010280B7328}"/>
              </a:ext>
            </a:extLst>
          </p:cNvPr>
          <p:cNvCxnSpPr>
            <a:cxnSpLocks/>
          </p:cNvCxnSpPr>
          <p:nvPr userDrawn="1"/>
        </p:nvCxnSpPr>
        <p:spPr>
          <a:xfrm>
            <a:off x="2307726" y="5857059"/>
            <a:ext cx="2524799" cy="0"/>
          </a:xfrm>
          <a:prstGeom prst="line">
            <a:avLst/>
          </a:prstGeom>
          <a:noFill/>
          <a:ln w="6350" cap="flat" cmpd="sng" algn="ctr">
            <a:solidFill>
              <a:schemeClr val="tx1"/>
            </a:solidFill>
            <a:prstDash val="solid"/>
            <a:miter lim="800000"/>
          </a:ln>
          <a:effectLst/>
        </p:spPr>
      </p:cxnSp>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cxnSp>
        <p:nvCxnSpPr>
          <p:cNvPr id="38" name="Straight Connector 37">
            <a:extLst>
              <a:ext uri="{FF2B5EF4-FFF2-40B4-BE49-F238E27FC236}">
                <a16:creationId xmlns:a16="http://schemas.microsoft.com/office/drawing/2014/main" id="{2EDCA55B-282B-234E-8999-D0FBF2852386}"/>
              </a:ext>
            </a:extLst>
          </p:cNvPr>
          <p:cNvCxnSpPr>
            <a:cxnSpLocks/>
          </p:cNvCxnSpPr>
          <p:nvPr userDrawn="1"/>
        </p:nvCxnSpPr>
        <p:spPr>
          <a:xfrm>
            <a:off x="1882217" y="3448149"/>
            <a:ext cx="1675106" cy="0"/>
          </a:xfrm>
          <a:prstGeom prst="line">
            <a:avLst/>
          </a:prstGeom>
          <a:noFill/>
          <a:ln w="6350" cap="flat" cmpd="sng" algn="ctr">
            <a:solidFill>
              <a:schemeClr val="tx1"/>
            </a:solidFill>
            <a:prstDash val="solid"/>
            <a:miter lim="800000"/>
          </a:ln>
          <a:effectLst/>
        </p:spPr>
      </p:cxnSp>
      <p:cxnSp>
        <p:nvCxnSpPr>
          <p:cNvPr id="41" name="Straight Connector 40">
            <a:extLst>
              <a:ext uri="{FF2B5EF4-FFF2-40B4-BE49-F238E27FC236}">
                <a16:creationId xmlns:a16="http://schemas.microsoft.com/office/drawing/2014/main" id="{252D8D81-7C07-D543-9D3B-86F79436BDE3}"/>
              </a:ext>
            </a:extLst>
          </p:cNvPr>
          <p:cNvCxnSpPr>
            <a:cxnSpLocks/>
          </p:cNvCxnSpPr>
          <p:nvPr userDrawn="1"/>
        </p:nvCxnSpPr>
        <p:spPr>
          <a:xfrm flipV="1">
            <a:off x="4055388" y="2593890"/>
            <a:ext cx="0" cy="399244"/>
          </a:xfrm>
          <a:prstGeom prst="line">
            <a:avLst/>
          </a:prstGeom>
          <a:noFill/>
          <a:ln w="6350" cap="flat" cmpd="sng" algn="ctr">
            <a:solidFill>
              <a:schemeClr val="tx1"/>
            </a:solidFill>
            <a:prstDash val="solid"/>
            <a:miter lim="800000"/>
            <a:tailEnd type="triangle"/>
          </a:ln>
          <a:effectLst/>
        </p:spPr>
      </p:cxnSp>
      <p:cxnSp>
        <p:nvCxnSpPr>
          <p:cNvPr id="42" name="Straight Arrow Connector 41">
            <a:extLst>
              <a:ext uri="{FF2B5EF4-FFF2-40B4-BE49-F238E27FC236}">
                <a16:creationId xmlns:a16="http://schemas.microsoft.com/office/drawing/2014/main" id="{29B8F300-1253-D142-808B-09199CCEEBFE}"/>
              </a:ext>
            </a:extLst>
          </p:cNvPr>
          <p:cNvCxnSpPr>
            <a:cxnSpLocks/>
          </p:cNvCxnSpPr>
          <p:nvPr userDrawn="1"/>
        </p:nvCxnSpPr>
        <p:spPr>
          <a:xfrm flipV="1">
            <a:off x="4055388" y="1411005"/>
            <a:ext cx="0" cy="386176"/>
          </a:xfrm>
          <a:prstGeom prst="straightConnector1">
            <a:avLst/>
          </a:prstGeom>
          <a:noFill/>
          <a:ln w="6350" cap="flat" cmpd="sng" algn="ctr">
            <a:solidFill>
              <a:schemeClr val="tx1"/>
            </a:solidFill>
            <a:prstDash val="solid"/>
            <a:miter lim="800000"/>
            <a:tailEnd type="triangle"/>
          </a:ln>
          <a:effectLst/>
        </p:spPr>
      </p:cxnSp>
      <p:cxnSp>
        <p:nvCxnSpPr>
          <p:cNvPr id="69" name="Straight Arrow Connector 68">
            <a:extLst>
              <a:ext uri="{FF2B5EF4-FFF2-40B4-BE49-F238E27FC236}">
                <a16:creationId xmlns:a16="http://schemas.microsoft.com/office/drawing/2014/main" id="{6F93761E-E6C0-0F4A-8F6A-A9F52D8ED0EB}"/>
              </a:ext>
            </a:extLst>
          </p:cNvPr>
          <p:cNvCxnSpPr>
            <a:cxnSpLocks/>
          </p:cNvCxnSpPr>
          <p:nvPr userDrawn="1"/>
        </p:nvCxnSpPr>
        <p:spPr>
          <a:xfrm flipH="1" flipV="1">
            <a:off x="2106175" y="2240078"/>
            <a:ext cx="1609178" cy="0"/>
          </a:xfrm>
          <a:prstGeom prst="straightConnector1">
            <a:avLst/>
          </a:prstGeom>
          <a:noFill/>
          <a:ln w="6350" cap="flat" cmpd="sng" algn="ctr">
            <a:solidFill>
              <a:schemeClr val="tx1"/>
            </a:solidFill>
            <a:prstDash val="solid"/>
            <a:miter lim="800000"/>
            <a:tailEnd type="triangle"/>
          </a:ln>
          <a:effectLst/>
        </p:spPr>
      </p:cxnSp>
      <p:cxnSp>
        <p:nvCxnSpPr>
          <p:cNvPr id="74" name="Straight Connector 73">
            <a:extLst>
              <a:ext uri="{FF2B5EF4-FFF2-40B4-BE49-F238E27FC236}">
                <a16:creationId xmlns:a16="http://schemas.microsoft.com/office/drawing/2014/main" id="{F0B7189C-74AB-C141-A03E-A8B29C4935C5}"/>
              </a:ext>
            </a:extLst>
          </p:cNvPr>
          <p:cNvCxnSpPr>
            <a:cxnSpLocks/>
          </p:cNvCxnSpPr>
          <p:nvPr userDrawn="1"/>
        </p:nvCxnSpPr>
        <p:spPr>
          <a:xfrm>
            <a:off x="4119141" y="1104508"/>
            <a:ext cx="2331313" cy="0"/>
          </a:xfrm>
          <a:prstGeom prst="line">
            <a:avLst/>
          </a:prstGeom>
          <a:noFill/>
          <a:ln w="6350" cap="flat" cmpd="sng" algn="ctr">
            <a:solidFill>
              <a:schemeClr val="tx1"/>
            </a:solidFill>
            <a:prstDash val="dash"/>
            <a:headEnd type="none" w="med" len="med"/>
            <a:tailEnd type="oval" w="sm" len="sm"/>
          </a:ln>
          <a:effectLst/>
        </p:spPr>
      </p:cxnSp>
      <p:cxnSp>
        <p:nvCxnSpPr>
          <p:cNvPr id="76" name="Straight Connector 75">
            <a:extLst>
              <a:ext uri="{FF2B5EF4-FFF2-40B4-BE49-F238E27FC236}">
                <a16:creationId xmlns:a16="http://schemas.microsoft.com/office/drawing/2014/main" id="{BEFA5AA1-C041-714E-9620-A3DBC87023AD}"/>
              </a:ext>
            </a:extLst>
          </p:cNvPr>
          <p:cNvCxnSpPr>
            <a:cxnSpLocks/>
          </p:cNvCxnSpPr>
          <p:nvPr/>
        </p:nvCxnSpPr>
        <p:spPr>
          <a:xfrm>
            <a:off x="4156764" y="2248059"/>
            <a:ext cx="2293695" cy="0"/>
          </a:xfrm>
          <a:prstGeom prst="line">
            <a:avLst/>
          </a:prstGeom>
          <a:noFill/>
          <a:ln w="6350" cap="flat" cmpd="sng" algn="ctr">
            <a:solidFill>
              <a:schemeClr val="tx1"/>
            </a:solidFill>
            <a:prstDash val="dash"/>
            <a:headEnd type="none" w="med" len="med"/>
            <a:tailEnd type="oval" w="sm" len="sm"/>
          </a:ln>
          <a:effectLst/>
        </p:spPr>
      </p:cxnSp>
      <p:cxnSp>
        <p:nvCxnSpPr>
          <p:cNvPr id="77" name="Straight Connector 76">
            <a:extLst>
              <a:ext uri="{FF2B5EF4-FFF2-40B4-BE49-F238E27FC236}">
                <a16:creationId xmlns:a16="http://schemas.microsoft.com/office/drawing/2014/main" id="{926CFC75-2E6E-E146-BDFC-EAE799454D96}"/>
              </a:ext>
            </a:extLst>
          </p:cNvPr>
          <p:cNvCxnSpPr>
            <a:cxnSpLocks/>
          </p:cNvCxnSpPr>
          <p:nvPr/>
        </p:nvCxnSpPr>
        <p:spPr>
          <a:xfrm>
            <a:off x="4156764" y="3448149"/>
            <a:ext cx="2293695" cy="0"/>
          </a:xfrm>
          <a:prstGeom prst="line">
            <a:avLst/>
          </a:prstGeom>
          <a:noFill/>
          <a:ln w="6350" cap="flat" cmpd="sng" algn="ctr">
            <a:solidFill>
              <a:schemeClr val="tx1"/>
            </a:solidFill>
            <a:prstDash val="dash"/>
            <a:headEnd type="none" w="med" len="med"/>
            <a:tailEnd type="oval" w="sm" len="sm"/>
          </a:ln>
          <a:effectLst/>
        </p:spPr>
      </p:cxnSp>
      <p:cxnSp>
        <p:nvCxnSpPr>
          <p:cNvPr id="78" name="Straight Connector 77">
            <a:extLst>
              <a:ext uri="{FF2B5EF4-FFF2-40B4-BE49-F238E27FC236}">
                <a16:creationId xmlns:a16="http://schemas.microsoft.com/office/drawing/2014/main" id="{66C6A333-65B2-8948-B9C5-7130E12A233A}"/>
              </a:ext>
            </a:extLst>
          </p:cNvPr>
          <p:cNvCxnSpPr>
            <a:cxnSpLocks/>
          </p:cNvCxnSpPr>
          <p:nvPr/>
        </p:nvCxnSpPr>
        <p:spPr>
          <a:xfrm>
            <a:off x="4156764" y="4644366"/>
            <a:ext cx="2293695" cy="0"/>
          </a:xfrm>
          <a:prstGeom prst="line">
            <a:avLst/>
          </a:prstGeom>
          <a:noFill/>
          <a:ln w="6350" cap="flat" cmpd="sng" algn="ctr">
            <a:solidFill>
              <a:schemeClr val="tx1"/>
            </a:solidFill>
            <a:prstDash val="dash"/>
            <a:headEnd type="none" w="med" len="med"/>
            <a:tailEnd type="oval" w="sm" len="sm"/>
          </a:ln>
          <a:effectLst/>
        </p:spPr>
      </p:cxnSp>
      <p:cxnSp>
        <p:nvCxnSpPr>
          <p:cNvPr id="79" name="Straight Connector 78">
            <a:extLst>
              <a:ext uri="{FF2B5EF4-FFF2-40B4-BE49-F238E27FC236}">
                <a16:creationId xmlns:a16="http://schemas.microsoft.com/office/drawing/2014/main" id="{373D91A4-239D-0549-9602-AEA1C03602F2}"/>
              </a:ext>
            </a:extLst>
          </p:cNvPr>
          <p:cNvCxnSpPr>
            <a:cxnSpLocks/>
          </p:cNvCxnSpPr>
          <p:nvPr userDrawn="1"/>
        </p:nvCxnSpPr>
        <p:spPr>
          <a:xfrm>
            <a:off x="5548615" y="5857059"/>
            <a:ext cx="901836" cy="0"/>
          </a:xfrm>
          <a:prstGeom prst="line">
            <a:avLst/>
          </a:prstGeom>
          <a:noFill/>
          <a:ln w="6350" cap="flat" cmpd="sng" algn="ctr">
            <a:solidFill>
              <a:schemeClr val="tx1"/>
            </a:solidFill>
            <a:prstDash val="dash"/>
            <a:headEnd type="none" w="med" len="med"/>
            <a:tailEnd type="oval" w="sm" len="sm"/>
          </a:ln>
          <a:effectLst/>
        </p:spPr>
      </p:cxnSp>
      <p:sp>
        <p:nvSpPr>
          <p:cNvPr id="82" name="Rectangle: Rounded Corners 107">
            <a:extLst>
              <a:ext uri="{FF2B5EF4-FFF2-40B4-BE49-F238E27FC236}">
                <a16:creationId xmlns:a16="http://schemas.microsoft.com/office/drawing/2014/main" id="{730196F8-6D94-2B45-8E2C-1BF713833C43}"/>
              </a:ext>
            </a:extLst>
          </p:cNvPr>
          <p:cNvSpPr>
            <a:spLocks/>
          </p:cNvSpPr>
          <p:nvPr userDrawn="1"/>
        </p:nvSpPr>
        <p:spPr>
          <a:xfrm>
            <a:off x="4894966" y="5324484"/>
            <a:ext cx="1008000" cy="1008000"/>
          </a:xfrm>
          <a:prstGeom prst="ellipse">
            <a:avLst/>
          </a:prstGeom>
          <a:solidFill>
            <a:schemeClr val="bg1">
              <a:lumMod val="60000"/>
              <a:lumOff val="40000"/>
            </a:schemeClr>
          </a:solidFill>
          <a:ln w="12700" cap="flat" cmpd="sng" algn="ctr">
            <a:noFill/>
            <a:prstDash val="solid"/>
            <a:miter lim="800000"/>
          </a:ln>
          <a:effectLst/>
        </p:spPr>
        <p:txBody>
          <a:bodyPr wrap="none" rtlCol="0" anchor="ctr"/>
          <a:lstStyle/>
          <a:p>
            <a:pPr algn="ctr" defTabSz="1329266">
              <a:defRPr/>
            </a:pPr>
            <a:r>
              <a:rPr lang="en-GB" sz="969" b="1" kern="0">
                <a:solidFill>
                  <a:prstClr val="white"/>
                </a:solidFill>
              </a:rPr>
              <a:t>Name</a:t>
            </a:r>
          </a:p>
          <a:p>
            <a:pPr algn="ctr" defTabSz="1329266">
              <a:defRPr/>
            </a:pPr>
            <a:r>
              <a:rPr lang="en-GB" sz="969" kern="0">
                <a:solidFill>
                  <a:prstClr val="white"/>
                </a:solidFill>
              </a:rPr>
              <a:t>Senior Associate </a:t>
            </a:r>
          </a:p>
        </p:txBody>
      </p:sp>
      <p:sp>
        <p:nvSpPr>
          <p:cNvPr id="85" name="Title 2">
            <a:extLst>
              <a:ext uri="{FF2B5EF4-FFF2-40B4-BE49-F238E27FC236}">
                <a16:creationId xmlns:a16="http://schemas.microsoft.com/office/drawing/2014/main" id="{FE67C653-A938-3C44-B936-E1ABC326923A}"/>
              </a:ext>
            </a:extLst>
          </p:cNvPr>
          <p:cNvSpPr>
            <a:spLocks noGrp="1"/>
          </p:cNvSpPr>
          <p:nvPr userDrawn="1">
            <p:ph type="title" hasCustomPrompt="1"/>
          </p:nvPr>
        </p:nvSpPr>
        <p:spPr>
          <a:xfrm>
            <a:off x="612938" y="590057"/>
            <a:ext cx="3275643" cy="351340"/>
          </a:xfrm>
          <a:prstGeom prst="rect">
            <a:avLst/>
          </a:prstGeom>
        </p:spPr>
        <p:txBody>
          <a:bodyPr>
            <a:noAutofit/>
          </a:bodyPr>
          <a:lstStyle>
            <a:lvl1pPr>
              <a:defRPr sz="2714"/>
            </a:lvl1pPr>
          </a:lstStyle>
          <a:p>
            <a:r>
              <a:rPr lang="en-US"/>
              <a:t>Click to add title</a:t>
            </a:r>
            <a:endParaRPr lang="en-US" sz="1745" spc="0"/>
          </a:p>
        </p:txBody>
      </p:sp>
      <p:sp>
        <p:nvSpPr>
          <p:cNvPr id="99" name="Text Placeholder 2">
            <a:extLst>
              <a:ext uri="{FF2B5EF4-FFF2-40B4-BE49-F238E27FC236}">
                <a16:creationId xmlns:a16="http://schemas.microsoft.com/office/drawing/2014/main" id="{12F57F91-5B83-9345-A46E-D8C879DAD753}"/>
              </a:ext>
            </a:extLst>
          </p:cNvPr>
          <p:cNvSpPr>
            <a:spLocks noGrp="1"/>
          </p:cNvSpPr>
          <p:nvPr userDrawn="1">
            <p:ph type="body" sz="quarter" idx="19" hasCustomPrompt="1"/>
          </p:nvPr>
        </p:nvSpPr>
        <p:spPr>
          <a:xfrm>
            <a:off x="1613161" y="1701378"/>
            <a:ext cx="1008000" cy="1008000"/>
          </a:xfrm>
          <a:prstGeom prst="ellipse">
            <a:avLst/>
          </a:prstGeom>
          <a:solidFill>
            <a:schemeClr val="accent1">
              <a:lumMod val="50000"/>
            </a:schemeClr>
          </a:solidFill>
        </p:spPr>
        <p:txBody>
          <a:bodyPr lIns="0" tIns="0" rIns="0" bIns="0" numCol="1" anchor="ctr" anchorCtr="0">
            <a:noAutofit/>
          </a:bodyPr>
          <a:lstStyle>
            <a:lvl1pPr algn="ctr">
              <a:defRPr sz="969">
                <a:latin typeface="+mj-lt"/>
              </a:defRPr>
            </a:lvl1pPr>
          </a:lstStyle>
          <a:p>
            <a:pPr lvl="0"/>
            <a:r>
              <a:rPr lang="en-US"/>
              <a:t>Stakeholder </a:t>
            </a:r>
          </a:p>
        </p:txBody>
      </p:sp>
      <p:sp>
        <p:nvSpPr>
          <p:cNvPr id="97" name="Text Placeholder 2">
            <a:extLst>
              <a:ext uri="{FF2B5EF4-FFF2-40B4-BE49-F238E27FC236}">
                <a16:creationId xmlns:a16="http://schemas.microsoft.com/office/drawing/2014/main" id="{FDAA6FEE-F031-174C-B1E9-09FBDEF8F096}"/>
              </a:ext>
            </a:extLst>
          </p:cNvPr>
          <p:cNvSpPr>
            <a:spLocks noGrp="1"/>
          </p:cNvSpPr>
          <p:nvPr userDrawn="1">
            <p:ph type="body" sz="quarter" idx="18" hasCustomPrompt="1"/>
          </p:nvPr>
        </p:nvSpPr>
        <p:spPr>
          <a:xfrm>
            <a:off x="1613161" y="2944006"/>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969">
                <a:latin typeface="+mj-lt"/>
              </a:defRPr>
            </a:lvl1pPr>
          </a:lstStyle>
          <a:p>
            <a:pPr lvl="0"/>
            <a:r>
              <a:rPr lang="en-US"/>
              <a:t>Managing Director </a:t>
            </a:r>
          </a:p>
        </p:txBody>
      </p:sp>
      <p:sp>
        <p:nvSpPr>
          <p:cNvPr id="101" name="Text Placeholder 2">
            <a:extLst>
              <a:ext uri="{FF2B5EF4-FFF2-40B4-BE49-F238E27FC236}">
                <a16:creationId xmlns:a16="http://schemas.microsoft.com/office/drawing/2014/main" id="{7110FF2A-7DB9-B946-87DC-95D0BB01A038}"/>
              </a:ext>
            </a:extLst>
          </p:cNvPr>
          <p:cNvSpPr>
            <a:spLocks noGrp="1"/>
          </p:cNvSpPr>
          <p:nvPr userDrawn="1">
            <p:ph type="body" sz="quarter" idx="20" hasCustomPrompt="1"/>
          </p:nvPr>
        </p:nvSpPr>
        <p:spPr>
          <a:xfrm>
            <a:off x="1613161" y="5324484"/>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969">
                <a:latin typeface="+mj-lt"/>
              </a:defRPr>
            </a:lvl1pPr>
          </a:lstStyle>
          <a:p>
            <a:pPr lvl="0"/>
            <a:r>
              <a:rPr lang="en-US"/>
              <a:t>Vice President </a:t>
            </a:r>
          </a:p>
        </p:txBody>
      </p:sp>
      <p:sp>
        <p:nvSpPr>
          <p:cNvPr id="2" name="TextBox 1">
            <a:extLst>
              <a:ext uri="{FF2B5EF4-FFF2-40B4-BE49-F238E27FC236}">
                <a16:creationId xmlns:a16="http://schemas.microsoft.com/office/drawing/2014/main" id="{2EF197ED-DBA2-1743-910B-BC8F93341CAD}"/>
              </a:ext>
            </a:extLst>
          </p:cNvPr>
          <p:cNvSpPr txBox="1"/>
          <p:nvPr userDrawn="1"/>
        </p:nvSpPr>
        <p:spPr>
          <a:xfrm>
            <a:off x="6585240" y="789719"/>
            <a:ext cx="2825461" cy="584775"/>
          </a:xfrm>
          <a:prstGeom prst="rect">
            <a:avLst/>
          </a:prstGeom>
          <a:noFill/>
        </p:spPr>
        <p:txBody>
          <a:bodyPr wrap="square" rtlCol="0" anchor="ctr">
            <a:spAutoFit/>
          </a:bodyPr>
          <a:lstStyle/>
          <a:p>
            <a:r>
              <a:rPr lang="en-US" sz="1551" b="0" i="0" kern="1200">
                <a:solidFill>
                  <a:schemeClr val="tx1"/>
                </a:solidFill>
                <a:effectLst/>
                <a:latin typeface="+mn-lt"/>
                <a:ea typeface="+mn-ea"/>
                <a:cs typeface="+mn-cs"/>
              </a:rPr>
              <a:t>Lorem ipsum dolor sit amet.</a:t>
            </a:r>
          </a:p>
          <a:p>
            <a:pPr marL="336939" lvl="1" indent="-224626">
              <a:buFont typeface="Arial" panose="020B0604020202020204" pitchFamily="34" charset="0"/>
              <a:buChar char="•"/>
              <a:tabLst/>
            </a:pPr>
            <a:r>
              <a:rPr lang="en-US" sz="1551" b="0" i="0" kern="1200">
                <a:solidFill>
                  <a:schemeClr val="tx1"/>
                </a:solidFill>
                <a:effectLst/>
                <a:latin typeface="+mn-lt"/>
                <a:ea typeface="+mn-ea"/>
                <a:cs typeface="+mn-cs"/>
              </a:rPr>
              <a:t>Sub bullet</a:t>
            </a:r>
            <a:endParaRPr lang="en-US" sz="1551"/>
          </a:p>
        </p:txBody>
      </p:sp>
      <p:sp>
        <p:nvSpPr>
          <p:cNvPr id="33" name="TextBox 32">
            <a:extLst>
              <a:ext uri="{FF2B5EF4-FFF2-40B4-BE49-F238E27FC236}">
                <a16:creationId xmlns:a16="http://schemas.microsoft.com/office/drawing/2014/main" id="{E50A0D0A-640C-104C-AC9A-BFBCC9333CDA}"/>
              </a:ext>
            </a:extLst>
          </p:cNvPr>
          <p:cNvSpPr txBox="1"/>
          <p:nvPr userDrawn="1"/>
        </p:nvSpPr>
        <p:spPr>
          <a:xfrm>
            <a:off x="6585240" y="1933586"/>
            <a:ext cx="2825461" cy="584775"/>
          </a:xfrm>
          <a:prstGeom prst="rect">
            <a:avLst/>
          </a:prstGeom>
          <a:noFill/>
        </p:spPr>
        <p:txBody>
          <a:bodyPr wrap="square" rtlCol="0" anchor="ctr">
            <a:spAutoFit/>
          </a:bodyPr>
          <a:lstStyle/>
          <a:p>
            <a:r>
              <a:rPr lang="en-US" sz="1551" b="0" i="0" kern="1200">
                <a:solidFill>
                  <a:schemeClr val="tx1"/>
                </a:solidFill>
                <a:effectLst/>
                <a:latin typeface="+mn-lt"/>
                <a:ea typeface="+mn-ea"/>
                <a:cs typeface="+mn-cs"/>
              </a:rPr>
              <a:t>Lorem ipsum dolor sit amet.</a:t>
            </a:r>
          </a:p>
          <a:p>
            <a:pPr marL="336939" lvl="1" indent="-224626">
              <a:buFont typeface="Arial" panose="020B0604020202020204" pitchFamily="34" charset="0"/>
              <a:buChar char="•"/>
              <a:tabLst/>
            </a:pPr>
            <a:r>
              <a:rPr lang="en-US" sz="1551" b="0" i="0" kern="1200">
                <a:solidFill>
                  <a:schemeClr val="tx1"/>
                </a:solidFill>
                <a:effectLst/>
                <a:latin typeface="+mn-lt"/>
                <a:ea typeface="+mn-ea"/>
                <a:cs typeface="+mn-cs"/>
              </a:rPr>
              <a:t>Sub bullet</a:t>
            </a:r>
            <a:endParaRPr lang="en-US" sz="1551"/>
          </a:p>
        </p:txBody>
      </p:sp>
      <p:sp>
        <p:nvSpPr>
          <p:cNvPr id="34" name="TextBox 33">
            <a:extLst>
              <a:ext uri="{FF2B5EF4-FFF2-40B4-BE49-F238E27FC236}">
                <a16:creationId xmlns:a16="http://schemas.microsoft.com/office/drawing/2014/main" id="{A99E8297-B6E3-0942-BF46-11B5D7B2EEB1}"/>
              </a:ext>
            </a:extLst>
          </p:cNvPr>
          <p:cNvSpPr txBox="1"/>
          <p:nvPr userDrawn="1"/>
        </p:nvSpPr>
        <p:spPr>
          <a:xfrm>
            <a:off x="6585240" y="3107414"/>
            <a:ext cx="2825461" cy="584775"/>
          </a:xfrm>
          <a:prstGeom prst="rect">
            <a:avLst/>
          </a:prstGeom>
          <a:noFill/>
        </p:spPr>
        <p:txBody>
          <a:bodyPr wrap="square" rtlCol="0" anchor="ctr">
            <a:spAutoFit/>
          </a:bodyPr>
          <a:lstStyle/>
          <a:p>
            <a:r>
              <a:rPr lang="en-US" sz="1551" b="0" i="0" kern="1200">
                <a:solidFill>
                  <a:schemeClr val="tx1"/>
                </a:solidFill>
                <a:effectLst/>
                <a:latin typeface="+mn-lt"/>
                <a:ea typeface="+mn-ea"/>
                <a:cs typeface="+mn-cs"/>
              </a:rPr>
              <a:t>Lorem ipsum dolor sit amet.</a:t>
            </a:r>
          </a:p>
          <a:p>
            <a:pPr marL="336939" lvl="1" indent="-224626">
              <a:buFont typeface="Arial" panose="020B0604020202020204" pitchFamily="34" charset="0"/>
              <a:buChar char="•"/>
              <a:tabLst/>
            </a:pPr>
            <a:r>
              <a:rPr lang="en-US" sz="1551" b="0" i="0" kern="1200">
                <a:solidFill>
                  <a:schemeClr val="tx1"/>
                </a:solidFill>
                <a:effectLst/>
                <a:latin typeface="+mn-lt"/>
                <a:ea typeface="+mn-ea"/>
                <a:cs typeface="+mn-cs"/>
              </a:rPr>
              <a:t>Sub bullet</a:t>
            </a:r>
            <a:endParaRPr lang="en-US" sz="1551"/>
          </a:p>
        </p:txBody>
      </p:sp>
      <p:sp>
        <p:nvSpPr>
          <p:cNvPr id="35" name="TextBox 34">
            <a:extLst>
              <a:ext uri="{FF2B5EF4-FFF2-40B4-BE49-F238E27FC236}">
                <a16:creationId xmlns:a16="http://schemas.microsoft.com/office/drawing/2014/main" id="{F710183D-DA43-3F40-A73E-69F7EA13B6D2}"/>
              </a:ext>
            </a:extLst>
          </p:cNvPr>
          <p:cNvSpPr txBox="1"/>
          <p:nvPr userDrawn="1"/>
        </p:nvSpPr>
        <p:spPr>
          <a:xfrm>
            <a:off x="6585240" y="4312412"/>
            <a:ext cx="2825461" cy="584775"/>
          </a:xfrm>
          <a:prstGeom prst="rect">
            <a:avLst/>
          </a:prstGeom>
          <a:noFill/>
        </p:spPr>
        <p:txBody>
          <a:bodyPr wrap="square" rtlCol="0" anchor="ctr">
            <a:spAutoFit/>
          </a:bodyPr>
          <a:lstStyle/>
          <a:p>
            <a:r>
              <a:rPr lang="en-US" sz="1551" b="0" i="0" kern="1200">
                <a:solidFill>
                  <a:schemeClr val="tx1"/>
                </a:solidFill>
                <a:effectLst/>
                <a:latin typeface="+mn-lt"/>
                <a:ea typeface="+mn-ea"/>
                <a:cs typeface="+mn-cs"/>
              </a:rPr>
              <a:t>Lorem ipsum dolor sit amet.</a:t>
            </a:r>
          </a:p>
          <a:p>
            <a:pPr marL="336939" lvl="1" indent="-224626">
              <a:buFont typeface="Arial" panose="020B0604020202020204" pitchFamily="34" charset="0"/>
              <a:buChar char="•"/>
              <a:tabLst/>
            </a:pPr>
            <a:r>
              <a:rPr lang="en-US" sz="1551" b="0" i="0" kern="1200">
                <a:solidFill>
                  <a:schemeClr val="tx1"/>
                </a:solidFill>
                <a:effectLst/>
                <a:latin typeface="+mn-lt"/>
                <a:ea typeface="+mn-ea"/>
                <a:cs typeface="+mn-cs"/>
              </a:rPr>
              <a:t>Sub bullet</a:t>
            </a:r>
            <a:endParaRPr lang="en-US" sz="1551"/>
          </a:p>
        </p:txBody>
      </p:sp>
      <p:sp>
        <p:nvSpPr>
          <p:cNvPr id="36" name="TextBox 35">
            <a:extLst>
              <a:ext uri="{FF2B5EF4-FFF2-40B4-BE49-F238E27FC236}">
                <a16:creationId xmlns:a16="http://schemas.microsoft.com/office/drawing/2014/main" id="{C9ABC78E-E516-B24F-9A22-75966080B0A6}"/>
              </a:ext>
            </a:extLst>
          </p:cNvPr>
          <p:cNvSpPr txBox="1"/>
          <p:nvPr userDrawn="1"/>
        </p:nvSpPr>
        <p:spPr>
          <a:xfrm>
            <a:off x="6585240" y="5557934"/>
            <a:ext cx="2825461" cy="584775"/>
          </a:xfrm>
          <a:prstGeom prst="rect">
            <a:avLst/>
          </a:prstGeom>
          <a:noFill/>
        </p:spPr>
        <p:txBody>
          <a:bodyPr wrap="square" rtlCol="0" anchor="ctr">
            <a:spAutoFit/>
          </a:bodyPr>
          <a:lstStyle/>
          <a:p>
            <a:r>
              <a:rPr lang="en-US" sz="1551" b="0" i="0" kern="1200">
                <a:solidFill>
                  <a:schemeClr val="tx1"/>
                </a:solidFill>
                <a:effectLst/>
                <a:latin typeface="+mn-lt"/>
                <a:ea typeface="+mn-ea"/>
                <a:cs typeface="+mn-cs"/>
              </a:rPr>
              <a:t>Lorem ipsum dolor sit amet.</a:t>
            </a:r>
          </a:p>
          <a:p>
            <a:pPr marL="336939" lvl="1" indent="-224626">
              <a:buFont typeface="Arial" panose="020B0604020202020204" pitchFamily="34" charset="0"/>
              <a:buChar char="•"/>
              <a:tabLst/>
            </a:pPr>
            <a:r>
              <a:rPr lang="en-US" sz="1551" b="0" i="0" kern="1200">
                <a:solidFill>
                  <a:schemeClr val="tx1"/>
                </a:solidFill>
                <a:effectLst/>
                <a:latin typeface="+mn-lt"/>
                <a:ea typeface="+mn-ea"/>
                <a:cs typeface="+mn-cs"/>
              </a:rPr>
              <a:t>Sub bullet</a:t>
            </a:r>
            <a:endParaRPr lang="en-US" sz="1551"/>
          </a:p>
        </p:txBody>
      </p:sp>
      <p:sp>
        <p:nvSpPr>
          <p:cNvPr id="32" name="Footer Placeholder 6">
            <a:extLst>
              <a:ext uri="{FF2B5EF4-FFF2-40B4-BE49-F238E27FC236}">
                <a16:creationId xmlns:a16="http://schemas.microsoft.com/office/drawing/2014/main" id="{B73D535A-22C9-6141-8735-B4C4D443D3E9}"/>
              </a:ext>
            </a:extLst>
          </p:cNvPr>
          <p:cNvSpPr>
            <a:spLocks noGrp="1"/>
          </p:cNvSpPr>
          <p:nvPr userDrawn="1">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tx1"/>
                </a:solidFill>
              </a:defRPr>
            </a:lvl1pPr>
          </a:lstStyle>
          <a:p>
            <a:endParaRPr lang="en-US"/>
          </a:p>
        </p:txBody>
      </p:sp>
      <p:pic>
        <p:nvPicPr>
          <p:cNvPr id="39" name="Graphic 38">
            <a:extLst>
              <a:ext uri="{FF2B5EF4-FFF2-40B4-BE49-F238E27FC236}">
                <a16:creationId xmlns:a16="http://schemas.microsoft.com/office/drawing/2014/main" id="{C0EAE393-C9EE-4846-9F50-6E37C64AEF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cxnSp>
        <p:nvCxnSpPr>
          <p:cNvPr id="37" name="Straight Connector 36">
            <a:extLst>
              <a:ext uri="{FF2B5EF4-FFF2-40B4-BE49-F238E27FC236}">
                <a16:creationId xmlns:a16="http://schemas.microsoft.com/office/drawing/2014/main" id="{66026FA5-D652-2042-B9DD-D9F8CD735A49}"/>
              </a:ext>
            </a:extLst>
          </p:cNvPr>
          <p:cNvCxnSpPr>
            <a:cxnSpLocks/>
          </p:cNvCxnSpPr>
          <p:nvPr userDrawn="1"/>
        </p:nvCxnSpPr>
        <p:spPr>
          <a:xfrm>
            <a:off x="4055388" y="2947681"/>
            <a:ext cx="0" cy="2975243"/>
          </a:xfrm>
          <a:prstGeom prst="line">
            <a:avLst/>
          </a:prstGeom>
          <a:noFill/>
          <a:ln w="6350" cap="flat" cmpd="sng" algn="ctr">
            <a:solidFill>
              <a:schemeClr val="tx1"/>
            </a:solidFill>
            <a:prstDash val="solid"/>
            <a:miter lim="800000"/>
          </a:ln>
          <a:effectLst/>
        </p:spPr>
      </p:cxnSp>
      <p:sp>
        <p:nvSpPr>
          <p:cNvPr id="91" name="Text Placeholder 2">
            <a:extLst>
              <a:ext uri="{FF2B5EF4-FFF2-40B4-BE49-F238E27FC236}">
                <a16:creationId xmlns:a16="http://schemas.microsoft.com/office/drawing/2014/main" id="{D5AD1AFD-558A-9B4C-9913-63C08DE971D0}"/>
              </a:ext>
            </a:extLst>
          </p:cNvPr>
          <p:cNvSpPr>
            <a:spLocks noGrp="1"/>
          </p:cNvSpPr>
          <p:nvPr>
            <p:ph type="body" sz="quarter" idx="13" hasCustomPrompt="1"/>
          </p:nvPr>
        </p:nvSpPr>
        <p:spPr>
          <a:xfrm>
            <a:off x="3557324" y="563526"/>
            <a:ext cx="1008000" cy="1008000"/>
          </a:xfrm>
          <a:prstGeom prst="ellipse">
            <a:avLst/>
          </a:prstGeom>
          <a:solidFill>
            <a:schemeClr val="accent2"/>
          </a:solidFill>
        </p:spPr>
        <p:txBody>
          <a:bodyPr lIns="0" tIns="0" rIns="0" bIns="0" numCol="1" anchor="ctr" anchorCtr="0"/>
          <a:lstStyle>
            <a:lvl1pPr algn="ctr">
              <a:defRPr sz="969">
                <a:latin typeface="+mj-lt"/>
              </a:defRPr>
            </a:lvl1pPr>
          </a:lstStyle>
          <a:p>
            <a:pPr lvl="0"/>
            <a:r>
              <a:rPr lang="en-US"/>
              <a:t>Company </a:t>
            </a:r>
          </a:p>
        </p:txBody>
      </p:sp>
      <p:sp>
        <p:nvSpPr>
          <p:cNvPr id="92" name="Text Placeholder 2">
            <a:extLst>
              <a:ext uri="{FF2B5EF4-FFF2-40B4-BE49-F238E27FC236}">
                <a16:creationId xmlns:a16="http://schemas.microsoft.com/office/drawing/2014/main" id="{FC21B944-0C09-FC4E-9776-B7229A21721C}"/>
              </a:ext>
            </a:extLst>
          </p:cNvPr>
          <p:cNvSpPr>
            <a:spLocks noGrp="1"/>
          </p:cNvSpPr>
          <p:nvPr>
            <p:ph type="body" sz="quarter" idx="14" hasCustomPrompt="1"/>
          </p:nvPr>
        </p:nvSpPr>
        <p:spPr>
          <a:xfrm>
            <a:off x="3557324" y="1753766"/>
            <a:ext cx="1008000" cy="1008000"/>
          </a:xfrm>
          <a:prstGeom prst="ellipse">
            <a:avLst/>
          </a:prstGeom>
          <a:solidFill>
            <a:schemeClr val="accent1">
              <a:lumMod val="50000"/>
            </a:schemeClr>
          </a:solidFill>
        </p:spPr>
        <p:txBody>
          <a:bodyPr lIns="0" tIns="0" rIns="0" bIns="0" numCol="1" anchor="ctr" anchorCtr="0">
            <a:noAutofit/>
          </a:bodyPr>
          <a:lstStyle>
            <a:lvl1pPr algn="ctr">
              <a:defRPr sz="969">
                <a:latin typeface="+mj-lt"/>
              </a:defRPr>
            </a:lvl1pPr>
          </a:lstStyle>
          <a:p>
            <a:pPr lvl="0"/>
            <a:r>
              <a:rPr lang="en-US"/>
              <a:t>Stakeholder </a:t>
            </a:r>
          </a:p>
        </p:txBody>
      </p:sp>
      <p:sp>
        <p:nvSpPr>
          <p:cNvPr id="94" name="Text Placeholder 2">
            <a:extLst>
              <a:ext uri="{FF2B5EF4-FFF2-40B4-BE49-F238E27FC236}">
                <a16:creationId xmlns:a16="http://schemas.microsoft.com/office/drawing/2014/main" id="{188F6849-45E1-824E-BEC0-1C964B180A4A}"/>
              </a:ext>
            </a:extLst>
          </p:cNvPr>
          <p:cNvSpPr>
            <a:spLocks noGrp="1"/>
          </p:cNvSpPr>
          <p:nvPr>
            <p:ph type="body" sz="quarter" idx="16" hasCustomPrompt="1"/>
          </p:nvPr>
        </p:nvSpPr>
        <p:spPr>
          <a:xfrm>
            <a:off x="3557324" y="4134246"/>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969">
                <a:latin typeface="+mj-lt"/>
              </a:defRPr>
            </a:lvl1pPr>
          </a:lstStyle>
          <a:p>
            <a:pPr lvl="0"/>
            <a:r>
              <a:rPr lang="en-US"/>
              <a:t>Director </a:t>
            </a:r>
          </a:p>
        </p:txBody>
      </p:sp>
      <p:sp>
        <p:nvSpPr>
          <p:cNvPr id="93" name="Text Placeholder 2">
            <a:extLst>
              <a:ext uri="{FF2B5EF4-FFF2-40B4-BE49-F238E27FC236}">
                <a16:creationId xmlns:a16="http://schemas.microsoft.com/office/drawing/2014/main" id="{7AF5CE68-5B6A-B64E-BC8D-C9B5227690ED}"/>
              </a:ext>
            </a:extLst>
          </p:cNvPr>
          <p:cNvSpPr>
            <a:spLocks noGrp="1"/>
          </p:cNvSpPr>
          <p:nvPr>
            <p:ph type="body" sz="quarter" idx="15" hasCustomPrompt="1"/>
          </p:nvPr>
        </p:nvSpPr>
        <p:spPr>
          <a:xfrm>
            <a:off x="3557324" y="2944006"/>
            <a:ext cx="1008000" cy="1008000"/>
          </a:xfrm>
          <a:prstGeom prst="ellipse">
            <a:avLst/>
          </a:prstGeom>
          <a:solidFill>
            <a:schemeClr val="bg1">
              <a:lumMod val="75000"/>
            </a:schemeClr>
          </a:solidFill>
        </p:spPr>
        <p:txBody>
          <a:bodyPr lIns="0" tIns="0" rIns="0" bIns="0" numCol="1" anchor="ctr" anchorCtr="0">
            <a:noAutofit/>
          </a:bodyPr>
          <a:lstStyle>
            <a:lvl1pPr algn="ctr">
              <a:defRPr sz="969">
                <a:latin typeface="+mj-lt"/>
              </a:defRPr>
            </a:lvl1pPr>
          </a:lstStyle>
          <a:p>
            <a:pPr lvl="0"/>
            <a:r>
              <a:rPr lang="en-US"/>
              <a:t>Managing Director </a:t>
            </a:r>
          </a:p>
        </p:txBody>
      </p:sp>
      <p:sp>
        <p:nvSpPr>
          <p:cNvPr id="95" name="Text Placeholder 2">
            <a:extLst>
              <a:ext uri="{FF2B5EF4-FFF2-40B4-BE49-F238E27FC236}">
                <a16:creationId xmlns:a16="http://schemas.microsoft.com/office/drawing/2014/main" id="{A9ECA2BD-3D20-F848-ABF6-197ECD467748}"/>
              </a:ext>
            </a:extLst>
          </p:cNvPr>
          <p:cNvSpPr>
            <a:spLocks noGrp="1"/>
          </p:cNvSpPr>
          <p:nvPr>
            <p:ph type="body" sz="quarter" idx="17" hasCustomPrompt="1"/>
          </p:nvPr>
        </p:nvSpPr>
        <p:spPr>
          <a:xfrm>
            <a:off x="3557324" y="5324484"/>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969">
                <a:latin typeface="+mj-lt"/>
              </a:defRPr>
            </a:lvl1pPr>
          </a:lstStyle>
          <a:p>
            <a:pPr lvl="0"/>
            <a:r>
              <a:rPr lang="en-US"/>
              <a:t>Vice President </a:t>
            </a:r>
          </a:p>
        </p:txBody>
      </p:sp>
    </p:spTree>
    <p:extLst>
      <p:ext uri="{BB962C8B-B14F-4D97-AF65-F5344CB8AC3E}">
        <p14:creationId xmlns:p14="http://schemas.microsoft.com/office/powerpoint/2010/main" val="3245338060"/>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7"/>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grpSp>
        <p:nvGrpSpPr>
          <p:cNvPr id="12" name="Group 11">
            <a:extLst>
              <a:ext uri="{FF2B5EF4-FFF2-40B4-BE49-F238E27FC236}">
                <a16:creationId xmlns:a16="http://schemas.microsoft.com/office/drawing/2014/main" id="{6D74156A-1243-E74B-98C0-39C4641CCB4E}"/>
              </a:ext>
            </a:extLst>
          </p:cNvPr>
          <p:cNvGrpSpPr/>
          <p:nvPr userDrawn="1"/>
        </p:nvGrpSpPr>
        <p:grpSpPr>
          <a:xfrm>
            <a:off x="863794" y="2038643"/>
            <a:ext cx="7909497" cy="3315863"/>
            <a:chOff x="4840883" y="4083873"/>
            <a:chExt cx="15057560" cy="5128918"/>
          </a:xfrm>
        </p:grpSpPr>
        <p:sp>
          <p:nvSpPr>
            <p:cNvPr id="13" name="Freeform 12">
              <a:extLst>
                <a:ext uri="{FF2B5EF4-FFF2-40B4-BE49-F238E27FC236}">
                  <a16:creationId xmlns:a16="http://schemas.microsoft.com/office/drawing/2014/main" id="{5578D583-3293-BC48-AB87-3456547CD0E1}"/>
                </a:ext>
              </a:extLst>
            </p:cNvPr>
            <p:cNvSpPr/>
            <p:nvPr/>
          </p:nvSpPr>
          <p:spPr>
            <a:xfrm>
              <a:off x="14904224" y="4337211"/>
              <a:ext cx="4994219"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66"/>
            </a:p>
          </p:txBody>
        </p:sp>
        <p:sp>
          <p:nvSpPr>
            <p:cNvPr id="14" name="Freeform 13">
              <a:extLst>
                <a:ext uri="{FF2B5EF4-FFF2-40B4-BE49-F238E27FC236}">
                  <a16:creationId xmlns:a16="http://schemas.microsoft.com/office/drawing/2014/main" id="{FB242317-79C8-A14E-8AE7-D6F5AD5BB4BD}"/>
                </a:ext>
              </a:extLst>
            </p:cNvPr>
            <p:cNvSpPr/>
            <p:nvPr/>
          </p:nvSpPr>
          <p:spPr>
            <a:xfrm flipV="1">
              <a:off x="14904224" y="8048729"/>
              <a:ext cx="4994219"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66"/>
            </a:p>
          </p:txBody>
        </p:sp>
        <p:sp>
          <p:nvSpPr>
            <p:cNvPr id="15" name="Freeform 14">
              <a:extLst>
                <a:ext uri="{FF2B5EF4-FFF2-40B4-BE49-F238E27FC236}">
                  <a16:creationId xmlns:a16="http://schemas.microsoft.com/office/drawing/2014/main" id="{3D94F1FF-0468-5748-B851-E26F8196F092}"/>
                </a:ext>
              </a:extLst>
            </p:cNvPr>
            <p:cNvSpPr/>
            <p:nvPr/>
          </p:nvSpPr>
          <p:spPr>
            <a:xfrm flipH="1">
              <a:off x="4840883" y="4337211"/>
              <a:ext cx="5273124" cy="581254"/>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066"/>
            </a:p>
          </p:txBody>
        </p:sp>
        <p:sp>
          <p:nvSpPr>
            <p:cNvPr id="16" name="Freeform 15">
              <a:extLst>
                <a:ext uri="{FF2B5EF4-FFF2-40B4-BE49-F238E27FC236}">
                  <a16:creationId xmlns:a16="http://schemas.microsoft.com/office/drawing/2014/main" id="{625141FE-EBEB-8A4E-BC9D-FF1F6099E58D}"/>
                </a:ext>
              </a:extLst>
            </p:cNvPr>
            <p:cNvSpPr/>
            <p:nvPr/>
          </p:nvSpPr>
          <p:spPr>
            <a:xfrm flipH="1" flipV="1">
              <a:off x="5352827" y="8048729"/>
              <a:ext cx="4761180"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066"/>
            </a:p>
          </p:txBody>
        </p:sp>
        <p:sp>
          <p:nvSpPr>
            <p:cNvPr id="17" name="Oval 16">
              <a:extLst>
                <a:ext uri="{FF2B5EF4-FFF2-40B4-BE49-F238E27FC236}">
                  <a16:creationId xmlns:a16="http://schemas.microsoft.com/office/drawing/2014/main" id="{A7CA0A4A-A66E-5F47-9D58-C31A303D9E3C}"/>
                </a:ext>
              </a:extLst>
            </p:cNvPr>
            <p:cNvSpPr/>
            <p:nvPr/>
          </p:nvSpPr>
          <p:spPr>
            <a:xfrm>
              <a:off x="9929626" y="4558208"/>
              <a:ext cx="5140076" cy="4176312"/>
            </a:xfrm>
            <a:prstGeom prst="ellipse">
              <a:avLst/>
            </a:prstGeom>
            <a:noFill/>
            <a:ln w="19050" cmpd="sng">
              <a:solidFill>
                <a:schemeClr val="accent1"/>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a:lstStyle/>
            <a:p>
              <a:endParaRPr lang="en-GB" sz="1745"/>
            </a:p>
          </p:txBody>
        </p:sp>
        <p:sp>
          <p:nvSpPr>
            <p:cNvPr id="18" name="Freeform 17">
              <a:extLst>
                <a:ext uri="{FF2B5EF4-FFF2-40B4-BE49-F238E27FC236}">
                  <a16:creationId xmlns:a16="http://schemas.microsoft.com/office/drawing/2014/main" id="{B05D046F-06CD-784A-B0C3-4E8E630CAC01}"/>
                </a:ext>
              </a:extLst>
            </p:cNvPr>
            <p:cNvSpPr/>
            <p:nvPr/>
          </p:nvSpPr>
          <p:spPr>
            <a:xfrm>
              <a:off x="9834952" y="4083873"/>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292332">
                <a:lnSpc>
                  <a:spcPct val="90000"/>
                </a:lnSpc>
                <a:spcBef>
                  <a:spcPct val="0"/>
                </a:spcBef>
                <a:spcAft>
                  <a:spcPct val="35000"/>
                </a:spcAft>
              </a:pPr>
              <a:endParaRPr lang="en-US" sz="1551">
                <a:solidFill>
                  <a:srgbClr val="FFFFFF"/>
                </a:solidFill>
                <a:latin typeface="+mj-lt"/>
              </a:endParaRPr>
            </a:p>
          </p:txBody>
        </p:sp>
        <p:sp>
          <p:nvSpPr>
            <p:cNvPr id="19" name="Freeform 18">
              <a:extLst>
                <a:ext uri="{FF2B5EF4-FFF2-40B4-BE49-F238E27FC236}">
                  <a16:creationId xmlns:a16="http://schemas.microsoft.com/office/drawing/2014/main" id="{B554CE89-E8E8-9043-89D1-5473090C1166}"/>
                </a:ext>
              </a:extLst>
            </p:cNvPr>
            <p:cNvSpPr/>
            <p:nvPr/>
          </p:nvSpPr>
          <p:spPr>
            <a:xfrm>
              <a:off x="12943609" y="4083873"/>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292332">
                <a:lnSpc>
                  <a:spcPct val="90000"/>
                </a:lnSpc>
                <a:spcBef>
                  <a:spcPct val="0"/>
                </a:spcBef>
                <a:spcAft>
                  <a:spcPct val="35000"/>
                </a:spcAft>
              </a:pPr>
              <a:endParaRPr lang="en-US" sz="1551">
                <a:solidFill>
                  <a:srgbClr val="FFFFFF"/>
                </a:solidFill>
                <a:latin typeface="+mj-lt"/>
              </a:endParaRPr>
            </a:p>
          </p:txBody>
        </p:sp>
        <p:sp>
          <p:nvSpPr>
            <p:cNvPr id="20" name="Freeform 19">
              <a:extLst>
                <a:ext uri="{FF2B5EF4-FFF2-40B4-BE49-F238E27FC236}">
                  <a16:creationId xmlns:a16="http://schemas.microsoft.com/office/drawing/2014/main" id="{8D2B43C8-AA08-4141-B5B3-25172FEF8066}"/>
                </a:ext>
              </a:extLst>
            </p:cNvPr>
            <p:cNvSpPr/>
            <p:nvPr/>
          </p:nvSpPr>
          <p:spPr>
            <a:xfrm>
              <a:off x="9687057" y="7263846"/>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292332">
                <a:lnSpc>
                  <a:spcPct val="90000"/>
                </a:lnSpc>
                <a:spcBef>
                  <a:spcPct val="0"/>
                </a:spcBef>
                <a:spcAft>
                  <a:spcPct val="35000"/>
                </a:spcAft>
              </a:pPr>
              <a:endParaRPr lang="en-US" sz="1551">
                <a:solidFill>
                  <a:srgbClr val="FFFFFF"/>
                </a:solidFill>
                <a:latin typeface="+mj-lt"/>
              </a:endParaRPr>
            </a:p>
          </p:txBody>
        </p:sp>
        <p:sp>
          <p:nvSpPr>
            <p:cNvPr id="23" name="Freeform 22">
              <a:extLst>
                <a:ext uri="{FF2B5EF4-FFF2-40B4-BE49-F238E27FC236}">
                  <a16:creationId xmlns:a16="http://schemas.microsoft.com/office/drawing/2014/main" id="{A51D8C18-7517-B64A-9D01-2715F781BAD1}"/>
                </a:ext>
              </a:extLst>
            </p:cNvPr>
            <p:cNvSpPr/>
            <p:nvPr/>
          </p:nvSpPr>
          <p:spPr>
            <a:xfrm>
              <a:off x="12904483" y="7263846"/>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292332">
                <a:lnSpc>
                  <a:spcPct val="90000"/>
                </a:lnSpc>
                <a:spcBef>
                  <a:spcPct val="0"/>
                </a:spcBef>
                <a:spcAft>
                  <a:spcPct val="35000"/>
                </a:spcAft>
              </a:pPr>
              <a:endParaRPr lang="en-US" sz="1551">
                <a:solidFill>
                  <a:srgbClr val="FFFFFF"/>
                </a:solidFill>
                <a:latin typeface="+mj-lt"/>
              </a:endParaRPr>
            </a:p>
          </p:txBody>
        </p:sp>
      </p:grpSp>
      <p:sp>
        <p:nvSpPr>
          <p:cNvPr id="33" name="Text Placeholder 3">
            <a:extLst>
              <a:ext uri="{FF2B5EF4-FFF2-40B4-BE49-F238E27FC236}">
                <a16:creationId xmlns:a16="http://schemas.microsoft.com/office/drawing/2014/main" id="{82635B15-9049-AD4A-949D-17EB436076DE}"/>
              </a:ext>
            </a:extLst>
          </p:cNvPr>
          <p:cNvSpPr>
            <a:spLocks noGrp="1"/>
          </p:cNvSpPr>
          <p:nvPr>
            <p:ph type="body" sz="quarter" idx="14" hasCustomPrompt="1"/>
          </p:nvPr>
        </p:nvSpPr>
        <p:spPr>
          <a:xfrm>
            <a:off x="1491065" y="1872203"/>
            <a:ext cx="1485900" cy="433387"/>
          </a:xfrm>
          <a:prstGeom prst="rect">
            <a:avLst/>
          </a:prstGeom>
        </p:spPr>
        <p:txBody>
          <a:bodyPr numCol="1"/>
          <a:lstStyle>
            <a:lvl1pPr algn="r">
              <a:defRPr sz="1551">
                <a:latin typeface="+mj-lt"/>
              </a:defRPr>
            </a:lvl1pPr>
          </a:lstStyle>
          <a:p>
            <a:pPr lvl="0"/>
            <a:r>
              <a:rPr lang="en-US"/>
              <a:t>Segment 1</a:t>
            </a:r>
          </a:p>
        </p:txBody>
      </p:sp>
      <p:sp>
        <p:nvSpPr>
          <p:cNvPr id="41" name="Text Placeholder 3">
            <a:extLst>
              <a:ext uri="{FF2B5EF4-FFF2-40B4-BE49-F238E27FC236}">
                <a16:creationId xmlns:a16="http://schemas.microsoft.com/office/drawing/2014/main" id="{190C4932-394D-1041-B91C-94B9B0306726}"/>
              </a:ext>
            </a:extLst>
          </p:cNvPr>
          <p:cNvSpPr>
            <a:spLocks noGrp="1"/>
          </p:cNvSpPr>
          <p:nvPr>
            <p:ph type="body" sz="quarter" idx="16" hasCustomPrompt="1"/>
          </p:nvPr>
        </p:nvSpPr>
        <p:spPr>
          <a:xfrm>
            <a:off x="1491065" y="4567104"/>
            <a:ext cx="1485900" cy="433387"/>
          </a:xfrm>
          <a:prstGeom prst="rect">
            <a:avLst/>
          </a:prstGeom>
        </p:spPr>
        <p:txBody>
          <a:bodyPr numCol="1"/>
          <a:lstStyle>
            <a:lvl1pPr algn="r">
              <a:defRPr sz="1551">
                <a:latin typeface="+mj-lt"/>
              </a:defRPr>
            </a:lvl1pPr>
          </a:lstStyle>
          <a:p>
            <a:pPr lvl="0"/>
            <a:r>
              <a:rPr lang="en-US"/>
              <a:t>Segment 3</a:t>
            </a:r>
          </a:p>
        </p:txBody>
      </p:sp>
      <p:sp>
        <p:nvSpPr>
          <p:cNvPr id="43" name="Text Placeholder 3">
            <a:extLst>
              <a:ext uri="{FF2B5EF4-FFF2-40B4-BE49-F238E27FC236}">
                <a16:creationId xmlns:a16="http://schemas.microsoft.com/office/drawing/2014/main" id="{14137843-33C3-9D4E-907B-6BE86DE857A0}"/>
              </a:ext>
            </a:extLst>
          </p:cNvPr>
          <p:cNvSpPr>
            <a:spLocks noGrp="1"/>
          </p:cNvSpPr>
          <p:nvPr>
            <p:ph type="body" sz="quarter" idx="18" hasCustomPrompt="1"/>
          </p:nvPr>
        </p:nvSpPr>
        <p:spPr>
          <a:xfrm>
            <a:off x="6891536" y="1869300"/>
            <a:ext cx="1485900" cy="433387"/>
          </a:xfrm>
          <a:prstGeom prst="rect">
            <a:avLst/>
          </a:prstGeom>
        </p:spPr>
        <p:txBody>
          <a:bodyPr numCol="1"/>
          <a:lstStyle>
            <a:lvl1pPr algn="l">
              <a:defRPr sz="1551">
                <a:latin typeface="+mj-lt"/>
              </a:defRPr>
            </a:lvl1pPr>
          </a:lstStyle>
          <a:p>
            <a:pPr lvl="0"/>
            <a:r>
              <a:rPr lang="en-US"/>
              <a:t>Segment 2</a:t>
            </a:r>
          </a:p>
        </p:txBody>
      </p:sp>
      <p:sp>
        <p:nvSpPr>
          <p:cNvPr id="45" name="Text Placeholder 3">
            <a:extLst>
              <a:ext uri="{FF2B5EF4-FFF2-40B4-BE49-F238E27FC236}">
                <a16:creationId xmlns:a16="http://schemas.microsoft.com/office/drawing/2014/main" id="{E0ADD46E-E1B0-A14C-A777-353C440A2030}"/>
              </a:ext>
            </a:extLst>
          </p:cNvPr>
          <p:cNvSpPr>
            <a:spLocks noGrp="1"/>
          </p:cNvSpPr>
          <p:nvPr>
            <p:ph type="body" sz="quarter" idx="20" hasCustomPrompt="1"/>
          </p:nvPr>
        </p:nvSpPr>
        <p:spPr>
          <a:xfrm>
            <a:off x="6891536" y="4567104"/>
            <a:ext cx="1485900" cy="433387"/>
          </a:xfrm>
          <a:prstGeom prst="rect">
            <a:avLst/>
          </a:prstGeom>
        </p:spPr>
        <p:txBody>
          <a:bodyPr numCol="1"/>
          <a:lstStyle>
            <a:lvl1pPr algn="l">
              <a:defRPr sz="1551">
                <a:latin typeface="+mj-lt"/>
              </a:defRPr>
            </a:lvl1pPr>
          </a:lstStyle>
          <a:p>
            <a:pPr lvl="0"/>
            <a:r>
              <a:rPr lang="en-US"/>
              <a:t>Segment 4</a:t>
            </a:r>
          </a:p>
        </p:txBody>
      </p:sp>
      <p:sp>
        <p:nvSpPr>
          <p:cNvPr id="47" name="Text Placeholder 3">
            <a:extLst>
              <a:ext uri="{FF2B5EF4-FFF2-40B4-BE49-F238E27FC236}">
                <a16:creationId xmlns:a16="http://schemas.microsoft.com/office/drawing/2014/main" id="{1124820E-4A28-CC49-8AD3-06351E336B04}"/>
              </a:ext>
            </a:extLst>
          </p:cNvPr>
          <p:cNvSpPr>
            <a:spLocks noGrp="1"/>
          </p:cNvSpPr>
          <p:nvPr>
            <p:ph type="body" sz="quarter" idx="22" hasCustomPrompt="1"/>
          </p:nvPr>
        </p:nvSpPr>
        <p:spPr>
          <a:xfrm>
            <a:off x="3505704" y="1933709"/>
            <a:ext cx="1191985" cy="1467060"/>
          </a:xfrm>
          <a:prstGeom prst="rect">
            <a:avLst/>
          </a:prstGeom>
        </p:spPr>
        <p:txBody>
          <a:bodyPr numCol="1" anchor="ctr"/>
          <a:lstStyle>
            <a:lvl1pPr algn="ctr">
              <a:defRPr sz="1357">
                <a:solidFill>
                  <a:schemeClr val="bg1"/>
                </a:solidFill>
                <a:latin typeface="+mj-lt"/>
              </a:defRPr>
            </a:lvl1pPr>
          </a:lstStyle>
          <a:p>
            <a:pPr lvl="0"/>
            <a:r>
              <a:rPr lang="en-US"/>
              <a:t>Segment 1</a:t>
            </a:r>
          </a:p>
        </p:txBody>
      </p:sp>
      <p:sp>
        <p:nvSpPr>
          <p:cNvPr id="48" name="Text Placeholder 3">
            <a:extLst>
              <a:ext uri="{FF2B5EF4-FFF2-40B4-BE49-F238E27FC236}">
                <a16:creationId xmlns:a16="http://schemas.microsoft.com/office/drawing/2014/main" id="{B12080EA-33EE-C943-A2DC-FC208444D53B}"/>
              </a:ext>
            </a:extLst>
          </p:cNvPr>
          <p:cNvSpPr>
            <a:spLocks noGrp="1"/>
          </p:cNvSpPr>
          <p:nvPr>
            <p:ph type="body" sz="quarter" idx="23" hasCustomPrompt="1"/>
          </p:nvPr>
        </p:nvSpPr>
        <p:spPr>
          <a:xfrm>
            <a:off x="5150431" y="1933709"/>
            <a:ext cx="1191985" cy="1467060"/>
          </a:xfrm>
          <a:prstGeom prst="rect">
            <a:avLst/>
          </a:prstGeom>
        </p:spPr>
        <p:txBody>
          <a:bodyPr numCol="1" anchor="ctr"/>
          <a:lstStyle>
            <a:lvl1pPr algn="ctr">
              <a:defRPr sz="1357">
                <a:solidFill>
                  <a:schemeClr val="bg1"/>
                </a:solidFill>
                <a:latin typeface="+mj-lt"/>
              </a:defRPr>
            </a:lvl1pPr>
          </a:lstStyle>
          <a:p>
            <a:pPr lvl="0"/>
            <a:r>
              <a:rPr lang="en-US"/>
              <a:t>Segment 2</a:t>
            </a:r>
          </a:p>
        </p:txBody>
      </p:sp>
      <p:sp>
        <p:nvSpPr>
          <p:cNvPr id="49" name="Text Placeholder 3">
            <a:extLst>
              <a:ext uri="{FF2B5EF4-FFF2-40B4-BE49-F238E27FC236}">
                <a16:creationId xmlns:a16="http://schemas.microsoft.com/office/drawing/2014/main" id="{20F2F0F3-D332-9A43-B8CA-7032FCE287B2}"/>
              </a:ext>
            </a:extLst>
          </p:cNvPr>
          <p:cNvSpPr>
            <a:spLocks noGrp="1"/>
          </p:cNvSpPr>
          <p:nvPr>
            <p:ph type="body" sz="quarter" idx="24" hasCustomPrompt="1"/>
          </p:nvPr>
        </p:nvSpPr>
        <p:spPr>
          <a:xfrm>
            <a:off x="3418056" y="3990975"/>
            <a:ext cx="1214906" cy="1467060"/>
          </a:xfrm>
          <a:prstGeom prst="rect">
            <a:avLst/>
          </a:prstGeom>
        </p:spPr>
        <p:txBody>
          <a:bodyPr numCol="1" anchor="ctr"/>
          <a:lstStyle>
            <a:lvl1pPr algn="ctr">
              <a:defRPr sz="1357">
                <a:solidFill>
                  <a:schemeClr val="bg1"/>
                </a:solidFill>
                <a:latin typeface="+mj-lt"/>
              </a:defRPr>
            </a:lvl1pPr>
          </a:lstStyle>
          <a:p>
            <a:pPr lvl="0"/>
            <a:r>
              <a:rPr lang="en-US"/>
              <a:t>Segment 3</a:t>
            </a:r>
          </a:p>
        </p:txBody>
      </p:sp>
      <p:sp>
        <p:nvSpPr>
          <p:cNvPr id="50" name="Text Placeholder 3">
            <a:extLst>
              <a:ext uri="{FF2B5EF4-FFF2-40B4-BE49-F238E27FC236}">
                <a16:creationId xmlns:a16="http://schemas.microsoft.com/office/drawing/2014/main" id="{958958B9-1A2A-DD4B-B52F-45DD8A8EDFFF}"/>
              </a:ext>
            </a:extLst>
          </p:cNvPr>
          <p:cNvSpPr>
            <a:spLocks noGrp="1"/>
          </p:cNvSpPr>
          <p:nvPr>
            <p:ph type="body" sz="quarter" idx="25" hasCustomPrompt="1"/>
          </p:nvPr>
        </p:nvSpPr>
        <p:spPr>
          <a:xfrm>
            <a:off x="5130576" y="3990975"/>
            <a:ext cx="1191985" cy="1467060"/>
          </a:xfrm>
          <a:prstGeom prst="rect">
            <a:avLst/>
          </a:prstGeom>
        </p:spPr>
        <p:txBody>
          <a:bodyPr numCol="1" anchor="ctr"/>
          <a:lstStyle>
            <a:lvl1pPr algn="ctr">
              <a:defRPr sz="1357">
                <a:solidFill>
                  <a:schemeClr val="bg1"/>
                </a:solidFill>
                <a:latin typeface="+mj-lt"/>
              </a:defRPr>
            </a:lvl1pPr>
          </a:lstStyle>
          <a:p>
            <a:pPr lvl="0"/>
            <a:r>
              <a:rPr lang="en-US"/>
              <a:t>Segment 4</a:t>
            </a:r>
          </a:p>
        </p:txBody>
      </p:sp>
      <p:sp>
        <p:nvSpPr>
          <p:cNvPr id="52" name="Text Placeholder 50">
            <a:extLst>
              <a:ext uri="{FF2B5EF4-FFF2-40B4-BE49-F238E27FC236}">
                <a16:creationId xmlns:a16="http://schemas.microsoft.com/office/drawing/2014/main" id="{931CC39D-C096-1649-8C0E-3281A819E3D6}"/>
              </a:ext>
            </a:extLst>
          </p:cNvPr>
          <p:cNvSpPr>
            <a:spLocks noGrp="1"/>
          </p:cNvSpPr>
          <p:nvPr>
            <p:ph type="body" sz="quarter" idx="26" hasCustomPrompt="1"/>
          </p:nvPr>
        </p:nvSpPr>
        <p:spPr>
          <a:xfrm>
            <a:off x="2750776" y="3595688"/>
            <a:ext cx="751979" cy="241300"/>
          </a:xfrm>
          <a:prstGeom prst="rect">
            <a:avLst/>
          </a:prstGeom>
        </p:spPr>
        <p:txBody>
          <a:bodyPr numCol="1"/>
          <a:lstStyle>
            <a:lvl1pPr algn="r">
              <a:defRPr/>
            </a:lvl1pPr>
          </a:lstStyle>
          <a:p>
            <a:pPr lvl="0"/>
            <a:r>
              <a:rPr lang="en-US"/>
              <a:t>X axis</a:t>
            </a:r>
          </a:p>
        </p:txBody>
      </p:sp>
      <p:sp>
        <p:nvSpPr>
          <p:cNvPr id="54" name="Text Placeholder 50">
            <a:extLst>
              <a:ext uri="{FF2B5EF4-FFF2-40B4-BE49-F238E27FC236}">
                <a16:creationId xmlns:a16="http://schemas.microsoft.com/office/drawing/2014/main" id="{B22068C2-4206-424F-A165-268E3E9D118F}"/>
              </a:ext>
            </a:extLst>
          </p:cNvPr>
          <p:cNvSpPr>
            <a:spLocks noGrp="1"/>
          </p:cNvSpPr>
          <p:nvPr>
            <p:ph type="body" sz="quarter" idx="27" hasCustomPrompt="1"/>
          </p:nvPr>
        </p:nvSpPr>
        <p:spPr>
          <a:xfrm>
            <a:off x="4527783" y="1891602"/>
            <a:ext cx="751979" cy="241300"/>
          </a:xfrm>
          <a:prstGeom prst="rect">
            <a:avLst/>
          </a:prstGeom>
        </p:spPr>
        <p:txBody>
          <a:bodyPr numCol="1"/>
          <a:lstStyle>
            <a:lvl1pPr algn="ctr">
              <a:defRPr/>
            </a:lvl1pPr>
          </a:lstStyle>
          <a:p>
            <a:pPr lvl="0"/>
            <a:r>
              <a:rPr lang="en-US"/>
              <a:t>Y axis</a:t>
            </a:r>
          </a:p>
        </p:txBody>
      </p:sp>
      <p:sp>
        <p:nvSpPr>
          <p:cNvPr id="3" name="Text Placeholder 2">
            <a:extLst>
              <a:ext uri="{FF2B5EF4-FFF2-40B4-BE49-F238E27FC236}">
                <a16:creationId xmlns:a16="http://schemas.microsoft.com/office/drawing/2014/main" id="{25F70E16-F2E7-8843-93AC-6112A05028F8}"/>
              </a:ext>
            </a:extLst>
          </p:cNvPr>
          <p:cNvSpPr>
            <a:spLocks noGrp="1"/>
          </p:cNvSpPr>
          <p:nvPr>
            <p:ph type="body" sz="quarter" idx="28"/>
          </p:nvPr>
        </p:nvSpPr>
        <p:spPr>
          <a:xfrm>
            <a:off x="863794" y="2264929"/>
            <a:ext cx="2117723" cy="973137"/>
          </a:xfrm>
          <a:prstGeom prst="rect">
            <a:avLst/>
          </a:prstGeom>
        </p:spPr>
        <p:txBody>
          <a:bodyPr/>
          <a:lstStyle>
            <a:lvl1pPr algn="r">
              <a:defRPr sz="1357"/>
            </a:lvl1pPr>
            <a:lvl2pPr marL="278473" indent="-166162" algn="r">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51" name="Text Placeholder 2">
            <a:extLst>
              <a:ext uri="{FF2B5EF4-FFF2-40B4-BE49-F238E27FC236}">
                <a16:creationId xmlns:a16="http://schemas.microsoft.com/office/drawing/2014/main" id="{1D41EFF0-88D3-AD48-9A8B-D7AFF3500766}"/>
              </a:ext>
            </a:extLst>
          </p:cNvPr>
          <p:cNvSpPr>
            <a:spLocks noGrp="1"/>
          </p:cNvSpPr>
          <p:nvPr>
            <p:ph type="body" sz="quarter" idx="29"/>
          </p:nvPr>
        </p:nvSpPr>
        <p:spPr>
          <a:xfrm>
            <a:off x="863794" y="4948823"/>
            <a:ext cx="2117723" cy="973137"/>
          </a:xfrm>
          <a:prstGeom prst="rect">
            <a:avLst/>
          </a:prstGeom>
        </p:spPr>
        <p:txBody>
          <a:bodyPr/>
          <a:lstStyle>
            <a:lvl1pPr algn="r">
              <a:defRPr sz="1357"/>
            </a:lvl1pPr>
            <a:lvl2pPr marL="278473" indent="-166162" algn="r">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53" name="Text Placeholder 2">
            <a:extLst>
              <a:ext uri="{FF2B5EF4-FFF2-40B4-BE49-F238E27FC236}">
                <a16:creationId xmlns:a16="http://schemas.microsoft.com/office/drawing/2014/main" id="{1B06AE93-3069-EC4F-90BF-64892662467C}"/>
              </a:ext>
            </a:extLst>
          </p:cNvPr>
          <p:cNvSpPr>
            <a:spLocks noGrp="1"/>
          </p:cNvSpPr>
          <p:nvPr>
            <p:ph type="body" sz="quarter" idx="30"/>
          </p:nvPr>
        </p:nvSpPr>
        <p:spPr>
          <a:xfrm>
            <a:off x="6887358" y="2262026"/>
            <a:ext cx="2084819" cy="973137"/>
          </a:xfrm>
          <a:prstGeom prst="rect">
            <a:avLst/>
          </a:prstGeom>
        </p:spPr>
        <p:txBody>
          <a:bodyPr/>
          <a:lstStyle>
            <a:lvl1pPr algn="l">
              <a:defRPr sz="1357"/>
            </a:lvl1pPr>
            <a:lvl2pPr marL="278473" indent="-166162" algn="l">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56" name="Text Placeholder 2">
            <a:extLst>
              <a:ext uri="{FF2B5EF4-FFF2-40B4-BE49-F238E27FC236}">
                <a16:creationId xmlns:a16="http://schemas.microsoft.com/office/drawing/2014/main" id="{BF351ED7-ED0B-274E-ADE3-DBC69B2743DD}"/>
              </a:ext>
            </a:extLst>
          </p:cNvPr>
          <p:cNvSpPr>
            <a:spLocks noGrp="1"/>
          </p:cNvSpPr>
          <p:nvPr>
            <p:ph type="body" sz="quarter" idx="31"/>
          </p:nvPr>
        </p:nvSpPr>
        <p:spPr>
          <a:xfrm>
            <a:off x="6887358" y="4948823"/>
            <a:ext cx="2084819" cy="973137"/>
          </a:xfrm>
          <a:prstGeom prst="rect">
            <a:avLst/>
          </a:prstGeom>
        </p:spPr>
        <p:txBody>
          <a:bodyPr/>
          <a:lstStyle>
            <a:lvl1pPr algn="l">
              <a:defRPr sz="1357"/>
            </a:lvl1pPr>
            <a:lvl2pPr marL="278473" indent="-166162" algn="l">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35" name="Footer Placeholder 6">
            <a:extLst>
              <a:ext uri="{FF2B5EF4-FFF2-40B4-BE49-F238E27FC236}">
                <a16:creationId xmlns:a16="http://schemas.microsoft.com/office/drawing/2014/main" id="{6BF7FB78-5951-634A-86A7-F503E3FA53DB}"/>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37" name="Picture 36" descr="A picture containing text, clipart&#10;&#10;Description automatically generated">
            <a:extLst>
              <a:ext uri="{FF2B5EF4-FFF2-40B4-BE49-F238E27FC236}">
                <a16:creationId xmlns:a16="http://schemas.microsoft.com/office/drawing/2014/main" id="{FCCBAC04-4C7C-457F-B93E-0F33CC605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8" name="Title 3">
            <a:extLst>
              <a:ext uri="{FF2B5EF4-FFF2-40B4-BE49-F238E27FC236}">
                <a16:creationId xmlns:a16="http://schemas.microsoft.com/office/drawing/2014/main" id="{BE4A2825-AC42-44CC-A6B9-6A3FE9D420D9}"/>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39" name="Text Placeholder 2">
            <a:extLst>
              <a:ext uri="{FF2B5EF4-FFF2-40B4-BE49-F238E27FC236}">
                <a16:creationId xmlns:a16="http://schemas.microsoft.com/office/drawing/2014/main" id="{AD8E2314-9DA0-4BBC-9870-3F54DD32F54D}"/>
              </a:ext>
            </a:extLst>
          </p:cNvPr>
          <p:cNvSpPr>
            <a:spLocks noGrp="1"/>
          </p:cNvSpPr>
          <p:nvPr>
            <p:ph type="body" sz="quarter" idx="32"/>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40760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7"/>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7" name="Right Arrow 16">
            <a:extLst>
              <a:ext uri="{FF2B5EF4-FFF2-40B4-BE49-F238E27FC236}">
                <a16:creationId xmlns:a16="http://schemas.microsoft.com/office/drawing/2014/main" id="{243BBCA5-7521-4341-8DE3-3D98661E0BF0}"/>
              </a:ext>
            </a:extLst>
          </p:cNvPr>
          <p:cNvSpPr/>
          <p:nvPr/>
        </p:nvSpPr>
        <p:spPr>
          <a:xfrm>
            <a:off x="681042" y="2005094"/>
            <a:ext cx="8543924" cy="901231"/>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326">
              <a:solidFill>
                <a:srgbClr val="FFFFFF"/>
              </a:solidFill>
              <a:latin typeface="+mj-lt"/>
            </a:endParaRPr>
          </a:p>
        </p:txBody>
      </p:sp>
      <p:sp>
        <p:nvSpPr>
          <p:cNvPr id="18" name="Right Arrow 17">
            <a:extLst>
              <a:ext uri="{FF2B5EF4-FFF2-40B4-BE49-F238E27FC236}">
                <a16:creationId xmlns:a16="http://schemas.microsoft.com/office/drawing/2014/main" id="{C9789746-ED7B-5A43-8C3E-1E247210C860}"/>
              </a:ext>
            </a:extLst>
          </p:cNvPr>
          <p:cNvSpPr/>
          <p:nvPr/>
        </p:nvSpPr>
        <p:spPr>
          <a:xfrm>
            <a:off x="2745821" y="2914819"/>
            <a:ext cx="6479142" cy="90123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326">
              <a:solidFill>
                <a:srgbClr val="FFFFFF"/>
              </a:solidFill>
              <a:latin typeface="+mj-lt"/>
            </a:endParaRPr>
          </a:p>
        </p:txBody>
      </p:sp>
      <p:sp>
        <p:nvSpPr>
          <p:cNvPr id="19" name="Right Arrow 18">
            <a:extLst>
              <a:ext uri="{FF2B5EF4-FFF2-40B4-BE49-F238E27FC236}">
                <a16:creationId xmlns:a16="http://schemas.microsoft.com/office/drawing/2014/main" id="{818EE919-AE7F-3544-8653-0029E846C53D}"/>
              </a:ext>
            </a:extLst>
          </p:cNvPr>
          <p:cNvSpPr/>
          <p:nvPr/>
        </p:nvSpPr>
        <p:spPr>
          <a:xfrm>
            <a:off x="4810603" y="3824544"/>
            <a:ext cx="4414360" cy="901231"/>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326">
              <a:solidFill>
                <a:srgbClr val="FFFFFF"/>
              </a:solidFill>
              <a:latin typeface="+mj-lt"/>
            </a:endParaRPr>
          </a:p>
        </p:txBody>
      </p:sp>
      <p:sp>
        <p:nvSpPr>
          <p:cNvPr id="20" name="Right Arrow 19">
            <a:extLst>
              <a:ext uri="{FF2B5EF4-FFF2-40B4-BE49-F238E27FC236}">
                <a16:creationId xmlns:a16="http://schemas.microsoft.com/office/drawing/2014/main" id="{89CBC0CD-E938-B04A-8BC0-AA399CC273E7}"/>
              </a:ext>
            </a:extLst>
          </p:cNvPr>
          <p:cNvSpPr/>
          <p:nvPr/>
        </p:nvSpPr>
        <p:spPr>
          <a:xfrm>
            <a:off x="6875385" y="4734270"/>
            <a:ext cx="2349579" cy="9012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326">
              <a:solidFill>
                <a:srgbClr val="FFFFFF"/>
              </a:solidFill>
              <a:latin typeface="+mj-lt"/>
            </a:endParaRPr>
          </a:p>
        </p:txBody>
      </p:sp>
      <p:sp>
        <p:nvSpPr>
          <p:cNvPr id="34" name="Text Placeholder 5">
            <a:extLst>
              <a:ext uri="{FF2B5EF4-FFF2-40B4-BE49-F238E27FC236}">
                <a16:creationId xmlns:a16="http://schemas.microsoft.com/office/drawing/2014/main" id="{17EAAD68-3883-494C-AADD-CEBB92A782BC}"/>
              </a:ext>
            </a:extLst>
          </p:cNvPr>
          <p:cNvSpPr>
            <a:spLocks noGrp="1"/>
          </p:cNvSpPr>
          <p:nvPr>
            <p:ph type="body" sz="quarter" idx="18" hasCustomPrompt="1"/>
          </p:nvPr>
        </p:nvSpPr>
        <p:spPr>
          <a:xfrm>
            <a:off x="677168" y="2220127"/>
            <a:ext cx="1976041" cy="463550"/>
          </a:xfrm>
          <a:prstGeom prst="rect">
            <a:avLst/>
          </a:prstGeom>
        </p:spPr>
        <p:txBody>
          <a:bodyPr numCol="1" anchor="ctr" anchorCtr="0"/>
          <a:lstStyle>
            <a:lvl1pPr>
              <a:defRPr sz="2326">
                <a:solidFill>
                  <a:schemeClr val="bg1"/>
                </a:solidFill>
                <a:latin typeface="+mj-lt"/>
              </a:defRPr>
            </a:lvl1pPr>
          </a:lstStyle>
          <a:p>
            <a:pPr lvl="0"/>
            <a:r>
              <a:rPr lang="en-US"/>
              <a:t>01</a:t>
            </a:r>
          </a:p>
        </p:txBody>
      </p:sp>
      <p:sp>
        <p:nvSpPr>
          <p:cNvPr id="35" name="Text Placeholder 5">
            <a:extLst>
              <a:ext uri="{FF2B5EF4-FFF2-40B4-BE49-F238E27FC236}">
                <a16:creationId xmlns:a16="http://schemas.microsoft.com/office/drawing/2014/main" id="{B36A9376-851F-FF49-95C8-D04D39EC453B}"/>
              </a:ext>
            </a:extLst>
          </p:cNvPr>
          <p:cNvSpPr>
            <a:spLocks noGrp="1"/>
          </p:cNvSpPr>
          <p:nvPr>
            <p:ph type="body" sz="quarter" idx="19" hasCustomPrompt="1"/>
          </p:nvPr>
        </p:nvSpPr>
        <p:spPr>
          <a:xfrm>
            <a:off x="2748644" y="3124200"/>
            <a:ext cx="1976041" cy="463550"/>
          </a:xfrm>
          <a:prstGeom prst="rect">
            <a:avLst/>
          </a:prstGeom>
        </p:spPr>
        <p:txBody>
          <a:bodyPr numCol="1" anchor="ctr" anchorCtr="0"/>
          <a:lstStyle>
            <a:lvl1pPr>
              <a:defRPr sz="2326">
                <a:solidFill>
                  <a:schemeClr val="bg1"/>
                </a:solidFill>
                <a:latin typeface="+mj-lt"/>
              </a:defRPr>
            </a:lvl1pPr>
          </a:lstStyle>
          <a:p>
            <a:pPr lvl="0"/>
            <a:r>
              <a:rPr lang="en-US"/>
              <a:t>02</a:t>
            </a:r>
          </a:p>
        </p:txBody>
      </p:sp>
      <p:sp>
        <p:nvSpPr>
          <p:cNvPr id="36" name="Text Placeholder 5">
            <a:extLst>
              <a:ext uri="{FF2B5EF4-FFF2-40B4-BE49-F238E27FC236}">
                <a16:creationId xmlns:a16="http://schemas.microsoft.com/office/drawing/2014/main" id="{5CAEAB5C-C8E1-FF4E-BFE0-0265368F249B}"/>
              </a:ext>
            </a:extLst>
          </p:cNvPr>
          <p:cNvSpPr>
            <a:spLocks noGrp="1"/>
          </p:cNvSpPr>
          <p:nvPr>
            <p:ph type="body" sz="quarter" idx="20" hasCustomPrompt="1"/>
          </p:nvPr>
        </p:nvSpPr>
        <p:spPr>
          <a:xfrm>
            <a:off x="4812849" y="4038600"/>
            <a:ext cx="1976041" cy="463550"/>
          </a:xfrm>
          <a:prstGeom prst="rect">
            <a:avLst/>
          </a:prstGeom>
        </p:spPr>
        <p:txBody>
          <a:bodyPr numCol="1" anchor="ctr" anchorCtr="0"/>
          <a:lstStyle>
            <a:lvl1pPr>
              <a:defRPr sz="2326">
                <a:solidFill>
                  <a:schemeClr val="bg1"/>
                </a:solidFill>
                <a:latin typeface="+mj-lt"/>
              </a:defRPr>
            </a:lvl1pPr>
          </a:lstStyle>
          <a:p>
            <a:pPr lvl="0"/>
            <a:r>
              <a:rPr lang="en-US"/>
              <a:t>03</a:t>
            </a:r>
          </a:p>
        </p:txBody>
      </p:sp>
      <p:sp>
        <p:nvSpPr>
          <p:cNvPr id="37" name="Text Placeholder 5">
            <a:extLst>
              <a:ext uri="{FF2B5EF4-FFF2-40B4-BE49-F238E27FC236}">
                <a16:creationId xmlns:a16="http://schemas.microsoft.com/office/drawing/2014/main" id="{FF4FA31A-152B-A546-8098-FAC4530DCEFD}"/>
              </a:ext>
            </a:extLst>
          </p:cNvPr>
          <p:cNvSpPr>
            <a:spLocks noGrp="1"/>
          </p:cNvSpPr>
          <p:nvPr>
            <p:ph type="body" sz="quarter" idx="21" hasCustomPrompt="1"/>
          </p:nvPr>
        </p:nvSpPr>
        <p:spPr>
          <a:xfrm>
            <a:off x="6872289" y="4953000"/>
            <a:ext cx="1976041" cy="463550"/>
          </a:xfrm>
          <a:prstGeom prst="rect">
            <a:avLst/>
          </a:prstGeom>
        </p:spPr>
        <p:txBody>
          <a:bodyPr numCol="1" anchor="ctr" anchorCtr="0"/>
          <a:lstStyle>
            <a:lvl1pPr>
              <a:defRPr sz="2326">
                <a:solidFill>
                  <a:schemeClr val="bg1"/>
                </a:solidFill>
                <a:latin typeface="+mj-lt"/>
              </a:defRPr>
            </a:lvl1pPr>
          </a:lstStyle>
          <a:p>
            <a:pPr lvl="0"/>
            <a:r>
              <a:rPr lang="en-US"/>
              <a:t>04</a:t>
            </a:r>
          </a:p>
        </p:txBody>
      </p:sp>
      <p:sp>
        <p:nvSpPr>
          <p:cNvPr id="3" name="Text Placeholder 2">
            <a:extLst>
              <a:ext uri="{FF2B5EF4-FFF2-40B4-BE49-F238E27FC236}">
                <a16:creationId xmlns:a16="http://schemas.microsoft.com/office/drawing/2014/main" id="{9B0F7649-58CC-D344-91E2-CAC1415B1513}"/>
              </a:ext>
            </a:extLst>
          </p:cNvPr>
          <p:cNvSpPr>
            <a:spLocks noGrp="1"/>
          </p:cNvSpPr>
          <p:nvPr>
            <p:ph type="body" sz="quarter" idx="22"/>
          </p:nvPr>
        </p:nvSpPr>
        <p:spPr>
          <a:xfrm>
            <a:off x="681650" y="2818187"/>
            <a:ext cx="1925432" cy="1803400"/>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31" name="Text Placeholder 2">
            <a:extLst>
              <a:ext uri="{FF2B5EF4-FFF2-40B4-BE49-F238E27FC236}">
                <a16:creationId xmlns:a16="http://schemas.microsoft.com/office/drawing/2014/main" id="{45F0A8FB-257E-F84E-9980-C5E7C4779F52}"/>
              </a:ext>
            </a:extLst>
          </p:cNvPr>
          <p:cNvSpPr>
            <a:spLocks noGrp="1"/>
          </p:cNvSpPr>
          <p:nvPr>
            <p:ph type="body" sz="quarter" idx="23"/>
          </p:nvPr>
        </p:nvSpPr>
        <p:spPr>
          <a:xfrm>
            <a:off x="2759047" y="3733800"/>
            <a:ext cx="1925432" cy="1803400"/>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32" name="Text Placeholder 2">
            <a:extLst>
              <a:ext uri="{FF2B5EF4-FFF2-40B4-BE49-F238E27FC236}">
                <a16:creationId xmlns:a16="http://schemas.microsoft.com/office/drawing/2014/main" id="{2928FB57-0A02-F84D-965C-191B46009337}"/>
              </a:ext>
            </a:extLst>
          </p:cNvPr>
          <p:cNvSpPr>
            <a:spLocks noGrp="1"/>
          </p:cNvSpPr>
          <p:nvPr>
            <p:ph type="body" sz="quarter" idx="24"/>
          </p:nvPr>
        </p:nvSpPr>
        <p:spPr>
          <a:xfrm>
            <a:off x="4822422" y="4648200"/>
            <a:ext cx="1925432" cy="1803400"/>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10F7A754-F8FC-8D4D-A9A3-FBA1044D8ACC}"/>
              </a:ext>
            </a:extLst>
          </p:cNvPr>
          <p:cNvSpPr>
            <a:spLocks noGrp="1"/>
          </p:cNvSpPr>
          <p:nvPr>
            <p:ph type="body" sz="quarter" idx="25"/>
          </p:nvPr>
        </p:nvSpPr>
        <p:spPr>
          <a:xfrm>
            <a:off x="6872289" y="5562600"/>
            <a:ext cx="1925432" cy="1154084"/>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23" name="Footer Placeholder 6">
            <a:extLst>
              <a:ext uri="{FF2B5EF4-FFF2-40B4-BE49-F238E27FC236}">
                <a16:creationId xmlns:a16="http://schemas.microsoft.com/office/drawing/2014/main" id="{2389959F-678A-0B49-A30A-E8AF637329EE}"/>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7178409B-07AD-4206-9882-2BCD9B6EF5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2" name="Title 3">
            <a:extLst>
              <a:ext uri="{FF2B5EF4-FFF2-40B4-BE49-F238E27FC236}">
                <a16:creationId xmlns:a16="http://schemas.microsoft.com/office/drawing/2014/main" id="{063DDC32-EA8B-459C-87F4-5133F69564A0}"/>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26" name="Text Placeholder 2">
            <a:extLst>
              <a:ext uri="{FF2B5EF4-FFF2-40B4-BE49-F238E27FC236}">
                <a16:creationId xmlns:a16="http://schemas.microsoft.com/office/drawing/2014/main" id="{3868216D-71A8-4883-991E-8D3134352CF8}"/>
              </a:ext>
            </a:extLst>
          </p:cNvPr>
          <p:cNvSpPr>
            <a:spLocks noGrp="1"/>
          </p:cNvSpPr>
          <p:nvPr>
            <p:ph type="body" sz="quarter" idx="26"/>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11630002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7"/>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4" name="Rectangle 13">
            <a:extLst>
              <a:ext uri="{FF2B5EF4-FFF2-40B4-BE49-F238E27FC236}">
                <a16:creationId xmlns:a16="http://schemas.microsoft.com/office/drawing/2014/main" id="{F2A611B8-70D7-D542-8C91-D50C2273B594}"/>
              </a:ext>
            </a:extLst>
          </p:cNvPr>
          <p:cNvSpPr/>
          <p:nvPr/>
        </p:nvSpPr>
        <p:spPr>
          <a:xfrm>
            <a:off x="5570054" y="1891105"/>
            <a:ext cx="3042722" cy="338554"/>
          </a:xfrm>
          <a:prstGeom prst="rect">
            <a:avLst/>
          </a:prstGeom>
        </p:spPr>
        <p:txBody>
          <a:bodyPr wrap="square">
            <a:spAutoFit/>
          </a:bodyPr>
          <a:lstStyle/>
          <a:p>
            <a:r>
              <a:rPr lang="en-US" sz="1551">
                <a:latin typeface="+mj-lt"/>
              </a:rPr>
              <a:t>Positions</a:t>
            </a:r>
          </a:p>
        </p:txBody>
      </p:sp>
      <p:grpSp>
        <p:nvGrpSpPr>
          <p:cNvPr id="26" name="Group 25">
            <a:extLst>
              <a:ext uri="{FF2B5EF4-FFF2-40B4-BE49-F238E27FC236}">
                <a16:creationId xmlns:a16="http://schemas.microsoft.com/office/drawing/2014/main" id="{5CE27DC7-2E8C-DA4A-A200-6A406C10C5F0}"/>
              </a:ext>
            </a:extLst>
          </p:cNvPr>
          <p:cNvGrpSpPr/>
          <p:nvPr/>
        </p:nvGrpSpPr>
        <p:grpSpPr>
          <a:xfrm>
            <a:off x="912305" y="2141479"/>
            <a:ext cx="3855024" cy="3489091"/>
            <a:chOff x="5257800" y="2038350"/>
            <a:chExt cx="2209800" cy="2133600"/>
          </a:xfrm>
        </p:grpSpPr>
        <p:grpSp>
          <p:nvGrpSpPr>
            <p:cNvPr id="37" name="Group 36">
              <a:extLst>
                <a:ext uri="{FF2B5EF4-FFF2-40B4-BE49-F238E27FC236}">
                  <a16:creationId xmlns:a16="http://schemas.microsoft.com/office/drawing/2014/main" id="{A50A3F42-C05F-FA4C-8B9C-43D67FE74444}"/>
                </a:ext>
              </a:extLst>
            </p:cNvPr>
            <p:cNvGrpSpPr/>
            <p:nvPr/>
          </p:nvGrpSpPr>
          <p:grpSpPr>
            <a:xfrm>
              <a:off x="5257800" y="2038350"/>
              <a:ext cx="2209800" cy="2133600"/>
              <a:chOff x="5257800" y="2038350"/>
              <a:chExt cx="2209800" cy="2133600"/>
            </a:xfrm>
          </p:grpSpPr>
          <p:cxnSp>
            <p:nvCxnSpPr>
              <p:cNvPr id="42" name="Straight Connector 41">
                <a:extLst>
                  <a:ext uri="{FF2B5EF4-FFF2-40B4-BE49-F238E27FC236}">
                    <a16:creationId xmlns:a16="http://schemas.microsoft.com/office/drawing/2014/main" id="{B22C5ADD-19F8-C345-9143-1D1E2C2213BD}"/>
                  </a:ext>
                </a:extLst>
              </p:cNvPr>
              <p:cNvCxnSpPr/>
              <p:nvPr/>
            </p:nvCxnSpPr>
            <p:spPr>
              <a:xfrm>
                <a:off x="63627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74F81E7-D659-0546-81ED-73F79EDAAD5B}"/>
                  </a:ext>
                </a:extLst>
              </p:cNvPr>
              <p:cNvCxnSpPr/>
              <p:nvPr/>
            </p:nvCxnSpPr>
            <p:spPr>
              <a:xfrm>
                <a:off x="52578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85944C0-01B8-DF4D-A1FB-C96F84202BC0}"/>
                  </a:ext>
                </a:extLst>
              </p:cNvPr>
              <p:cNvCxnSpPr/>
              <p:nvPr/>
            </p:nvCxnSpPr>
            <p:spPr>
              <a:xfrm>
                <a:off x="74676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85CA5ACE-382E-E741-80F1-1086934F3E63}"/>
                </a:ext>
              </a:extLst>
            </p:cNvPr>
            <p:cNvGrpSpPr/>
            <p:nvPr/>
          </p:nvGrpSpPr>
          <p:grpSpPr>
            <a:xfrm>
              <a:off x="5257800" y="2038350"/>
              <a:ext cx="2209800" cy="2133600"/>
              <a:chOff x="5295900" y="2038350"/>
              <a:chExt cx="2133600" cy="2209800"/>
            </a:xfrm>
          </p:grpSpPr>
          <p:cxnSp>
            <p:nvCxnSpPr>
              <p:cNvPr id="39" name="Straight Connector 38">
                <a:extLst>
                  <a:ext uri="{FF2B5EF4-FFF2-40B4-BE49-F238E27FC236}">
                    <a16:creationId xmlns:a16="http://schemas.microsoft.com/office/drawing/2014/main" id="{DA7BE2D0-97B4-A044-8408-73AC54E7FE4C}"/>
                  </a:ext>
                </a:extLst>
              </p:cNvPr>
              <p:cNvCxnSpPr/>
              <p:nvPr/>
            </p:nvCxnSpPr>
            <p:spPr>
              <a:xfrm rot="5400000">
                <a:off x="6362700" y="20764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63171A-3F73-C54D-A430-0256DE0BEE26}"/>
                  </a:ext>
                </a:extLst>
              </p:cNvPr>
              <p:cNvCxnSpPr/>
              <p:nvPr/>
            </p:nvCxnSpPr>
            <p:spPr>
              <a:xfrm rot="5400000">
                <a:off x="6362700" y="9715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9F5DC49-B517-DC43-95DB-92ED7987741A}"/>
                  </a:ext>
                </a:extLst>
              </p:cNvPr>
              <p:cNvCxnSpPr/>
              <p:nvPr/>
            </p:nvCxnSpPr>
            <p:spPr>
              <a:xfrm rot="5400000">
                <a:off x="6362700" y="3181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31" name="Right Arrow 29">
            <a:extLst>
              <a:ext uri="{FF2B5EF4-FFF2-40B4-BE49-F238E27FC236}">
                <a16:creationId xmlns:a16="http://schemas.microsoft.com/office/drawing/2014/main" id="{D1DB5E05-5642-2742-B446-93DB4293DCF0}"/>
              </a:ext>
            </a:extLst>
          </p:cNvPr>
          <p:cNvSpPr/>
          <p:nvPr/>
        </p:nvSpPr>
        <p:spPr>
          <a:xfrm rot="16200000">
            <a:off x="-866682" y="3761832"/>
            <a:ext cx="3536746" cy="296048"/>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77253" tIns="88626" rIns="177253" bIns="88626" numCol="1" spcCol="0" rtlCol="0" fromWordArt="0" anchor="ctr" anchorCtr="0" forceAA="0" compatLnSpc="1">
            <a:prstTxWarp prst="textNoShape">
              <a:avLst/>
            </a:prstTxWarp>
            <a:noAutofit/>
          </a:bodyPr>
          <a:lstStyle/>
          <a:p>
            <a:pPr algn="ctr"/>
            <a:endParaRPr lang="en-US" sz="1066"/>
          </a:p>
        </p:txBody>
      </p:sp>
      <p:sp>
        <p:nvSpPr>
          <p:cNvPr id="32" name="Right Arrow 39">
            <a:extLst>
              <a:ext uri="{FF2B5EF4-FFF2-40B4-BE49-F238E27FC236}">
                <a16:creationId xmlns:a16="http://schemas.microsoft.com/office/drawing/2014/main" id="{BDAD0CD1-9521-CC4A-8671-C94D4BF18FAA}"/>
              </a:ext>
            </a:extLst>
          </p:cNvPr>
          <p:cNvSpPr/>
          <p:nvPr/>
        </p:nvSpPr>
        <p:spPr>
          <a:xfrm>
            <a:off x="863193" y="5453835"/>
            <a:ext cx="3904140" cy="360940"/>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77253" tIns="88626" rIns="177253" bIns="88626" numCol="1" spcCol="0" rtlCol="0" fromWordArt="0" anchor="ctr" anchorCtr="0" forceAA="0" compatLnSpc="1">
            <a:prstTxWarp prst="textNoShape">
              <a:avLst/>
            </a:prstTxWarp>
            <a:noAutofit/>
          </a:bodyPr>
          <a:lstStyle/>
          <a:p>
            <a:pPr algn="ctr"/>
            <a:endParaRPr lang="en-US" sz="1066"/>
          </a:p>
        </p:txBody>
      </p:sp>
      <p:sp>
        <p:nvSpPr>
          <p:cNvPr id="34" name="TextBox 33">
            <a:extLst>
              <a:ext uri="{FF2B5EF4-FFF2-40B4-BE49-F238E27FC236}">
                <a16:creationId xmlns:a16="http://schemas.microsoft.com/office/drawing/2014/main" id="{3B5F0DCE-530D-CE44-BCBD-C2E1BD3E47EA}"/>
              </a:ext>
            </a:extLst>
          </p:cNvPr>
          <p:cNvSpPr txBox="1"/>
          <p:nvPr/>
        </p:nvSpPr>
        <p:spPr>
          <a:xfrm>
            <a:off x="2194427" y="4650813"/>
            <a:ext cx="67" cy="256352"/>
          </a:xfrm>
          <a:prstGeom prst="rect">
            <a:avLst/>
          </a:prstGeom>
          <a:noFill/>
        </p:spPr>
        <p:txBody>
          <a:bodyPr wrap="none" lIns="0" rIns="0" rtlCol="0">
            <a:spAutoFit/>
          </a:bodyPr>
          <a:lstStyle/>
          <a:p>
            <a:endParaRPr lang="en-US" sz="1066"/>
          </a:p>
        </p:txBody>
      </p:sp>
      <p:sp>
        <p:nvSpPr>
          <p:cNvPr id="53" name="Text Placeholder 3">
            <a:extLst>
              <a:ext uri="{FF2B5EF4-FFF2-40B4-BE49-F238E27FC236}">
                <a16:creationId xmlns:a16="http://schemas.microsoft.com/office/drawing/2014/main" id="{D67E35D4-BCE1-6F4B-889E-F681D148C4A2}"/>
              </a:ext>
            </a:extLst>
          </p:cNvPr>
          <p:cNvSpPr>
            <a:spLocks noGrp="1"/>
          </p:cNvSpPr>
          <p:nvPr>
            <p:ph type="body" sz="quarter" idx="14" hasCustomPrompt="1"/>
          </p:nvPr>
        </p:nvSpPr>
        <p:spPr>
          <a:xfrm>
            <a:off x="922499" y="1879042"/>
            <a:ext cx="1918677" cy="251680"/>
          </a:xfrm>
          <a:prstGeom prst="rect">
            <a:avLst/>
          </a:prstGeom>
        </p:spPr>
        <p:txBody>
          <a:bodyPr numCol="1"/>
          <a:lstStyle>
            <a:lvl1pPr algn="ctr">
              <a:defRPr sz="1066" b="1" i="0">
                <a:solidFill>
                  <a:schemeClr val="tx1">
                    <a:lumMod val="40000"/>
                    <a:lumOff val="60000"/>
                  </a:schemeClr>
                </a:solidFill>
                <a:latin typeface="Nunito Sans" pitchFamily="2" charset="77"/>
              </a:defRPr>
            </a:lvl1pPr>
          </a:lstStyle>
          <a:p>
            <a:pPr lvl="0"/>
            <a:r>
              <a:rPr lang="en-US"/>
              <a:t>X axis title</a:t>
            </a:r>
          </a:p>
        </p:txBody>
      </p:sp>
      <p:sp>
        <p:nvSpPr>
          <p:cNvPr id="54" name="Text Placeholder 3">
            <a:extLst>
              <a:ext uri="{FF2B5EF4-FFF2-40B4-BE49-F238E27FC236}">
                <a16:creationId xmlns:a16="http://schemas.microsoft.com/office/drawing/2014/main" id="{A54A8B74-515D-A14E-A74F-F66C06ADD2EC}"/>
              </a:ext>
            </a:extLst>
          </p:cNvPr>
          <p:cNvSpPr>
            <a:spLocks noGrp="1"/>
          </p:cNvSpPr>
          <p:nvPr>
            <p:ph type="body" sz="quarter" idx="15" hasCustomPrompt="1"/>
          </p:nvPr>
        </p:nvSpPr>
        <p:spPr>
          <a:xfrm>
            <a:off x="2847981" y="1879042"/>
            <a:ext cx="1918677" cy="251680"/>
          </a:xfrm>
          <a:prstGeom prst="rect">
            <a:avLst/>
          </a:prstGeom>
        </p:spPr>
        <p:txBody>
          <a:bodyPr numCol="1"/>
          <a:lstStyle>
            <a:lvl1pPr algn="ctr">
              <a:defRPr sz="1066" b="1" i="0">
                <a:solidFill>
                  <a:schemeClr val="tx1">
                    <a:lumMod val="40000"/>
                    <a:lumOff val="60000"/>
                  </a:schemeClr>
                </a:solidFill>
                <a:latin typeface="Nunito Sans" pitchFamily="2" charset="77"/>
              </a:defRPr>
            </a:lvl1pPr>
          </a:lstStyle>
          <a:p>
            <a:pPr lvl="0"/>
            <a:r>
              <a:rPr lang="en-US"/>
              <a:t>X axis title</a:t>
            </a:r>
          </a:p>
        </p:txBody>
      </p:sp>
      <p:sp>
        <p:nvSpPr>
          <p:cNvPr id="55" name="Text Placeholder 3">
            <a:extLst>
              <a:ext uri="{FF2B5EF4-FFF2-40B4-BE49-F238E27FC236}">
                <a16:creationId xmlns:a16="http://schemas.microsoft.com/office/drawing/2014/main" id="{F4836230-811F-7942-A727-942E9AB38579}"/>
              </a:ext>
            </a:extLst>
          </p:cNvPr>
          <p:cNvSpPr>
            <a:spLocks noGrp="1"/>
          </p:cNvSpPr>
          <p:nvPr>
            <p:ph type="body" sz="quarter" idx="16" hasCustomPrompt="1"/>
          </p:nvPr>
        </p:nvSpPr>
        <p:spPr>
          <a:xfrm rot="5400000">
            <a:off x="4008619" y="2912360"/>
            <a:ext cx="1728126" cy="204490"/>
          </a:xfrm>
          <a:prstGeom prst="rect">
            <a:avLst/>
          </a:prstGeom>
        </p:spPr>
        <p:txBody>
          <a:bodyPr numCol="1"/>
          <a:lstStyle>
            <a:lvl1pPr algn="ctr">
              <a:defRPr sz="1066" b="1" i="0">
                <a:solidFill>
                  <a:schemeClr val="tx1">
                    <a:lumMod val="40000"/>
                    <a:lumOff val="60000"/>
                  </a:schemeClr>
                </a:solidFill>
                <a:latin typeface="Nunito Sans" pitchFamily="2" charset="77"/>
              </a:defRPr>
            </a:lvl1pPr>
          </a:lstStyle>
          <a:p>
            <a:pPr lvl="0"/>
            <a:r>
              <a:rPr lang="en-US"/>
              <a:t>Y axis title</a:t>
            </a:r>
          </a:p>
        </p:txBody>
      </p:sp>
      <p:sp>
        <p:nvSpPr>
          <p:cNvPr id="58" name="Text Placeholder 3">
            <a:extLst>
              <a:ext uri="{FF2B5EF4-FFF2-40B4-BE49-F238E27FC236}">
                <a16:creationId xmlns:a16="http://schemas.microsoft.com/office/drawing/2014/main" id="{B0AE8F19-5424-454D-A357-F986EB20770D}"/>
              </a:ext>
            </a:extLst>
          </p:cNvPr>
          <p:cNvSpPr>
            <a:spLocks noGrp="1"/>
          </p:cNvSpPr>
          <p:nvPr>
            <p:ph type="body" sz="quarter" idx="17" hasCustomPrompt="1"/>
          </p:nvPr>
        </p:nvSpPr>
        <p:spPr>
          <a:xfrm rot="5400000">
            <a:off x="4008619" y="4648018"/>
            <a:ext cx="1728126" cy="204490"/>
          </a:xfrm>
          <a:prstGeom prst="rect">
            <a:avLst/>
          </a:prstGeom>
        </p:spPr>
        <p:txBody>
          <a:bodyPr numCol="1"/>
          <a:lstStyle>
            <a:lvl1pPr algn="ctr">
              <a:defRPr sz="1066" b="1" i="0">
                <a:solidFill>
                  <a:schemeClr val="tx1">
                    <a:lumMod val="40000"/>
                    <a:lumOff val="60000"/>
                  </a:schemeClr>
                </a:solidFill>
                <a:latin typeface="Nunito Sans" pitchFamily="2" charset="77"/>
              </a:defRPr>
            </a:lvl1pPr>
          </a:lstStyle>
          <a:p>
            <a:pPr lvl="0"/>
            <a:r>
              <a:rPr lang="en-US"/>
              <a:t>Y axis title</a:t>
            </a:r>
          </a:p>
        </p:txBody>
      </p:sp>
      <p:sp>
        <p:nvSpPr>
          <p:cNvPr id="60" name="Text Placeholder 3">
            <a:extLst>
              <a:ext uri="{FF2B5EF4-FFF2-40B4-BE49-F238E27FC236}">
                <a16:creationId xmlns:a16="http://schemas.microsoft.com/office/drawing/2014/main" id="{843AAFBE-157D-4F44-BB00-F9425860E91A}"/>
              </a:ext>
            </a:extLst>
          </p:cNvPr>
          <p:cNvSpPr>
            <a:spLocks noGrp="1"/>
          </p:cNvSpPr>
          <p:nvPr>
            <p:ph type="body" sz="quarter" idx="18" hasCustomPrompt="1"/>
          </p:nvPr>
        </p:nvSpPr>
        <p:spPr>
          <a:xfrm>
            <a:off x="922499" y="5684856"/>
            <a:ext cx="1918677" cy="251680"/>
          </a:xfrm>
          <a:prstGeom prst="rect">
            <a:avLst/>
          </a:prstGeom>
        </p:spPr>
        <p:txBody>
          <a:bodyPr numCol="1"/>
          <a:lstStyle>
            <a:lvl1pPr algn="ctr">
              <a:defRPr sz="1066" b="1" i="0">
                <a:solidFill>
                  <a:schemeClr val="tx1">
                    <a:lumMod val="40000"/>
                    <a:lumOff val="60000"/>
                  </a:schemeClr>
                </a:solidFill>
                <a:latin typeface="Nunito Sans" pitchFamily="2" charset="77"/>
              </a:defRPr>
            </a:lvl1pPr>
          </a:lstStyle>
          <a:p>
            <a:pPr lvl="0"/>
            <a:r>
              <a:rPr lang="en-US"/>
              <a:t>X axis title</a:t>
            </a:r>
          </a:p>
        </p:txBody>
      </p:sp>
      <p:sp>
        <p:nvSpPr>
          <p:cNvPr id="62" name="Text Placeholder 3">
            <a:extLst>
              <a:ext uri="{FF2B5EF4-FFF2-40B4-BE49-F238E27FC236}">
                <a16:creationId xmlns:a16="http://schemas.microsoft.com/office/drawing/2014/main" id="{65F857E5-F8E4-3949-B0E4-134134F596C7}"/>
              </a:ext>
            </a:extLst>
          </p:cNvPr>
          <p:cNvSpPr>
            <a:spLocks noGrp="1"/>
          </p:cNvSpPr>
          <p:nvPr>
            <p:ph type="body" sz="quarter" idx="19" hasCustomPrompt="1"/>
          </p:nvPr>
        </p:nvSpPr>
        <p:spPr>
          <a:xfrm rot="16200000">
            <a:off x="-132456" y="4672117"/>
            <a:ext cx="1771301" cy="204490"/>
          </a:xfrm>
          <a:prstGeom prst="rect">
            <a:avLst/>
          </a:prstGeom>
        </p:spPr>
        <p:txBody>
          <a:bodyPr numCol="1"/>
          <a:lstStyle>
            <a:lvl1pPr algn="ctr">
              <a:defRPr sz="1066" b="1" i="0">
                <a:solidFill>
                  <a:schemeClr val="tx1">
                    <a:lumMod val="40000"/>
                    <a:lumOff val="60000"/>
                  </a:schemeClr>
                </a:solidFill>
                <a:latin typeface="Nunito Sans" pitchFamily="2" charset="77"/>
              </a:defRPr>
            </a:lvl1pPr>
          </a:lstStyle>
          <a:p>
            <a:pPr lvl="0"/>
            <a:r>
              <a:rPr lang="en-US"/>
              <a:t>Y axis title</a:t>
            </a:r>
          </a:p>
        </p:txBody>
      </p:sp>
      <p:sp>
        <p:nvSpPr>
          <p:cNvPr id="70" name="Text Placeholder 66">
            <a:extLst>
              <a:ext uri="{FF2B5EF4-FFF2-40B4-BE49-F238E27FC236}">
                <a16:creationId xmlns:a16="http://schemas.microsoft.com/office/drawing/2014/main" id="{0AFC9034-6F23-EA4D-8EBE-4901500E3ED3}"/>
              </a:ext>
            </a:extLst>
          </p:cNvPr>
          <p:cNvSpPr>
            <a:spLocks noGrp="1"/>
          </p:cNvSpPr>
          <p:nvPr>
            <p:ph type="body" sz="quarter" idx="23" hasCustomPrompt="1"/>
          </p:nvPr>
        </p:nvSpPr>
        <p:spPr>
          <a:xfrm>
            <a:off x="5543055" y="2502442"/>
            <a:ext cx="392113" cy="482600"/>
          </a:xfrm>
          <a:prstGeom prst="ellipse">
            <a:avLst/>
          </a:prstGeom>
          <a:solidFill>
            <a:schemeClr val="accent1">
              <a:lumMod val="75000"/>
            </a:schemeClr>
          </a:solidFill>
        </p:spPr>
        <p:txBody>
          <a:bodyPr lIns="0" tIns="0" rIns="0" bIns="0" numCol="1" anchor="ctr" anchorCtr="0"/>
          <a:lstStyle>
            <a:lvl1pPr algn="ctr">
              <a:defRPr sz="1357">
                <a:solidFill>
                  <a:schemeClr val="bg2"/>
                </a:solidFill>
                <a:latin typeface="+mj-lt"/>
              </a:defRPr>
            </a:lvl1pPr>
          </a:lstStyle>
          <a:p>
            <a:pPr lvl="0"/>
            <a:r>
              <a:rPr lang="en-US"/>
              <a:t>80</a:t>
            </a:r>
          </a:p>
        </p:txBody>
      </p:sp>
      <p:sp>
        <p:nvSpPr>
          <p:cNvPr id="71" name="Text Placeholder 66">
            <a:extLst>
              <a:ext uri="{FF2B5EF4-FFF2-40B4-BE49-F238E27FC236}">
                <a16:creationId xmlns:a16="http://schemas.microsoft.com/office/drawing/2014/main" id="{93E23D6C-83DB-8C4D-AC7B-55A846B56B5A}"/>
              </a:ext>
            </a:extLst>
          </p:cNvPr>
          <p:cNvSpPr>
            <a:spLocks noGrp="1"/>
          </p:cNvSpPr>
          <p:nvPr>
            <p:ph type="body" sz="quarter" idx="24" hasCustomPrompt="1"/>
          </p:nvPr>
        </p:nvSpPr>
        <p:spPr>
          <a:xfrm>
            <a:off x="5543055" y="3726168"/>
            <a:ext cx="392113" cy="482600"/>
          </a:xfrm>
          <a:prstGeom prst="ellipse">
            <a:avLst/>
          </a:prstGeom>
          <a:solidFill>
            <a:schemeClr val="accent6"/>
          </a:solidFill>
        </p:spPr>
        <p:txBody>
          <a:bodyPr lIns="0" tIns="0" rIns="0" bIns="0" numCol="1" anchor="ctr" anchorCtr="0"/>
          <a:lstStyle>
            <a:lvl1pPr algn="ctr">
              <a:defRPr sz="1357">
                <a:solidFill>
                  <a:schemeClr val="bg2"/>
                </a:solidFill>
                <a:latin typeface="+mj-lt"/>
              </a:defRPr>
            </a:lvl1pPr>
          </a:lstStyle>
          <a:p>
            <a:pPr lvl="0"/>
            <a:r>
              <a:rPr lang="en-US"/>
              <a:t>50</a:t>
            </a:r>
          </a:p>
        </p:txBody>
      </p:sp>
      <p:sp>
        <p:nvSpPr>
          <p:cNvPr id="72" name="Text Placeholder 66">
            <a:extLst>
              <a:ext uri="{FF2B5EF4-FFF2-40B4-BE49-F238E27FC236}">
                <a16:creationId xmlns:a16="http://schemas.microsoft.com/office/drawing/2014/main" id="{2D390CEB-63DD-4341-B383-FAFFFD800247}"/>
              </a:ext>
            </a:extLst>
          </p:cNvPr>
          <p:cNvSpPr>
            <a:spLocks noGrp="1"/>
          </p:cNvSpPr>
          <p:nvPr>
            <p:ph type="body" sz="quarter" idx="25" hasCustomPrompt="1"/>
          </p:nvPr>
        </p:nvSpPr>
        <p:spPr>
          <a:xfrm>
            <a:off x="5543055" y="4949893"/>
            <a:ext cx="392113" cy="482600"/>
          </a:xfrm>
          <a:prstGeom prst="ellipse">
            <a:avLst/>
          </a:prstGeom>
          <a:solidFill>
            <a:schemeClr val="accent1">
              <a:lumMod val="60000"/>
              <a:lumOff val="40000"/>
            </a:schemeClr>
          </a:solidFill>
        </p:spPr>
        <p:txBody>
          <a:bodyPr lIns="0" tIns="0" rIns="0" bIns="0" numCol="1" anchor="ctr" anchorCtr="0"/>
          <a:lstStyle>
            <a:lvl1pPr algn="ctr">
              <a:defRPr sz="1357">
                <a:solidFill>
                  <a:schemeClr val="bg2"/>
                </a:solidFill>
                <a:latin typeface="+mj-lt"/>
              </a:defRPr>
            </a:lvl1pPr>
          </a:lstStyle>
          <a:p>
            <a:pPr lvl="0"/>
            <a:r>
              <a:rPr lang="en-US"/>
              <a:t>20</a:t>
            </a:r>
          </a:p>
        </p:txBody>
      </p:sp>
      <p:sp>
        <p:nvSpPr>
          <p:cNvPr id="36" name="Text Placeholder 2">
            <a:extLst>
              <a:ext uri="{FF2B5EF4-FFF2-40B4-BE49-F238E27FC236}">
                <a16:creationId xmlns:a16="http://schemas.microsoft.com/office/drawing/2014/main" id="{16713793-FCDF-FA42-944D-0434EB0229F2}"/>
              </a:ext>
            </a:extLst>
          </p:cNvPr>
          <p:cNvSpPr>
            <a:spLocks noGrp="1"/>
          </p:cNvSpPr>
          <p:nvPr>
            <p:ph type="body" sz="quarter" idx="26"/>
          </p:nvPr>
        </p:nvSpPr>
        <p:spPr>
          <a:xfrm>
            <a:off x="6057905" y="2502442"/>
            <a:ext cx="2688643" cy="714722"/>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45" name="Text Placeholder 2">
            <a:extLst>
              <a:ext uri="{FF2B5EF4-FFF2-40B4-BE49-F238E27FC236}">
                <a16:creationId xmlns:a16="http://schemas.microsoft.com/office/drawing/2014/main" id="{EC65FE20-B59D-1949-92A6-3F4B9CF2C9B6}"/>
              </a:ext>
            </a:extLst>
          </p:cNvPr>
          <p:cNvSpPr>
            <a:spLocks noGrp="1"/>
          </p:cNvSpPr>
          <p:nvPr>
            <p:ph type="body" sz="quarter" idx="27"/>
          </p:nvPr>
        </p:nvSpPr>
        <p:spPr>
          <a:xfrm>
            <a:off x="6057905" y="3726168"/>
            <a:ext cx="2688643" cy="714722"/>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46" name="Text Placeholder 2">
            <a:extLst>
              <a:ext uri="{FF2B5EF4-FFF2-40B4-BE49-F238E27FC236}">
                <a16:creationId xmlns:a16="http://schemas.microsoft.com/office/drawing/2014/main" id="{DEAF4E24-43DF-D641-BB92-A07CC4742E48}"/>
              </a:ext>
            </a:extLst>
          </p:cNvPr>
          <p:cNvSpPr>
            <a:spLocks noGrp="1"/>
          </p:cNvSpPr>
          <p:nvPr>
            <p:ph type="body" sz="quarter" idx="28"/>
          </p:nvPr>
        </p:nvSpPr>
        <p:spPr>
          <a:xfrm>
            <a:off x="6057905" y="4949893"/>
            <a:ext cx="2688643" cy="714722"/>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35" name="Footer Placeholder 6">
            <a:extLst>
              <a:ext uri="{FF2B5EF4-FFF2-40B4-BE49-F238E27FC236}">
                <a16:creationId xmlns:a16="http://schemas.microsoft.com/office/drawing/2014/main" id="{74CBCE61-E9AF-DA44-85DF-A727468DEE4F}"/>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48" name="Picture 47" descr="A picture containing text, clipart&#10;&#10;Description automatically generated">
            <a:extLst>
              <a:ext uri="{FF2B5EF4-FFF2-40B4-BE49-F238E27FC236}">
                <a16:creationId xmlns:a16="http://schemas.microsoft.com/office/drawing/2014/main" id="{D85B832C-7BC0-4D0A-AD4D-7A5FC1AAD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49" name="Title 3">
            <a:extLst>
              <a:ext uri="{FF2B5EF4-FFF2-40B4-BE49-F238E27FC236}">
                <a16:creationId xmlns:a16="http://schemas.microsoft.com/office/drawing/2014/main" id="{D89FC77E-8953-452B-8006-23E87E55EC93}"/>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50" name="Text Placeholder 2">
            <a:extLst>
              <a:ext uri="{FF2B5EF4-FFF2-40B4-BE49-F238E27FC236}">
                <a16:creationId xmlns:a16="http://schemas.microsoft.com/office/drawing/2014/main" id="{4F923A56-BEF8-49C8-9929-3713BD63BE5F}"/>
              </a:ext>
            </a:extLst>
          </p:cNvPr>
          <p:cNvSpPr>
            <a:spLocks noGrp="1"/>
          </p:cNvSpPr>
          <p:nvPr>
            <p:ph type="body" sz="quarter" idx="20"/>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36252163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86"/>
            <a:ext cx="345679" cy="174625"/>
          </a:xfrm>
          <a:prstGeom prst="rect">
            <a:avLst/>
          </a:prstGeom>
        </p:spPr>
        <p:txBody>
          <a:bodyPr lIns="0" tIns="0" rIns="0" bIns="0" anchor="b" anchorCtr="0"/>
          <a:lstStyle>
            <a:lvl1pPr algn="l">
              <a:defRPr sz="872">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7"/>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cxnSp>
        <p:nvCxnSpPr>
          <p:cNvPr id="13" name="Straight Connector 12">
            <a:extLst>
              <a:ext uri="{FF2B5EF4-FFF2-40B4-BE49-F238E27FC236}">
                <a16:creationId xmlns:a16="http://schemas.microsoft.com/office/drawing/2014/main" id="{049E8368-7DAE-A949-9A46-8F34927ABA0A}"/>
              </a:ext>
            </a:extLst>
          </p:cNvPr>
          <p:cNvCxnSpPr/>
          <p:nvPr/>
        </p:nvCxnSpPr>
        <p:spPr>
          <a:xfrm>
            <a:off x="3293605" y="3079013"/>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F086FE-4AD6-FD4B-9607-6B9F6D252BBC}"/>
              </a:ext>
            </a:extLst>
          </p:cNvPr>
          <p:cNvCxnSpPr/>
          <p:nvPr/>
        </p:nvCxnSpPr>
        <p:spPr>
          <a:xfrm>
            <a:off x="3293605" y="4017518"/>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988D2D-D780-7A40-9C06-36471FD8F03E}"/>
              </a:ext>
            </a:extLst>
          </p:cNvPr>
          <p:cNvCxnSpPr/>
          <p:nvPr/>
        </p:nvCxnSpPr>
        <p:spPr>
          <a:xfrm>
            <a:off x="3293605" y="4977925"/>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5">
            <a:extLst>
              <a:ext uri="{FF2B5EF4-FFF2-40B4-BE49-F238E27FC236}">
                <a16:creationId xmlns:a16="http://schemas.microsoft.com/office/drawing/2014/main" id="{DF549B0D-FC19-474D-A334-404F8FB6DB05}"/>
              </a:ext>
            </a:extLst>
          </p:cNvPr>
          <p:cNvGraphicFramePr>
            <a:graphicFrameLocks/>
          </p:cNvGraphicFramePr>
          <p:nvPr>
            <p:extLst>
              <p:ext uri="{D42A27DB-BD31-4B8C-83A1-F6EECF244321}">
                <p14:modId xmlns:p14="http://schemas.microsoft.com/office/powerpoint/2010/main" val="1478151900"/>
              </p:ext>
            </p:extLst>
          </p:nvPr>
        </p:nvGraphicFramePr>
        <p:xfrm>
          <a:off x="512160" y="1559071"/>
          <a:ext cx="5297318" cy="4371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ext Placeholder 3">
            <a:extLst>
              <a:ext uri="{FF2B5EF4-FFF2-40B4-BE49-F238E27FC236}">
                <a16:creationId xmlns:a16="http://schemas.microsoft.com/office/drawing/2014/main" id="{F1208532-C14C-B940-819F-00029764E3FA}"/>
              </a:ext>
            </a:extLst>
          </p:cNvPr>
          <p:cNvSpPr>
            <a:spLocks noGrp="1"/>
          </p:cNvSpPr>
          <p:nvPr>
            <p:ph type="body" sz="quarter" idx="14" hasCustomPrompt="1"/>
          </p:nvPr>
        </p:nvSpPr>
        <p:spPr>
          <a:xfrm>
            <a:off x="2293659" y="2697933"/>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163"/>
              <a:t>Lorem ipsum dolor</a:t>
            </a:r>
          </a:p>
        </p:txBody>
      </p:sp>
      <p:sp>
        <p:nvSpPr>
          <p:cNvPr id="37" name="Text Placeholder 5">
            <a:extLst>
              <a:ext uri="{FF2B5EF4-FFF2-40B4-BE49-F238E27FC236}">
                <a16:creationId xmlns:a16="http://schemas.microsoft.com/office/drawing/2014/main" id="{42C721D1-FEA0-9F49-ABF4-9262C99FF230}"/>
              </a:ext>
            </a:extLst>
          </p:cNvPr>
          <p:cNvSpPr>
            <a:spLocks noGrp="1"/>
          </p:cNvSpPr>
          <p:nvPr>
            <p:ph type="body" sz="quarter" idx="18" hasCustomPrompt="1"/>
          </p:nvPr>
        </p:nvSpPr>
        <p:spPr>
          <a:xfrm>
            <a:off x="2693407" y="2225661"/>
            <a:ext cx="736071" cy="463550"/>
          </a:xfrm>
          <a:prstGeom prst="rect">
            <a:avLst/>
          </a:prstGeom>
        </p:spPr>
        <p:txBody>
          <a:bodyPr numCol="1" anchor="ctr" anchorCtr="0"/>
          <a:lstStyle>
            <a:lvl1pPr algn="ctr">
              <a:defRPr sz="2326">
                <a:solidFill>
                  <a:schemeClr val="bg1"/>
                </a:solidFill>
                <a:latin typeface="+mj-lt"/>
              </a:defRPr>
            </a:lvl1pPr>
          </a:lstStyle>
          <a:p>
            <a:pPr lvl="0"/>
            <a:r>
              <a:rPr lang="en-US"/>
              <a:t>01</a:t>
            </a:r>
          </a:p>
        </p:txBody>
      </p:sp>
      <p:sp>
        <p:nvSpPr>
          <p:cNvPr id="38" name="Text Placeholder 5">
            <a:extLst>
              <a:ext uri="{FF2B5EF4-FFF2-40B4-BE49-F238E27FC236}">
                <a16:creationId xmlns:a16="http://schemas.microsoft.com/office/drawing/2014/main" id="{63765786-5582-6349-A1E9-512C5B69DAE8}"/>
              </a:ext>
            </a:extLst>
          </p:cNvPr>
          <p:cNvSpPr>
            <a:spLocks noGrp="1"/>
          </p:cNvSpPr>
          <p:nvPr>
            <p:ph type="body" sz="quarter" idx="24" hasCustomPrompt="1"/>
          </p:nvPr>
        </p:nvSpPr>
        <p:spPr>
          <a:xfrm>
            <a:off x="2693407" y="3118275"/>
            <a:ext cx="736071" cy="463550"/>
          </a:xfrm>
          <a:prstGeom prst="rect">
            <a:avLst/>
          </a:prstGeom>
        </p:spPr>
        <p:txBody>
          <a:bodyPr numCol="1" anchor="ctr" anchorCtr="0"/>
          <a:lstStyle>
            <a:lvl1pPr algn="ctr">
              <a:defRPr sz="2326">
                <a:solidFill>
                  <a:schemeClr val="bg1"/>
                </a:solidFill>
                <a:latin typeface="+mj-lt"/>
              </a:defRPr>
            </a:lvl1pPr>
          </a:lstStyle>
          <a:p>
            <a:pPr lvl="0"/>
            <a:r>
              <a:rPr lang="en-US"/>
              <a:t>02</a:t>
            </a:r>
          </a:p>
        </p:txBody>
      </p:sp>
      <p:sp>
        <p:nvSpPr>
          <p:cNvPr id="39" name="Text Placeholder 5">
            <a:extLst>
              <a:ext uri="{FF2B5EF4-FFF2-40B4-BE49-F238E27FC236}">
                <a16:creationId xmlns:a16="http://schemas.microsoft.com/office/drawing/2014/main" id="{14C5D00D-29DF-134D-B5A0-9065AB813C5C}"/>
              </a:ext>
            </a:extLst>
          </p:cNvPr>
          <p:cNvSpPr>
            <a:spLocks noGrp="1"/>
          </p:cNvSpPr>
          <p:nvPr>
            <p:ph type="body" sz="quarter" idx="25" hasCustomPrompt="1"/>
          </p:nvPr>
        </p:nvSpPr>
        <p:spPr>
          <a:xfrm>
            <a:off x="2693407" y="4088388"/>
            <a:ext cx="736071" cy="463550"/>
          </a:xfrm>
          <a:prstGeom prst="rect">
            <a:avLst/>
          </a:prstGeom>
        </p:spPr>
        <p:txBody>
          <a:bodyPr numCol="1" anchor="ctr" anchorCtr="0"/>
          <a:lstStyle>
            <a:lvl1pPr algn="ctr">
              <a:defRPr sz="2326">
                <a:solidFill>
                  <a:schemeClr val="bg1"/>
                </a:solidFill>
                <a:latin typeface="+mj-lt"/>
              </a:defRPr>
            </a:lvl1pPr>
          </a:lstStyle>
          <a:p>
            <a:pPr lvl="0"/>
            <a:r>
              <a:rPr lang="en-US"/>
              <a:t>03</a:t>
            </a:r>
          </a:p>
        </p:txBody>
      </p:sp>
      <p:sp>
        <p:nvSpPr>
          <p:cNvPr id="40" name="Text Placeholder 5">
            <a:extLst>
              <a:ext uri="{FF2B5EF4-FFF2-40B4-BE49-F238E27FC236}">
                <a16:creationId xmlns:a16="http://schemas.microsoft.com/office/drawing/2014/main" id="{19CBB11C-C680-6042-8AE8-595E0E2AFCB0}"/>
              </a:ext>
            </a:extLst>
          </p:cNvPr>
          <p:cNvSpPr>
            <a:spLocks noGrp="1"/>
          </p:cNvSpPr>
          <p:nvPr>
            <p:ph type="body" sz="quarter" idx="26" hasCustomPrompt="1"/>
          </p:nvPr>
        </p:nvSpPr>
        <p:spPr>
          <a:xfrm>
            <a:off x="2693407" y="5024179"/>
            <a:ext cx="736071" cy="463550"/>
          </a:xfrm>
          <a:prstGeom prst="rect">
            <a:avLst/>
          </a:prstGeom>
        </p:spPr>
        <p:txBody>
          <a:bodyPr numCol="1" anchor="ctr" anchorCtr="0"/>
          <a:lstStyle>
            <a:lvl1pPr algn="ctr">
              <a:defRPr sz="2326">
                <a:solidFill>
                  <a:schemeClr val="bg1"/>
                </a:solidFill>
                <a:latin typeface="+mj-lt"/>
              </a:defRPr>
            </a:lvl1pPr>
          </a:lstStyle>
          <a:p>
            <a:pPr lvl="0"/>
            <a:r>
              <a:rPr lang="en-US"/>
              <a:t>04</a:t>
            </a:r>
          </a:p>
        </p:txBody>
      </p:sp>
      <p:sp>
        <p:nvSpPr>
          <p:cNvPr id="41" name="Text Placeholder 3">
            <a:extLst>
              <a:ext uri="{FF2B5EF4-FFF2-40B4-BE49-F238E27FC236}">
                <a16:creationId xmlns:a16="http://schemas.microsoft.com/office/drawing/2014/main" id="{B86B453A-0B3D-DF46-A37F-6CCF404D0F6E}"/>
              </a:ext>
            </a:extLst>
          </p:cNvPr>
          <p:cNvSpPr>
            <a:spLocks noGrp="1"/>
          </p:cNvSpPr>
          <p:nvPr>
            <p:ph type="body" sz="quarter" idx="27" hasCustomPrompt="1"/>
          </p:nvPr>
        </p:nvSpPr>
        <p:spPr>
          <a:xfrm>
            <a:off x="2293659" y="3592409"/>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163"/>
              <a:t>Lorem ipsum dolor</a:t>
            </a:r>
          </a:p>
        </p:txBody>
      </p:sp>
      <p:sp>
        <p:nvSpPr>
          <p:cNvPr id="42" name="Text Placeholder 3">
            <a:extLst>
              <a:ext uri="{FF2B5EF4-FFF2-40B4-BE49-F238E27FC236}">
                <a16:creationId xmlns:a16="http://schemas.microsoft.com/office/drawing/2014/main" id="{975F3B59-7FB7-F245-A9B3-EB5EE834ED72}"/>
              </a:ext>
            </a:extLst>
          </p:cNvPr>
          <p:cNvSpPr>
            <a:spLocks noGrp="1"/>
          </p:cNvSpPr>
          <p:nvPr>
            <p:ph type="body" sz="quarter" idx="28" hasCustomPrompt="1"/>
          </p:nvPr>
        </p:nvSpPr>
        <p:spPr>
          <a:xfrm>
            <a:off x="2293659" y="4562522"/>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163"/>
              <a:t>Lorem ipsum dolor</a:t>
            </a:r>
          </a:p>
        </p:txBody>
      </p:sp>
      <p:sp>
        <p:nvSpPr>
          <p:cNvPr id="43" name="Text Placeholder 3">
            <a:extLst>
              <a:ext uri="{FF2B5EF4-FFF2-40B4-BE49-F238E27FC236}">
                <a16:creationId xmlns:a16="http://schemas.microsoft.com/office/drawing/2014/main" id="{FEAF05D3-983D-AC44-8703-A55C31670E57}"/>
              </a:ext>
            </a:extLst>
          </p:cNvPr>
          <p:cNvSpPr>
            <a:spLocks noGrp="1"/>
          </p:cNvSpPr>
          <p:nvPr>
            <p:ph type="body" sz="quarter" idx="29" hasCustomPrompt="1"/>
          </p:nvPr>
        </p:nvSpPr>
        <p:spPr>
          <a:xfrm>
            <a:off x="2293659" y="5498313"/>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163"/>
              <a:t>Lorem ipsum dolor</a:t>
            </a:r>
          </a:p>
        </p:txBody>
      </p:sp>
      <p:sp>
        <p:nvSpPr>
          <p:cNvPr id="25" name="Text Placeholder 2">
            <a:extLst>
              <a:ext uri="{FF2B5EF4-FFF2-40B4-BE49-F238E27FC236}">
                <a16:creationId xmlns:a16="http://schemas.microsoft.com/office/drawing/2014/main" id="{79CF919D-D587-6C46-924F-4B6A09CDED50}"/>
              </a:ext>
            </a:extLst>
          </p:cNvPr>
          <p:cNvSpPr>
            <a:spLocks noGrp="1"/>
          </p:cNvSpPr>
          <p:nvPr>
            <p:ph type="body" sz="quarter" idx="30"/>
          </p:nvPr>
        </p:nvSpPr>
        <p:spPr>
          <a:xfrm>
            <a:off x="6057905" y="2254710"/>
            <a:ext cx="2688643" cy="714722"/>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73EF5BF4-AD4A-3E47-B916-08AD03CC6BAA}"/>
              </a:ext>
            </a:extLst>
          </p:cNvPr>
          <p:cNvSpPr>
            <a:spLocks noGrp="1"/>
          </p:cNvSpPr>
          <p:nvPr>
            <p:ph type="body" sz="quarter" idx="31"/>
          </p:nvPr>
        </p:nvSpPr>
        <p:spPr>
          <a:xfrm>
            <a:off x="6057905" y="3180640"/>
            <a:ext cx="2688643" cy="714722"/>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27" name="Text Placeholder 2">
            <a:extLst>
              <a:ext uri="{FF2B5EF4-FFF2-40B4-BE49-F238E27FC236}">
                <a16:creationId xmlns:a16="http://schemas.microsoft.com/office/drawing/2014/main" id="{9670D15B-A62A-A34A-A28C-CBF34CAAD45A}"/>
              </a:ext>
            </a:extLst>
          </p:cNvPr>
          <p:cNvSpPr>
            <a:spLocks noGrp="1"/>
          </p:cNvSpPr>
          <p:nvPr>
            <p:ph type="body" sz="quarter" idx="32"/>
          </p:nvPr>
        </p:nvSpPr>
        <p:spPr>
          <a:xfrm>
            <a:off x="6057905" y="4125620"/>
            <a:ext cx="2688643" cy="714722"/>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941EBBC1-9D7A-0A4E-9BEF-37BBD470E58F}"/>
              </a:ext>
            </a:extLst>
          </p:cNvPr>
          <p:cNvSpPr>
            <a:spLocks noGrp="1"/>
          </p:cNvSpPr>
          <p:nvPr>
            <p:ph type="body" sz="quarter" idx="33"/>
          </p:nvPr>
        </p:nvSpPr>
        <p:spPr>
          <a:xfrm>
            <a:off x="6057905" y="5080125"/>
            <a:ext cx="2688643" cy="714722"/>
          </a:xfrm>
          <a:prstGeom prst="rect">
            <a:avLst/>
          </a:prstGeom>
        </p:spPr>
        <p:txBody>
          <a:bodyPr/>
          <a:lstStyle>
            <a:lvl1pPr>
              <a:defRPr sz="1357"/>
            </a:lvl1pPr>
            <a:lvl2pPr marL="389249" indent="-276936">
              <a:buClr>
                <a:schemeClr val="accent2"/>
              </a:buClr>
              <a:buFont typeface="Arial" panose="020B0604020202020204" pitchFamily="34" charset="0"/>
              <a:buChar char="•"/>
              <a:defRPr sz="1357"/>
            </a:lvl2pPr>
          </a:lstStyle>
          <a:p>
            <a:pPr lvl="0"/>
            <a:r>
              <a:rPr lang="en-US"/>
              <a:t>Click to edit Master text styles</a:t>
            </a:r>
          </a:p>
          <a:p>
            <a:pPr lvl="1"/>
            <a:r>
              <a:rPr lang="en-US"/>
              <a:t>Second level</a:t>
            </a:r>
          </a:p>
        </p:txBody>
      </p:sp>
      <p:sp>
        <p:nvSpPr>
          <p:cNvPr id="28" name="Footer Placeholder 6">
            <a:extLst>
              <a:ext uri="{FF2B5EF4-FFF2-40B4-BE49-F238E27FC236}">
                <a16:creationId xmlns:a16="http://schemas.microsoft.com/office/drawing/2014/main" id="{7D33DDBC-F1B4-594D-AB03-BDF5D2758CE0}"/>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pic>
        <p:nvPicPr>
          <p:cNvPr id="30" name="Picture 29" descr="A picture containing text, clipart&#10;&#10;Description automatically generated">
            <a:extLst>
              <a:ext uri="{FF2B5EF4-FFF2-40B4-BE49-F238E27FC236}">
                <a16:creationId xmlns:a16="http://schemas.microsoft.com/office/drawing/2014/main" id="{37DF611A-57C2-4EDA-A640-BA3BFEF389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1" name="Title 3">
            <a:extLst>
              <a:ext uri="{FF2B5EF4-FFF2-40B4-BE49-F238E27FC236}">
                <a16:creationId xmlns:a16="http://schemas.microsoft.com/office/drawing/2014/main" id="{6D0AA118-B25A-48F8-9AD0-EBA72F869363}"/>
              </a:ext>
            </a:extLst>
          </p:cNvPr>
          <p:cNvSpPr>
            <a:spLocks noGrp="1"/>
          </p:cNvSpPr>
          <p:nvPr>
            <p:ph type="title"/>
          </p:nvPr>
        </p:nvSpPr>
        <p:spPr>
          <a:xfrm>
            <a:off x="321747" y="376503"/>
            <a:ext cx="7172164" cy="373839"/>
          </a:xfrm>
        </p:spPr>
        <p:txBody>
          <a:bodyPr>
            <a:noAutofit/>
          </a:bodyPr>
          <a:lstStyle>
            <a:lvl1pPr>
              <a:defRPr sz="2326"/>
            </a:lvl1pPr>
          </a:lstStyle>
          <a:p>
            <a:endParaRPr lang="en-GB"/>
          </a:p>
        </p:txBody>
      </p:sp>
      <p:sp>
        <p:nvSpPr>
          <p:cNvPr id="34" name="Text Placeholder 2">
            <a:extLst>
              <a:ext uri="{FF2B5EF4-FFF2-40B4-BE49-F238E27FC236}">
                <a16:creationId xmlns:a16="http://schemas.microsoft.com/office/drawing/2014/main" id="{EF4449D8-ED35-4E3A-BDD7-6990F95B22F3}"/>
              </a:ext>
            </a:extLst>
          </p:cNvPr>
          <p:cNvSpPr>
            <a:spLocks noGrp="1"/>
          </p:cNvSpPr>
          <p:nvPr>
            <p:ph type="body" sz="quarter" idx="20"/>
          </p:nvPr>
        </p:nvSpPr>
        <p:spPr>
          <a:xfrm>
            <a:off x="320927" y="792581"/>
            <a:ext cx="7172163" cy="373839"/>
          </a:xfrm>
          <a:prstGeom prst="rect">
            <a:avLst/>
          </a:prstGeom>
        </p:spPr>
        <p:txBody>
          <a:bodyPr/>
          <a:lstStyle>
            <a:lvl1pPr>
              <a:defRPr sz="1551"/>
            </a:lvl1pPr>
          </a:lstStyle>
          <a:p>
            <a:pPr lvl="0"/>
            <a:endParaRPr lang="en-US"/>
          </a:p>
        </p:txBody>
      </p:sp>
    </p:spTree>
    <p:extLst>
      <p:ext uri="{BB962C8B-B14F-4D97-AF65-F5344CB8AC3E}">
        <p14:creationId xmlns:p14="http://schemas.microsoft.com/office/powerpoint/2010/main" val="2100305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End slide_Kroll">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78" y="1613647"/>
            <a:ext cx="4021906" cy="230832"/>
          </a:xfrm>
          <a:prstGeom prst="rect">
            <a:avLst/>
          </a:prstGeom>
          <a:noFill/>
        </p:spPr>
        <p:txBody>
          <a:bodyPr wrap="square" lIns="0" tIns="0" rIns="0" bIns="0" rtlCol="0">
            <a:spAutoFit/>
          </a:bodyPr>
          <a:lstStyle/>
          <a:p>
            <a:pPr algn="l"/>
            <a:r>
              <a:rPr lang="en-US" sz="1500" noProof="0">
                <a:solidFill>
                  <a:schemeClr val="tx1"/>
                </a:solidFill>
              </a:rPr>
              <a:t>For more information, please contact:</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681036" y="2034591"/>
            <a:ext cx="4058519" cy="2385009"/>
          </a:xfrm>
          <a:prstGeom prst="rect">
            <a:avLst/>
          </a:prstGeom>
        </p:spPr>
        <p:txBody>
          <a:bodyPr lIns="0" tIns="0" rIns="0" bIns="0">
            <a:normAutofit/>
          </a:bodyPr>
          <a:lstStyle>
            <a:lvl1pPr>
              <a:lnSpc>
                <a:spcPct val="100000"/>
              </a:lnSpc>
              <a:spcBef>
                <a:spcPts val="300"/>
              </a:spcBef>
              <a:defRPr sz="1000"/>
            </a:lvl1pPr>
            <a:lvl2pPr>
              <a:lnSpc>
                <a:spcPct val="100000"/>
              </a:lnSpc>
              <a:spcBef>
                <a:spcPts val="300"/>
              </a:spcBef>
              <a:defRPr sz="1000"/>
            </a:lvl2pPr>
            <a:lvl3pPr>
              <a:lnSpc>
                <a:spcPct val="100000"/>
              </a:lnSpc>
              <a:spcBef>
                <a:spcPts val="300"/>
              </a:spcBef>
              <a:defRPr sz="1000"/>
            </a:lvl3pPr>
            <a:lvl4pPr>
              <a:lnSpc>
                <a:spcPct val="100000"/>
              </a:lnSpc>
              <a:spcBef>
                <a:spcPts val="300"/>
              </a:spcBef>
              <a:defRPr sz="1000"/>
            </a:lvl4pPr>
            <a:lvl5pPr>
              <a:lnSpc>
                <a:spcPct val="100000"/>
              </a:lnSpc>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 clipart&#10;&#10;Description automatically generated">
            <a:extLst>
              <a:ext uri="{FF2B5EF4-FFF2-40B4-BE49-F238E27FC236}">
                <a16:creationId xmlns:a16="http://schemas.microsoft.com/office/drawing/2014/main" id="{06D64014-B6A4-4DF8-9C68-CA8E760A05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330" y="683259"/>
            <a:ext cx="1836422" cy="421697"/>
          </a:xfrm>
          <a:prstGeom prst="rect">
            <a:avLst/>
          </a:prstGeom>
        </p:spPr>
      </p:pic>
      <p:sp>
        <p:nvSpPr>
          <p:cNvPr id="7" name="TextBox 6">
            <a:extLst>
              <a:ext uri="{FF2B5EF4-FFF2-40B4-BE49-F238E27FC236}">
                <a16:creationId xmlns:a16="http://schemas.microsoft.com/office/drawing/2014/main" id="{466876DE-CEAD-4997-80EC-2D12EAE041BF}"/>
              </a:ext>
            </a:extLst>
          </p:cNvPr>
          <p:cNvSpPr txBox="1"/>
          <p:nvPr userDrawn="1"/>
        </p:nvSpPr>
        <p:spPr>
          <a:xfrm>
            <a:off x="681036" y="5666070"/>
            <a:ext cx="8645843" cy="1000274"/>
          </a:xfrm>
          <a:prstGeom prst="rect">
            <a:avLst/>
          </a:prstGeom>
          <a:noFill/>
        </p:spPr>
        <p:txBody>
          <a:bodyPr wrap="square" lIns="0" tIns="0" rIns="0" bIns="0" rtlCol="0">
            <a:spAutoFit/>
          </a:bodyPr>
          <a:lstStyle/>
          <a:p>
            <a:pPr marL="0" marR="0" lvl="0" indent="0" algn="l" defTabSz="685788" rtl="0" eaLnBrk="1" fontAlgn="auto" latinLnBrk="0" hangingPunct="1">
              <a:lnSpc>
                <a:spcPct val="100000"/>
              </a:lnSpc>
              <a:spcBef>
                <a:spcPts val="450"/>
              </a:spcBef>
              <a:spcAft>
                <a:spcPts val="0"/>
              </a:spcAft>
              <a:buClrTx/>
              <a:buSzTx/>
              <a:buFontTx/>
              <a:buNone/>
              <a:tabLst/>
              <a:defRPr/>
            </a:pPr>
            <a:r>
              <a:rPr lang="en-US" sz="750" b="1" kern="7500" spc="60" baseline="0" noProof="0">
                <a:solidFill>
                  <a:schemeClr val="tx1"/>
                </a:solidFill>
                <a:latin typeface="+mn-lt"/>
                <a:ea typeface="+mn-ea"/>
                <a:cs typeface="+mn-cs"/>
              </a:rPr>
              <a:t>About Kroll</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750" kern="1200">
                <a:solidFill>
                  <a:schemeClr val="tx1"/>
                </a:solidFill>
                <a:effectLst/>
                <a:latin typeface="+mn-lt"/>
                <a:ea typeface="+mn-ea"/>
                <a:cs typeface="+mn-cs"/>
              </a:rPr>
              <a:t>Kroll provides proprietary data, technology and insights to help our clients stay ahead of complex demands related to risk, governance and growth. Our solutions deliver a powerful competitive advantage, enabling faster, smarter and more sustainable decisions. With 5,000 experts around the world, we create value and impact for our clients and communities. To learn more, visit </a:t>
            </a:r>
            <a:r>
              <a:rPr lang="en-US" sz="750" kern="1200">
                <a:solidFill>
                  <a:schemeClr val="tx1"/>
                </a:solidFill>
                <a:effectLst/>
                <a:latin typeface="+mn-lt"/>
                <a:ea typeface="+mn-ea"/>
                <a:cs typeface="+mn-cs"/>
                <a:hlinkClick r:id="rId3"/>
              </a:rPr>
              <a:t>www.kroll.com</a:t>
            </a:r>
            <a:r>
              <a:rPr lang="en-US" sz="750" kern="120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M&amp;A advisory, capital raising and secondary market advisory services in the United States are provided by Kroll Securities, LLC (member FINRA/SIPC). M&amp;A advisory, capital raising and secondary market advisory services in the United Kingdom are provided by Kroll Securities Ltd., which is authorized and regulated by the Financial Conduct Authority (FCA). Valuation Advisory Services in India are provided by Duff &amp; Phelps India Private Limited under a category 1 merchant banker license issued by the Securities and Exchange Board of India.</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 2024 Kroll, LLC. All rights reserved.</a:t>
            </a:r>
          </a:p>
        </p:txBody>
      </p:sp>
    </p:spTree>
    <p:extLst>
      <p:ext uri="{BB962C8B-B14F-4D97-AF65-F5344CB8AC3E}">
        <p14:creationId xmlns:p14="http://schemas.microsoft.com/office/powerpoint/2010/main" val="368762821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6" y="1490657"/>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90499" marR="0" indent="-174617" algn="l" defTabSz="914354" rtl="0" eaLnBrk="1" fontAlgn="base" latinLnBrk="0" hangingPunct="1">
              <a:lnSpc>
                <a:spcPct val="100000"/>
              </a:lnSpc>
              <a:spcBef>
                <a:spcPts val="500"/>
              </a:spcBef>
              <a:spcAft>
                <a:spcPts val="0"/>
              </a:spcAft>
              <a:buClr>
                <a:schemeClr val="accent2"/>
              </a:buClr>
              <a:buSzPct val="100000"/>
              <a:buFont typeface="System Font Regular"/>
              <a:buChar char="–"/>
              <a:tabLst/>
              <a:defRPr sz="1600"/>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Freeform 12">
            <a:extLst>
              <a:ext uri="{FF2B5EF4-FFF2-40B4-BE49-F238E27FC236}">
                <a16:creationId xmlns:a16="http://schemas.microsoft.com/office/drawing/2014/main" id="{C9C1AB2E-BCF9-8B4B-8D26-DFF7EBB21BD5}"/>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reeform 16">
            <a:extLst>
              <a:ext uri="{FF2B5EF4-FFF2-40B4-BE49-F238E27FC236}">
                <a16:creationId xmlns:a16="http://schemas.microsoft.com/office/drawing/2014/main" id="{69A0070F-8547-0147-9392-17CB6975A647}"/>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ooter Placeholder 6">
            <a:extLst>
              <a:ext uri="{FF2B5EF4-FFF2-40B4-BE49-F238E27FC236}">
                <a16:creationId xmlns:a16="http://schemas.microsoft.com/office/drawing/2014/main" id="{BE4EF339-E100-7748-91C4-3D9C28D540E8}"/>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3B9FFA35-F147-46BA-837F-D8F2E93203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5" name="Rectangle 14">
            <a:extLst>
              <a:ext uri="{FF2B5EF4-FFF2-40B4-BE49-F238E27FC236}">
                <a16:creationId xmlns:a16="http://schemas.microsoft.com/office/drawing/2014/main" id="{ACE8D0AE-F336-4E69-8993-419B2C02EFE9}"/>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18" name="Title 3">
            <a:extLst>
              <a:ext uri="{FF2B5EF4-FFF2-40B4-BE49-F238E27FC236}">
                <a16:creationId xmlns:a16="http://schemas.microsoft.com/office/drawing/2014/main" id="{FEBD668F-C116-4DFB-ABCF-9EA45DC1CB51}"/>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19" name="Text Placeholder 2">
            <a:extLst>
              <a:ext uri="{FF2B5EF4-FFF2-40B4-BE49-F238E27FC236}">
                <a16:creationId xmlns:a16="http://schemas.microsoft.com/office/drawing/2014/main" id="{3F2BC1CB-3D0D-434F-8C12-5C4EA5126CEE}"/>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88279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3" name="Text Placeholder 3">
            <a:extLst>
              <a:ext uri="{FF2B5EF4-FFF2-40B4-BE49-F238E27FC236}">
                <a16:creationId xmlns:a16="http://schemas.microsoft.com/office/drawing/2014/main" id="{B8171727-ED1F-8345-A404-3F846E34A954}"/>
              </a:ext>
            </a:extLst>
          </p:cNvPr>
          <p:cNvSpPr>
            <a:spLocks noGrp="1"/>
          </p:cNvSpPr>
          <p:nvPr>
            <p:ph type="body" sz="quarter" idx="14" hasCustomPrompt="1"/>
          </p:nvPr>
        </p:nvSpPr>
        <p:spPr>
          <a:xfrm>
            <a:off x="324333" y="1882276"/>
            <a:ext cx="4160537" cy="4083958"/>
          </a:xfrm>
          <a:prstGeom prst="rect">
            <a:avLst/>
          </a:prstGeom>
        </p:spPr>
        <p:txBody>
          <a:bodyPr numCol="1"/>
          <a:lstStyle>
            <a:lvl1pPr marL="171442" marR="0" indent="-171442" algn="l" defTabSz="914354" rtl="0" eaLnBrk="1" fontAlgn="base" latinLnBrk="0" hangingPunct="1">
              <a:lnSpc>
                <a:spcPct val="150000"/>
              </a:lnSpc>
              <a:spcBef>
                <a:spcPts val="400"/>
              </a:spcBef>
              <a:spcAft>
                <a:spcPts val="0"/>
              </a:spcAft>
              <a:buClr>
                <a:schemeClr val="accent2"/>
              </a:buClr>
              <a:buSzTx/>
              <a:buFont typeface="Arial" panose="020B0604020202020204" pitchFamily="34" charset="0"/>
              <a:buChar char="•"/>
              <a:tabLst/>
              <a:defRPr sz="1600" b="0" i="0">
                <a:latin typeface="Nunito Sans" pitchFamily="2" charset="77"/>
              </a:defRPr>
            </a:lvl1pPr>
            <a:lvl2pPr marL="347646" indent="-231764">
              <a:lnSpc>
                <a:spcPct val="100000"/>
              </a:lnSpc>
              <a:buClr>
                <a:schemeClr val="accent2"/>
              </a:buClr>
              <a:buSzPct val="100000"/>
              <a:buFont typeface="System Font Regular"/>
              <a:buChar char="–"/>
              <a:tabLst/>
              <a:defRPr sz="1600" b="0" i="0">
                <a:latin typeface="Nunito Sans" pitchFamily="2" charset="77"/>
              </a:defRPr>
            </a:lvl2pPr>
            <a:lvl3pPr>
              <a:lnSpc>
                <a:spcPct val="100000"/>
              </a:lnSpc>
              <a:defRPr sz="1100" b="0" i="0">
                <a:latin typeface="Nunito Sans" pitchFamily="2" charset="77"/>
              </a:defRPr>
            </a:lvl3pPr>
            <a:lvl4pPr>
              <a:lnSpc>
                <a:spcPct val="100000"/>
              </a:lnSpc>
              <a:defRPr sz="1100" b="0" i="0">
                <a:latin typeface="Nunito Sans" pitchFamily="2" charset="77"/>
              </a:defRPr>
            </a:lvl4pPr>
            <a:lvl5pPr>
              <a:lnSpc>
                <a:spcPct val="100000"/>
              </a:lnSpc>
              <a:defRPr sz="1100" b="0" i="0">
                <a:latin typeface="Nunito Sans" pitchFamily="2" charset="77"/>
              </a:defRPr>
            </a:lvl5pPr>
          </a:lstStyle>
          <a:p>
            <a:pPr fontAlgn="base"/>
            <a:r>
              <a:rPr lang="en-US"/>
              <a:t>Lorem ipsum dolor sit </a:t>
            </a:r>
            <a:r>
              <a:rPr lang="en-US" err="1"/>
              <a:t>amet</a:t>
            </a:r>
            <a:endParaRPr lang="en-US"/>
          </a:p>
          <a:p>
            <a:pPr lvl="1" fontAlgn="base"/>
            <a:r>
              <a:rPr lang="en-US" sz="1600"/>
              <a:t>Sub bullet</a:t>
            </a:r>
            <a:endParaRPr lang="en-US"/>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p:txBody>
      </p:sp>
      <p:sp>
        <p:nvSpPr>
          <p:cNvPr id="14" name="Text Placeholder 4">
            <a:extLst>
              <a:ext uri="{FF2B5EF4-FFF2-40B4-BE49-F238E27FC236}">
                <a16:creationId xmlns:a16="http://schemas.microsoft.com/office/drawing/2014/main" id="{3CD466E9-7001-0D4C-ACBF-1BCECAEDF1A7}"/>
              </a:ext>
            </a:extLst>
          </p:cNvPr>
          <p:cNvSpPr>
            <a:spLocks noGrp="1"/>
          </p:cNvSpPr>
          <p:nvPr>
            <p:ph type="body" sz="quarter" idx="19" hasCustomPrompt="1"/>
          </p:nvPr>
        </p:nvSpPr>
        <p:spPr>
          <a:xfrm>
            <a:off x="320926" y="1294147"/>
            <a:ext cx="4173935" cy="406008"/>
          </a:xfrm>
          <a:prstGeom prst="rect">
            <a:avLst/>
          </a:prstGeom>
        </p:spPr>
        <p:txBody>
          <a:bodyPr/>
          <a:lstStyle>
            <a:lvl1pPr>
              <a:defRPr sz="1600" b="1" i="0">
                <a:latin typeface="Nunito Sans" pitchFamily="2" charset="77"/>
              </a:defRPr>
            </a:lvl1pPr>
          </a:lstStyle>
          <a:p>
            <a:pPr lvl="0"/>
            <a:r>
              <a:rPr lang="en-US"/>
              <a:t>Paragraph header</a:t>
            </a:r>
          </a:p>
        </p:txBody>
      </p:sp>
      <p:sp>
        <p:nvSpPr>
          <p:cNvPr id="4" name="Chart Placeholder 3">
            <a:extLst>
              <a:ext uri="{FF2B5EF4-FFF2-40B4-BE49-F238E27FC236}">
                <a16:creationId xmlns:a16="http://schemas.microsoft.com/office/drawing/2014/main" id="{AD9F34B1-E7FD-CF4D-B67C-40C71B42E9AF}"/>
              </a:ext>
            </a:extLst>
          </p:cNvPr>
          <p:cNvSpPr>
            <a:spLocks noGrp="1"/>
          </p:cNvSpPr>
          <p:nvPr>
            <p:ph type="chart" sz="quarter" idx="20"/>
          </p:nvPr>
        </p:nvSpPr>
        <p:spPr>
          <a:xfrm>
            <a:off x="4850192" y="1493421"/>
            <a:ext cx="4086225" cy="4298903"/>
          </a:xfrm>
          <a:prstGeom prst="rect">
            <a:avLst/>
          </a:prstGeom>
        </p:spPr>
        <p:txBody>
          <a:bodyPr/>
          <a:lstStyle/>
          <a:p>
            <a:endParaRPr lang="en-US"/>
          </a:p>
        </p:txBody>
      </p:sp>
      <p:sp>
        <p:nvSpPr>
          <p:cNvPr id="15" name="Freeform 14">
            <a:extLst>
              <a:ext uri="{FF2B5EF4-FFF2-40B4-BE49-F238E27FC236}">
                <a16:creationId xmlns:a16="http://schemas.microsoft.com/office/drawing/2014/main" id="{7FE3AA6E-C9F2-5444-A27F-FAA9257B4688}"/>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Freeform 15">
            <a:extLst>
              <a:ext uri="{FF2B5EF4-FFF2-40B4-BE49-F238E27FC236}">
                <a16:creationId xmlns:a16="http://schemas.microsoft.com/office/drawing/2014/main" id="{F9303D9F-578B-3E4E-BD1F-867F08DAF06A}"/>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DB155A6D-32A4-4EAC-8DA1-95A3BFAFD0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9" name="Rectangle 18">
            <a:extLst>
              <a:ext uri="{FF2B5EF4-FFF2-40B4-BE49-F238E27FC236}">
                <a16:creationId xmlns:a16="http://schemas.microsoft.com/office/drawing/2014/main" id="{1163E883-8F8D-479A-9EB0-E1268547FD2E}"/>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20" name="Title 3">
            <a:extLst>
              <a:ext uri="{FF2B5EF4-FFF2-40B4-BE49-F238E27FC236}">
                <a16:creationId xmlns:a16="http://schemas.microsoft.com/office/drawing/2014/main" id="{D8DC090E-10F8-48D5-B424-537AAADC72F8}"/>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1" name="Text Placeholder 2">
            <a:extLst>
              <a:ext uri="{FF2B5EF4-FFF2-40B4-BE49-F238E27FC236}">
                <a16:creationId xmlns:a16="http://schemas.microsoft.com/office/drawing/2014/main" id="{42991481-A0DB-40CF-AA60-916A4CC96B57}"/>
              </a:ext>
            </a:extLst>
          </p:cNvPr>
          <p:cNvSpPr>
            <a:spLocks noGrp="1"/>
          </p:cNvSpPr>
          <p:nvPr>
            <p:ph type="body" sz="quarter" idx="21"/>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203126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userDrawn="1"/>
        </p:nvSpPr>
        <p:spPr>
          <a:xfrm>
            <a:off x="8573191" y="2390338"/>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EC9C1D06-B476-2A48-B1A6-5934458B97DB}"/>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600644" y="2021370"/>
            <a:ext cx="7271959" cy="846522"/>
          </a:xfrm>
          <a:prstGeom prst="rect">
            <a:avLst/>
          </a:prstGeom>
        </p:spPr>
        <p:txBody>
          <a:bodyPr anchor="t" anchorCtr="0">
            <a:noAutofit/>
          </a:bodyPr>
          <a:lstStyle>
            <a:lvl1pPr>
              <a:lnSpc>
                <a:spcPct val="100000"/>
              </a:lnSpc>
              <a:defRPr sz="5600"/>
            </a:lvl1pPr>
          </a:lstStyle>
          <a:p>
            <a:r>
              <a:rPr lang="en-US"/>
              <a:t>Click to add section title</a:t>
            </a:r>
          </a:p>
        </p:txBody>
      </p:sp>
      <p:sp>
        <p:nvSpPr>
          <p:cNvPr id="8" name="Footer Placeholder 6">
            <a:extLst>
              <a:ext uri="{FF2B5EF4-FFF2-40B4-BE49-F238E27FC236}">
                <a16:creationId xmlns:a16="http://schemas.microsoft.com/office/drawing/2014/main" id="{8DA05516-AAD2-9341-86AF-E79E6AAAC95E}"/>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9" name="Picture 8" descr="A picture containing text, clipart&#10;&#10;Description automatically generated">
            <a:extLst>
              <a:ext uri="{FF2B5EF4-FFF2-40B4-BE49-F238E27FC236}">
                <a16:creationId xmlns:a16="http://schemas.microsoft.com/office/drawing/2014/main" id="{6889E78B-DBAF-4A4E-B27F-605A4412A7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5351755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theme" Target="../theme/theme2.xml"/><Relationship Id="rId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theme" Target="../theme/theme3.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5">
            <a:extLst>
              <a:ext uri="{FF2B5EF4-FFF2-40B4-BE49-F238E27FC236}">
                <a16:creationId xmlns:a16="http://schemas.microsoft.com/office/drawing/2014/main" id="{CDF99032-A3C5-924A-BE5E-B5558BAA5CB6}"/>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6">
            <a:extLst>
              <a:ext uri="{FF2B5EF4-FFF2-40B4-BE49-F238E27FC236}">
                <a16:creationId xmlns:a16="http://schemas.microsoft.com/office/drawing/2014/main" id="{C45419AF-FCB2-664F-AB16-EC79BE852F29}"/>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spTree>
    <p:extLst>
      <p:ext uri="{BB962C8B-B14F-4D97-AF65-F5344CB8AC3E}">
        <p14:creationId xmlns:p14="http://schemas.microsoft.com/office/powerpoint/2010/main" val="1615898890"/>
      </p:ext>
    </p:extLst>
  </p:cSld>
  <p:clrMap bg1="lt1" tx1="dk1" bg2="lt2" tx2="dk2" accent1="accent1" accent2="accent2" accent3="accent3" accent4="accent4" accent5="accent5" accent6="accent6" hlink="hlink" folHlink="folHlink"/>
  <p:sldLayoutIdLst>
    <p:sldLayoutId id="2147483649" r:id="rId1"/>
    <p:sldLayoutId id="2147483714" r:id="rId2"/>
    <p:sldLayoutId id="2147483703" r:id="rId3"/>
    <p:sldLayoutId id="2147483741" r:id="rId4"/>
    <p:sldLayoutId id="2147483683" r:id="rId5"/>
    <p:sldLayoutId id="2147483762" r:id="rId6"/>
    <p:sldLayoutId id="2147483745" r:id="rId7"/>
    <p:sldLayoutId id="2147483721" r:id="rId8"/>
    <p:sldLayoutId id="2147483704" r:id="rId9"/>
    <p:sldLayoutId id="2147483737" r:id="rId10"/>
    <p:sldLayoutId id="2147483763" r:id="rId11"/>
    <p:sldLayoutId id="2147483746" r:id="rId12"/>
    <p:sldLayoutId id="2147483740" r:id="rId13"/>
    <p:sldLayoutId id="2147483709" r:id="rId14"/>
    <p:sldLayoutId id="2147483748" r:id="rId15"/>
    <p:sldLayoutId id="2147483749" r:id="rId16"/>
    <p:sldLayoutId id="2147483750" r:id="rId17"/>
    <p:sldLayoutId id="2147483738" r:id="rId18"/>
    <p:sldLayoutId id="2147483759" r:id="rId19"/>
    <p:sldLayoutId id="2147483760" r:id="rId20"/>
    <p:sldLayoutId id="2147483707" r:id="rId21"/>
    <p:sldLayoutId id="2147483695" r:id="rId22"/>
    <p:sldLayoutId id="2147483716" r:id="rId23"/>
    <p:sldLayoutId id="2147483736" r:id="rId24"/>
    <p:sldLayoutId id="2147483761" r:id="rId25"/>
    <p:sldLayoutId id="2147483758" r:id="rId26"/>
    <p:sldLayoutId id="2147483752" r:id="rId27"/>
    <p:sldLayoutId id="2147483753" r:id="rId28"/>
    <p:sldLayoutId id="2147483754" r:id="rId29"/>
    <p:sldLayoutId id="2147483755" r:id="rId30"/>
    <p:sldLayoutId id="2147483770" r:id="rId31"/>
    <p:sldLayoutId id="2147483842" r:id="rId32"/>
    <p:sldLayoutId id="2147483843" r:id="rId33"/>
  </p:sldLayoutIdLst>
  <p:hf hdr="0" ftr="0" dt="0"/>
  <p:txStyles>
    <p:titleStyle>
      <a:lvl1pPr algn="l" defTabSz="914354" rtl="0" eaLnBrk="1" latinLnBrk="0" hangingPunct="1">
        <a:lnSpc>
          <a:spcPct val="113000"/>
        </a:lnSpc>
        <a:spcBef>
          <a:spcPct val="0"/>
        </a:spcBef>
        <a:buNone/>
        <a:defRPr sz="2000" kern="2400" spc="-60" baseline="0">
          <a:solidFill>
            <a:schemeClr val="tx2"/>
          </a:solidFill>
          <a:latin typeface="+mj-lt"/>
          <a:ea typeface="+mj-ea"/>
          <a:cs typeface="+mj-cs"/>
        </a:defRPr>
      </a:lvl1pPr>
    </p:titleStyle>
    <p:body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429" userDrawn="1">
          <p15:clr>
            <a:srgbClr val="F26B43"/>
          </p15:clr>
        </p15:guide>
        <p15:guide id="3" pos="5811" userDrawn="1">
          <p15:clr>
            <a:srgbClr val="F26B43"/>
          </p15:clr>
        </p15:guide>
        <p15:guide id="4" orient="horz" pos="792" userDrawn="1">
          <p15:clr>
            <a:srgbClr val="F26B43"/>
          </p15:clr>
        </p15:guide>
        <p15:guide id="5" orient="horz" pos="432" userDrawn="1">
          <p15:clr>
            <a:srgbClr val="F26B43"/>
          </p15:clr>
        </p15:guide>
        <p15:guide id="6" orient="horz" pos="600" userDrawn="1">
          <p15:clr>
            <a:srgbClr val="F26B43"/>
          </p15:clr>
        </p15:guide>
        <p15:guide id="7" orient="horz" pos="4224" userDrawn="1">
          <p15:clr>
            <a:srgbClr val="F26B43"/>
          </p15:clr>
        </p15:guide>
        <p15:guide id="8" orient="horz" pos="4176" userDrawn="1">
          <p15:clr>
            <a:srgbClr val="F26B43"/>
          </p15:clr>
        </p15:guide>
        <p15:guide id="9" pos="3003" userDrawn="1">
          <p15:clr>
            <a:srgbClr val="F26B43"/>
          </p15:clr>
        </p15:guide>
        <p15:guide id="10" pos="3237" userDrawn="1">
          <p15:clr>
            <a:srgbClr val="F26B43"/>
          </p15:clr>
        </p15:guide>
        <p15:guide id="11" orient="horz" pos="2784" userDrawn="1">
          <p15:clr>
            <a:srgbClr val="F26B43"/>
          </p15:clr>
        </p15:guide>
        <p15:guide id="12" orient="horz" pos="1704" userDrawn="1">
          <p15:clr>
            <a:srgbClr val="F26B43"/>
          </p15:clr>
        </p15:guide>
        <p15:guide id="13" pos="1755" userDrawn="1">
          <p15:clr>
            <a:srgbClr val="F26B43"/>
          </p15:clr>
        </p15:guide>
        <p15:guide id="14" pos="4446" userDrawn="1">
          <p15:clr>
            <a:srgbClr val="F26B43"/>
          </p15:clr>
        </p15:guide>
        <p15:guide id="15" pos="3120" userDrawn="1">
          <p15:clr>
            <a:srgbClr val="F26B43"/>
          </p15:clr>
        </p15:guide>
        <p15:guide id="16" pos="1092" userDrawn="1">
          <p15:clr>
            <a:srgbClr val="F26B43"/>
          </p15:clr>
        </p15:guide>
        <p15:guide id="17" pos="2457" userDrawn="1">
          <p15:clr>
            <a:srgbClr val="F26B43"/>
          </p15:clr>
        </p15:guide>
        <p15:guide id="18" pos="3783" userDrawn="1">
          <p15:clr>
            <a:srgbClr val="F26B43"/>
          </p15:clr>
        </p15:guide>
        <p15:guide id="19" pos="5148" userDrawn="1">
          <p15:clr>
            <a:srgbClr val="F26B43"/>
          </p15:clr>
        </p15:guide>
        <p15:guide id="20" orient="horz" pos="1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5"/>
          <p:cNvGrpSpPr>
            <a:grpSpLocks noChangeAspect="1"/>
          </p:cNvGrpSpPr>
          <p:nvPr userDrawn="1"/>
        </p:nvGrpSpPr>
        <p:grpSpPr>
          <a:xfrm>
            <a:off x="1" y="1927793"/>
            <a:ext cx="2730983"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7"/>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3103500" y="2410262"/>
            <a:ext cx="6243449"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394552621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Lst>
  <p:hf hdr="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5">
            <a:extLst>
              <a:ext uri="{FF2B5EF4-FFF2-40B4-BE49-F238E27FC236}">
                <a16:creationId xmlns:a16="http://schemas.microsoft.com/office/drawing/2014/main" id="{CDF99032-A3C5-924A-BE5E-B5558BAA5CB6}"/>
              </a:ext>
            </a:extLst>
          </p:cNvPr>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6">
            <a:extLst>
              <a:ext uri="{FF2B5EF4-FFF2-40B4-BE49-F238E27FC236}">
                <a16:creationId xmlns:a16="http://schemas.microsoft.com/office/drawing/2014/main" id="{C45419AF-FCB2-664F-AB16-EC79BE852F29}"/>
              </a:ext>
            </a:extLst>
          </p:cNvPr>
          <p:cNvSpPr>
            <a:spLocks noGrp="1"/>
          </p:cNvSpPr>
          <p:nvPr>
            <p:ph type="ftr" sz="quarter" idx="3"/>
          </p:nvPr>
        </p:nvSpPr>
        <p:spPr>
          <a:xfrm>
            <a:off x="147467" y="180005"/>
            <a:ext cx="1684113" cy="177453"/>
          </a:xfrm>
          <a:prstGeom prst="rect">
            <a:avLst/>
          </a:prstGeom>
        </p:spPr>
        <p:txBody>
          <a:bodyPr vert="horz" lIns="91440" tIns="45720" rIns="91440" bIns="45720" rtlCol="0" anchor="ctr"/>
          <a:lstStyle>
            <a:lvl1pPr algn="l">
              <a:defRPr sz="775">
                <a:solidFill>
                  <a:schemeClr val="accent1"/>
                </a:solidFill>
              </a:defRPr>
            </a:lvl1pPr>
          </a:lstStyle>
          <a:p>
            <a:endParaRPr lang="en-US"/>
          </a:p>
        </p:txBody>
      </p:sp>
    </p:spTree>
    <p:extLst>
      <p:ext uri="{BB962C8B-B14F-4D97-AF65-F5344CB8AC3E}">
        <p14:creationId xmlns:p14="http://schemas.microsoft.com/office/powerpoint/2010/main" val="47518633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44" r:id="rId31"/>
  </p:sldLayoutIdLst>
  <p:hf hdr="0" ftr="0" dt="0"/>
  <p:txStyles>
    <p:titleStyle>
      <a:lvl1pPr algn="l" defTabSz="886192" rtl="0" eaLnBrk="1" latinLnBrk="0" hangingPunct="1">
        <a:lnSpc>
          <a:spcPct val="113000"/>
        </a:lnSpc>
        <a:spcBef>
          <a:spcPct val="0"/>
        </a:spcBef>
        <a:buNone/>
        <a:defRPr sz="1938" kern="2400" spc="-58" baseline="0">
          <a:solidFill>
            <a:schemeClr val="tx2"/>
          </a:solidFill>
          <a:latin typeface="+mj-lt"/>
          <a:ea typeface="+mj-ea"/>
          <a:cs typeface="+mj-cs"/>
        </a:defRPr>
      </a:lvl1pPr>
    </p:titleStyle>
    <p:bodyStyle>
      <a:lvl1pPr marL="0" indent="0" algn="l" defTabSz="886192" rtl="0" eaLnBrk="1" latinLnBrk="0" hangingPunct="1">
        <a:lnSpc>
          <a:spcPct val="100000"/>
        </a:lnSpc>
        <a:spcBef>
          <a:spcPts val="969"/>
        </a:spcBef>
        <a:buFont typeface="Arial" panose="020B0604020202020204" pitchFamily="34" charset="0"/>
        <a:buNone/>
        <a:defRPr sz="1163" kern="1200">
          <a:solidFill>
            <a:schemeClr val="tx1"/>
          </a:solidFill>
          <a:latin typeface="+mn-lt"/>
          <a:ea typeface="+mn-ea"/>
          <a:cs typeface="+mn-cs"/>
        </a:defRPr>
      </a:lvl1pPr>
      <a:lvl2pPr marL="112313"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2pPr>
      <a:lvl3pPr marL="224626"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3pPr>
      <a:lvl4pPr marL="338478"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4pPr>
      <a:lvl5pPr marL="450789"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5pPr>
      <a:lvl6pPr marL="2437028"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6pPr>
      <a:lvl7pPr marL="2880125"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7pPr>
      <a:lvl8pPr marL="3323221"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8pPr>
      <a:lvl9pPr marL="3766317"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9pPr>
    </p:bodyStyle>
    <p:otherStyle>
      <a:defPPr>
        <a:defRPr lang="en-US"/>
      </a:defPPr>
      <a:lvl1pPr marL="0" algn="l" defTabSz="886192" rtl="0" eaLnBrk="1" latinLnBrk="0" hangingPunct="1">
        <a:defRPr sz="1745" kern="1200">
          <a:solidFill>
            <a:schemeClr val="tx1"/>
          </a:solidFill>
          <a:latin typeface="+mn-lt"/>
          <a:ea typeface="+mn-ea"/>
          <a:cs typeface="+mn-cs"/>
        </a:defRPr>
      </a:lvl1pPr>
      <a:lvl2pPr marL="443097" algn="l" defTabSz="886192" rtl="0" eaLnBrk="1" latinLnBrk="0" hangingPunct="1">
        <a:defRPr sz="1745" kern="1200">
          <a:solidFill>
            <a:schemeClr val="tx1"/>
          </a:solidFill>
          <a:latin typeface="+mn-lt"/>
          <a:ea typeface="+mn-ea"/>
          <a:cs typeface="+mn-cs"/>
        </a:defRPr>
      </a:lvl2pPr>
      <a:lvl3pPr marL="886192" algn="l" defTabSz="886192" rtl="0" eaLnBrk="1" latinLnBrk="0" hangingPunct="1">
        <a:defRPr sz="1745" kern="1200">
          <a:solidFill>
            <a:schemeClr val="tx1"/>
          </a:solidFill>
          <a:latin typeface="+mn-lt"/>
          <a:ea typeface="+mn-ea"/>
          <a:cs typeface="+mn-cs"/>
        </a:defRPr>
      </a:lvl3pPr>
      <a:lvl4pPr marL="1329289" algn="l" defTabSz="886192" rtl="0" eaLnBrk="1" latinLnBrk="0" hangingPunct="1">
        <a:defRPr sz="1745" kern="1200">
          <a:solidFill>
            <a:schemeClr val="tx1"/>
          </a:solidFill>
          <a:latin typeface="+mn-lt"/>
          <a:ea typeface="+mn-ea"/>
          <a:cs typeface="+mn-cs"/>
        </a:defRPr>
      </a:lvl4pPr>
      <a:lvl5pPr marL="1772385" algn="l" defTabSz="886192" rtl="0" eaLnBrk="1" latinLnBrk="0" hangingPunct="1">
        <a:defRPr sz="1745" kern="1200">
          <a:solidFill>
            <a:schemeClr val="tx1"/>
          </a:solidFill>
          <a:latin typeface="+mn-lt"/>
          <a:ea typeface="+mn-ea"/>
          <a:cs typeface="+mn-cs"/>
        </a:defRPr>
      </a:lvl5pPr>
      <a:lvl6pPr marL="2215481" algn="l" defTabSz="886192" rtl="0" eaLnBrk="1" latinLnBrk="0" hangingPunct="1">
        <a:defRPr sz="1745" kern="1200">
          <a:solidFill>
            <a:schemeClr val="tx1"/>
          </a:solidFill>
          <a:latin typeface="+mn-lt"/>
          <a:ea typeface="+mn-ea"/>
          <a:cs typeface="+mn-cs"/>
        </a:defRPr>
      </a:lvl6pPr>
      <a:lvl7pPr marL="2658576" algn="l" defTabSz="886192" rtl="0" eaLnBrk="1" latinLnBrk="0" hangingPunct="1">
        <a:defRPr sz="1745" kern="1200">
          <a:solidFill>
            <a:schemeClr val="tx1"/>
          </a:solidFill>
          <a:latin typeface="+mn-lt"/>
          <a:ea typeface="+mn-ea"/>
          <a:cs typeface="+mn-cs"/>
        </a:defRPr>
      </a:lvl7pPr>
      <a:lvl8pPr marL="3101673" algn="l" defTabSz="886192" rtl="0" eaLnBrk="1" latinLnBrk="0" hangingPunct="1">
        <a:defRPr sz="1745" kern="1200">
          <a:solidFill>
            <a:schemeClr val="tx1"/>
          </a:solidFill>
          <a:latin typeface="+mn-lt"/>
          <a:ea typeface="+mn-ea"/>
          <a:cs typeface="+mn-cs"/>
        </a:defRPr>
      </a:lvl8pPr>
      <a:lvl9pPr marL="3544770" algn="l" defTabSz="886192" rtl="0" eaLnBrk="1" latinLnBrk="0" hangingPunct="1">
        <a:defRPr sz="174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429">
          <p15:clr>
            <a:srgbClr val="F26B43"/>
          </p15:clr>
        </p15:guide>
        <p15:guide id="3" pos="5811">
          <p15:clr>
            <a:srgbClr val="F26B43"/>
          </p15:clr>
        </p15:guide>
        <p15:guide id="4" orient="horz" pos="792">
          <p15:clr>
            <a:srgbClr val="F26B43"/>
          </p15:clr>
        </p15:guide>
        <p15:guide id="5" orient="horz" pos="432">
          <p15:clr>
            <a:srgbClr val="F26B43"/>
          </p15:clr>
        </p15:guide>
        <p15:guide id="6" orient="horz" pos="600">
          <p15:clr>
            <a:srgbClr val="F26B43"/>
          </p15:clr>
        </p15:guide>
        <p15:guide id="7" orient="horz" pos="4224">
          <p15:clr>
            <a:srgbClr val="F26B43"/>
          </p15:clr>
        </p15:guide>
        <p15:guide id="8" orient="horz" pos="4176">
          <p15:clr>
            <a:srgbClr val="F26B43"/>
          </p15:clr>
        </p15:guide>
        <p15:guide id="9" pos="3003">
          <p15:clr>
            <a:srgbClr val="F26B43"/>
          </p15:clr>
        </p15:guide>
        <p15:guide id="10" pos="3237">
          <p15:clr>
            <a:srgbClr val="F26B43"/>
          </p15:clr>
        </p15:guide>
        <p15:guide id="11" orient="horz" pos="2784">
          <p15:clr>
            <a:srgbClr val="F26B43"/>
          </p15:clr>
        </p15:guide>
        <p15:guide id="12" orient="horz" pos="1704">
          <p15:clr>
            <a:srgbClr val="F26B43"/>
          </p15:clr>
        </p15:guide>
        <p15:guide id="13" pos="1755">
          <p15:clr>
            <a:srgbClr val="F26B43"/>
          </p15:clr>
        </p15:guide>
        <p15:guide id="14" pos="4446">
          <p15:clr>
            <a:srgbClr val="F26B43"/>
          </p15:clr>
        </p15:guide>
        <p15:guide id="15" pos="3120">
          <p15:clr>
            <a:srgbClr val="F26B43"/>
          </p15:clr>
        </p15:guide>
        <p15:guide id="16" pos="1092">
          <p15:clr>
            <a:srgbClr val="F26B43"/>
          </p15:clr>
        </p15:guide>
        <p15:guide id="17" pos="2457">
          <p15:clr>
            <a:srgbClr val="F26B43"/>
          </p15:clr>
        </p15:guide>
        <p15:guide id="18" pos="3783">
          <p15:clr>
            <a:srgbClr val="F26B43"/>
          </p15:clr>
        </p15:guide>
        <p15:guide id="19" pos="5148">
          <p15:clr>
            <a:srgbClr val="F26B43"/>
          </p15:clr>
        </p15:guide>
        <p15:guide id="20"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ags" Target="../tags/tag33.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7FA360AF_DE2A926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11.xml"/><Relationship Id="rId7" Type="http://schemas.openxmlformats.org/officeDocument/2006/relationships/hyperlink" Target="mailto:Sushil.Patel@kroll.com" TargetMode="External"/><Relationship Id="rId2" Type="http://schemas.openxmlformats.org/officeDocument/2006/relationships/slideLayout" Target="../slideLayouts/slideLayout68.xml"/><Relationship Id="rId1" Type="http://schemas.openxmlformats.org/officeDocument/2006/relationships/tags" Target="../tags/tag34.xml"/><Relationship Id="rId6" Type="http://schemas.openxmlformats.org/officeDocument/2006/relationships/hyperlink" Target="mailto:Jimmy.Saunders@kroll.com" TargetMode="External"/><Relationship Id="rId5" Type="http://schemas.openxmlformats.org/officeDocument/2006/relationships/image" Target="../media/image8.emf"/><Relationship Id="rId10" Type="http://schemas.openxmlformats.org/officeDocument/2006/relationships/image" Target="../media/image17.jpeg"/><Relationship Id="rId4" Type="http://schemas.openxmlformats.org/officeDocument/2006/relationships/oleObject" Target="../embeddings/oleObject2.bin"/><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7FA35FF3_F76458BE.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31.xml"/><Relationship Id="rId5" Type="http://schemas.openxmlformats.org/officeDocument/2006/relationships/chart" Target="../charts/chart2.xml"/><Relationship Id="rId4" Type="http://schemas.microsoft.com/office/2018/10/relationships/comments" Target="../comments/modernComment_7FA35FEB_62F574DE.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microsoft.com/office/2018/10/relationships/comments" Target="../comments/modernComment_7FA35FF4_54C14F73.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43.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3BC3F5-776D-4943-90E0-DF56908886DE}"/>
              </a:ext>
            </a:extLst>
          </p:cNvPr>
          <p:cNvSpPr>
            <a:spLocks noGrp="1"/>
          </p:cNvSpPr>
          <p:nvPr>
            <p:ph type="title"/>
          </p:nvPr>
        </p:nvSpPr>
        <p:spPr>
          <a:xfrm>
            <a:off x="565261" y="1364483"/>
            <a:ext cx="8748604" cy="1823135"/>
          </a:xfrm>
        </p:spPr>
        <p:txBody>
          <a:bodyPr/>
          <a:lstStyle/>
          <a:p>
            <a:r>
              <a:rPr lang="en-US" dirty="0"/>
              <a:t>UK Restructuring Market Update</a:t>
            </a:r>
          </a:p>
        </p:txBody>
      </p:sp>
      <p:sp>
        <p:nvSpPr>
          <p:cNvPr id="8" name="Subtitle 7">
            <a:extLst>
              <a:ext uri="{FF2B5EF4-FFF2-40B4-BE49-F238E27FC236}">
                <a16:creationId xmlns:a16="http://schemas.microsoft.com/office/drawing/2014/main" id="{9196346C-429D-1D43-AC88-9B2F37BD151B}"/>
              </a:ext>
            </a:extLst>
          </p:cNvPr>
          <p:cNvSpPr>
            <a:spLocks noGrp="1"/>
          </p:cNvSpPr>
          <p:nvPr>
            <p:ph type="body" sz="quarter" idx="12"/>
          </p:nvPr>
        </p:nvSpPr>
        <p:spPr>
          <a:xfrm>
            <a:off x="565261" y="5020897"/>
            <a:ext cx="2489372" cy="290715"/>
          </a:xfrm>
          <a:prstGeom prst="rect">
            <a:avLst/>
          </a:prstGeom>
        </p:spPr>
        <p:txBody>
          <a:bodyPr/>
          <a:lstStyle/>
          <a:p>
            <a:r>
              <a:rPr lang="en-US"/>
              <a:t>6 March </a:t>
            </a:r>
            <a:r>
              <a:rPr lang="en-US" dirty="0"/>
              <a:t>2025</a:t>
            </a:r>
          </a:p>
        </p:txBody>
      </p:sp>
      <p:sp>
        <p:nvSpPr>
          <p:cNvPr id="3" name="Subtitle 7">
            <a:extLst>
              <a:ext uri="{FF2B5EF4-FFF2-40B4-BE49-F238E27FC236}">
                <a16:creationId xmlns:a16="http://schemas.microsoft.com/office/drawing/2014/main" id="{02F318DE-F452-501E-D3BD-05154119565D}"/>
              </a:ext>
            </a:extLst>
          </p:cNvPr>
          <p:cNvSpPr txBox="1">
            <a:spLocks/>
          </p:cNvSpPr>
          <p:nvPr/>
        </p:nvSpPr>
        <p:spPr>
          <a:xfrm>
            <a:off x="565260" y="4300522"/>
            <a:ext cx="6095313" cy="2907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baseline="0">
                <a:solidFill>
                  <a:schemeClr val="accent1"/>
                </a:solidFill>
                <a:latin typeface="+mn-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sz="1600" kern="1200">
                <a:solidFill>
                  <a:schemeClr val="tx1"/>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14487F"/>
                </a:solidFill>
              </a:rPr>
              <a:t>Eddie Bines, Sushil Patel and Andrew Ward</a:t>
            </a:r>
          </a:p>
        </p:txBody>
      </p:sp>
      <p:pic>
        <p:nvPicPr>
          <p:cNvPr id="9" name="Picture 8">
            <a:extLst>
              <a:ext uri="{FF2B5EF4-FFF2-40B4-BE49-F238E27FC236}">
                <a16:creationId xmlns:a16="http://schemas.microsoft.com/office/drawing/2014/main" id="{178B0B66-9E5F-B2B3-5370-EFA7EA1CDC0E}"/>
              </a:ext>
            </a:extLst>
          </p:cNvPr>
          <p:cNvPicPr>
            <a:picLocks noChangeAspect="1"/>
          </p:cNvPicPr>
          <p:nvPr/>
        </p:nvPicPr>
        <p:blipFill>
          <a:blip r:embed="rId3"/>
          <a:stretch>
            <a:fillRect/>
          </a:stretch>
        </p:blipFill>
        <p:spPr>
          <a:xfrm>
            <a:off x="6970224" y="5535038"/>
            <a:ext cx="2784679" cy="1090665"/>
          </a:xfrm>
          <a:prstGeom prst="rect">
            <a:avLst/>
          </a:prstGeom>
        </p:spPr>
      </p:pic>
    </p:spTree>
    <p:extLst>
      <p:ext uri="{BB962C8B-B14F-4D97-AF65-F5344CB8AC3E}">
        <p14:creationId xmlns:p14="http://schemas.microsoft.com/office/powerpoint/2010/main" val="425086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E76ED-5539-170B-EBE1-5065E192492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0AD83-EF23-A961-DF4E-DC07AE9E7B73}"/>
              </a:ext>
            </a:extLst>
          </p:cNvPr>
          <p:cNvSpPr>
            <a:spLocks noGrp="1"/>
          </p:cNvSpPr>
          <p:nvPr>
            <p:ph type="sldNum" sz="quarter" idx="12"/>
          </p:nvPr>
        </p:nvSpPr>
        <p:spPr/>
        <p:txBody>
          <a:bodyPr/>
          <a:lstStyle/>
          <a:p>
            <a:fld id="{CB7FE98A-78B1-495F-8A5C-53E48422F91F}" type="slidenum">
              <a:rPr lang="en-US" smtClean="0"/>
              <a:pPr/>
              <a:t>10</a:t>
            </a:fld>
            <a:endParaRPr lang="en-US" dirty="0"/>
          </a:p>
        </p:txBody>
      </p:sp>
      <p:sp>
        <p:nvSpPr>
          <p:cNvPr id="32" name="Freeform 17">
            <a:extLst>
              <a:ext uri="{FF2B5EF4-FFF2-40B4-BE49-F238E27FC236}">
                <a16:creationId xmlns:a16="http://schemas.microsoft.com/office/drawing/2014/main" id="{B4FD08C0-8484-42C6-4392-4D90D98464B8}"/>
              </a:ext>
            </a:extLst>
          </p:cNvPr>
          <p:cNvSpPr/>
          <p:nvPr/>
        </p:nvSpPr>
        <p:spPr>
          <a:xfrm rot="5400000" flipH="1">
            <a:off x="-64615" y="5806253"/>
            <a:ext cx="111636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dirty="0"/>
          </a:p>
        </p:txBody>
      </p:sp>
      <p:sp>
        <p:nvSpPr>
          <p:cNvPr id="15" name="Rectangle 14">
            <a:extLst>
              <a:ext uri="{FF2B5EF4-FFF2-40B4-BE49-F238E27FC236}">
                <a16:creationId xmlns:a16="http://schemas.microsoft.com/office/drawing/2014/main" id="{BC281F5F-1A6E-89BB-257E-E5B0B7850568}"/>
              </a:ext>
            </a:extLst>
          </p:cNvPr>
          <p:cNvSpPr/>
          <p:nvPr/>
        </p:nvSpPr>
        <p:spPr>
          <a:xfrm>
            <a:off x="463453" y="1297963"/>
            <a:ext cx="9157413" cy="5001856"/>
          </a:xfrm>
          <a:prstGeom prst="rect">
            <a:avLst/>
          </a:prstGeom>
          <a:noFill/>
          <a:ln w="6350" cap="flat" cmpd="sng" algn="ctr">
            <a:noFill/>
            <a:prstDash val="solid"/>
          </a:ln>
          <a:effectLst/>
        </p:spPr>
        <p:txBody>
          <a:bodyPr rot="0" spcFirstLastPara="0" vertOverflow="overflow" horzOverflow="overflow" vert="horz" wrap="square" lIns="88626" tIns="44313" rIns="88626" bIns="44313" numCol="1" spcCol="0" rtlCol="0" fromWordArt="0" anchor="t" anchorCtr="0" forceAA="0" compatLnSpc="1">
            <a:prstTxWarp prst="textNoShape">
              <a:avLst/>
            </a:prstTxWarp>
            <a:noAutofit/>
          </a:bodyPr>
          <a:lstStyle/>
          <a:p>
            <a:pPr>
              <a:lnSpc>
                <a:spcPct val="110000"/>
              </a:lnSpc>
              <a:spcBef>
                <a:spcPts val="291"/>
              </a:spcBef>
              <a:spcAft>
                <a:spcPts val="291"/>
              </a:spcAft>
              <a:buClr>
                <a:srgbClr val="00B050"/>
              </a:buClr>
              <a:defRPr/>
            </a:pPr>
            <a:endParaRPr lang="en-GB" sz="1200" dirty="0"/>
          </a:p>
        </p:txBody>
      </p:sp>
      <p:sp>
        <p:nvSpPr>
          <p:cNvPr id="3" name="Title 4">
            <a:extLst>
              <a:ext uri="{FF2B5EF4-FFF2-40B4-BE49-F238E27FC236}">
                <a16:creationId xmlns:a16="http://schemas.microsoft.com/office/drawing/2014/main" id="{5DC59862-E57E-6498-5279-E39B33DB98A2}"/>
              </a:ext>
            </a:extLst>
          </p:cNvPr>
          <p:cNvSpPr>
            <a:spLocks noGrp="1"/>
          </p:cNvSpPr>
          <p:nvPr>
            <p:ph type="title"/>
          </p:nvPr>
        </p:nvSpPr>
        <p:spPr>
          <a:xfrm>
            <a:off x="463551" y="376238"/>
            <a:ext cx="6951663" cy="374650"/>
          </a:xfrm>
        </p:spPr>
        <p:txBody>
          <a:bodyPr/>
          <a:lstStyle/>
          <a:p>
            <a:r>
              <a:rPr lang="en-GB" sz="2400" dirty="0"/>
              <a:t>Market Outlook: HMRC - Enforcement </a:t>
            </a:r>
            <a:endParaRPr lang="en-GB" dirty="0"/>
          </a:p>
        </p:txBody>
      </p:sp>
      <p:sp>
        <p:nvSpPr>
          <p:cNvPr id="4" name="Text Placeholder 4">
            <a:extLst>
              <a:ext uri="{FF2B5EF4-FFF2-40B4-BE49-F238E27FC236}">
                <a16:creationId xmlns:a16="http://schemas.microsoft.com/office/drawing/2014/main" id="{7535D571-4072-F136-9E56-C48EF69A27F7}"/>
              </a:ext>
            </a:extLst>
          </p:cNvPr>
          <p:cNvSpPr txBox="1">
            <a:spLocks/>
          </p:cNvSpPr>
          <p:nvPr/>
        </p:nvSpPr>
        <p:spPr>
          <a:xfrm>
            <a:off x="463453" y="779434"/>
            <a:ext cx="8373993" cy="362336"/>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Winding up petitions</a:t>
            </a:r>
            <a:endParaRPr lang="en-US" sz="1600" dirty="0"/>
          </a:p>
        </p:txBody>
      </p:sp>
      <p:sp>
        <p:nvSpPr>
          <p:cNvPr id="7" name="Rectangle 6">
            <a:extLst>
              <a:ext uri="{FF2B5EF4-FFF2-40B4-BE49-F238E27FC236}">
                <a16:creationId xmlns:a16="http://schemas.microsoft.com/office/drawing/2014/main" id="{2E991E5D-719B-6E0C-7310-8119271392B9}"/>
              </a:ext>
            </a:extLst>
          </p:cNvPr>
          <p:cNvSpPr/>
          <p:nvPr/>
        </p:nvSpPr>
        <p:spPr>
          <a:xfrm>
            <a:off x="463452" y="1190194"/>
            <a:ext cx="9157413" cy="2294616"/>
          </a:xfrm>
          <a:prstGeom prst="rect">
            <a:avLst/>
          </a:prstGeom>
          <a:noFill/>
          <a:ln w="6350" cap="flat" cmpd="sng" algn="ctr">
            <a:noFill/>
            <a:prstDash val="solid"/>
          </a:ln>
          <a:effectLst/>
        </p:spPr>
        <p:txBody>
          <a:bodyPr rot="0" spcFirstLastPara="0" vertOverflow="overflow" horzOverflow="overflow" vert="horz" wrap="square" lIns="88626" tIns="44313" rIns="88626" bIns="44313" numCol="1" spcCol="0" rtlCol="0" fromWordArt="0" anchor="t" anchorCtr="0" forceAA="0" compatLnSpc="1">
            <a:prstTxWarp prst="textNoShape">
              <a:avLst/>
            </a:prstTxWarp>
            <a:noAutofit/>
          </a:bodyPr>
          <a:lstStyle/>
          <a:p>
            <a:pPr marL="285750" indent="-285750" defTabSz="457200">
              <a:lnSpc>
                <a:spcPct val="110000"/>
              </a:lnSpc>
              <a:spcBef>
                <a:spcPts val="291"/>
              </a:spcBef>
              <a:spcAft>
                <a:spcPts val="291"/>
              </a:spcAft>
              <a:buClr>
                <a:srgbClr val="00B050"/>
              </a:buClr>
              <a:buFont typeface="Arial" panose="020B0604020202020204" pitchFamily="34" charset="0"/>
              <a:buChar char="•"/>
              <a:defRPr/>
            </a:pPr>
            <a:r>
              <a:rPr lang="en-US" sz="1200" dirty="0">
                <a:solidFill>
                  <a:srgbClr val="4D4D4F"/>
                </a:solidFill>
                <a:latin typeface="Nunito Sans"/>
              </a:rPr>
              <a:t>HMRC is continuing to support where there is merit in doing so but is under pressure to collect record levels of debt. </a:t>
            </a:r>
          </a:p>
          <a:p>
            <a:pPr marL="285750" indent="-285750" defTabSz="457200">
              <a:lnSpc>
                <a:spcPct val="110000"/>
              </a:lnSpc>
              <a:spcBef>
                <a:spcPts val="291"/>
              </a:spcBef>
              <a:spcAft>
                <a:spcPts val="291"/>
              </a:spcAft>
              <a:buClr>
                <a:srgbClr val="00B050"/>
              </a:buClr>
              <a:buFont typeface="Arial" panose="020B0604020202020204" pitchFamily="34" charset="0"/>
              <a:buChar char="•"/>
              <a:defRPr/>
            </a:pPr>
            <a:r>
              <a:rPr lang="en-US" sz="1200" dirty="0">
                <a:solidFill>
                  <a:srgbClr val="4D4D4F"/>
                </a:solidFill>
                <a:latin typeface="Nunito Sans"/>
              </a:rPr>
              <a:t>Since 2022/23, HMRC is gradually increasing the number of winding up petitions that it is filing. </a:t>
            </a:r>
          </a:p>
          <a:p>
            <a:pPr marL="285750" indent="-285750" defTabSz="457200">
              <a:lnSpc>
                <a:spcPct val="110000"/>
              </a:lnSpc>
              <a:spcBef>
                <a:spcPts val="291"/>
              </a:spcBef>
              <a:spcAft>
                <a:spcPts val="291"/>
              </a:spcAft>
              <a:buClr>
                <a:srgbClr val="00B050"/>
              </a:buClr>
              <a:buFont typeface="Arial" panose="020B0604020202020204" pitchFamily="34" charset="0"/>
              <a:buChar char="•"/>
              <a:defRPr/>
            </a:pPr>
            <a:r>
              <a:rPr lang="en-US" sz="1200" dirty="0">
                <a:solidFill>
                  <a:srgbClr val="4D4D4F"/>
                </a:solidFill>
                <a:latin typeface="Nunito Sans"/>
              </a:rPr>
              <a:t>HMRC filed 2,578 petitions in 2023/24, which demonstrates a significant increase in the number of petitions filed and we expect this trend to continue. In the first ten months of 2024/25, 2,833 petitions were filed by HMRC (3,400 pro-rated), showing there in a continuing upward trend.</a:t>
            </a:r>
          </a:p>
          <a:p>
            <a:pPr marL="285750" indent="-285750" defTabSz="457200">
              <a:lnSpc>
                <a:spcPct val="110000"/>
              </a:lnSpc>
              <a:spcBef>
                <a:spcPts val="291"/>
              </a:spcBef>
              <a:spcAft>
                <a:spcPts val="291"/>
              </a:spcAft>
              <a:buClr>
                <a:srgbClr val="00B050"/>
              </a:buClr>
              <a:buFont typeface="Arial" panose="020B0604020202020204" pitchFamily="34" charset="0"/>
              <a:buChar char="•"/>
              <a:defRPr/>
            </a:pPr>
            <a:r>
              <a:rPr lang="en-US" sz="1200" dirty="0">
                <a:solidFill>
                  <a:srgbClr val="4D4D4F"/>
                </a:solidFill>
                <a:latin typeface="Nunito Sans"/>
              </a:rPr>
              <a:t>We are seeing increased visits from Field Force Officers and a stricter approach on TTPs from Debt Management teams (both Large and SME). </a:t>
            </a:r>
          </a:p>
          <a:p>
            <a:pPr marL="285750" indent="-285750" defTabSz="457200">
              <a:lnSpc>
                <a:spcPct val="110000"/>
              </a:lnSpc>
              <a:spcBef>
                <a:spcPts val="291"/>
              </a:spcBef>
              <a:spcAft>
                <a:spcPts val="291"/>
              </a:spcAft>
              <a:buClr>
                <a:srgbClr val="00B050"/>
              </a:buClr>
              <a:buFont typeface="Arial" panose="020B0604020202020204" pitchFamily="34" charset="0"/>
              <a:buChar char="•"/>
              <a:defRPr/>
            </a:pPr>
            <a:r>
              <a:rPr lang="en-US" sz="1200" dirty="0">
                <a:solidFill>
                  <a:srgbClr val="4D4D4F"/>
                </a:solidFill>
                <a:latin typeface="Nunito Sans"/>
              </a:rPr>
              <a:t>It is important for corporates / debtors to avoid being passed to the Enforcement and Insolvency (“EIS”) department, however, in certain circumstances we have secured longer TTPs with the EIS team, which again demonstrates willingness to support and give businesses every possible chance to repay (subject to compliance record).</a:t>
            </a:r>
          </a:p>
        </p:txBody>
      </p:sp>
      <p:sp>
        <p:nvSpPr>
          <p:cNvPr id="8" name="TextBox 7">
            <a:extLst>
              <a:ext uri="{FF2B5EF4-FFF2-40B4-BE49-F238E27FC236}">
                <a16:creationId xmlns:a16="http://schemas.microsoft.com/office/drawing/2014/main" id="{F058FFAF-3BD9-0AFA-E6FF-33B5E1B89414}"/>
              </a:ext>
            </a:extLst>
          </p:cNvPr>
          <p:cNvSpPr txBox="1"/>
          <p:nvPr/>
        </p:nvSpPr>
        <p:spPr>
          <a:xfrm>
            <a:off x="2649245" y="3793311"/>
            <a:ext cx="4607510" cy="261610"/>
          </a:xfrm>
          <a:prstGeom prst="rect">
            <a:avLst/>
          </a:prstGeom>
          <a:noFill/>
        </p:spPr>
        <p:txBody>
          <a:bodyPr wrap="square" rtlCol="0">
            <a:spAutoFit/>
          </a:bodyPr>
          <a:lstStyle/>
          <a:p>
            <a:pPr algn="ctr" defTabSz="457200">
              <a:defRPr/>
            </a:pPr>
            <a:r>
              <a:rPr lang="en-US" sz="1100" b="1" dirty="0">
                <a:solidFill>
                  <a:srgbClr val="14487F"/>
                </a:solidFill>
                <a:latin typeface="Nunito Sans" panose="00000500000000000000" pitchFamily="2" charset="0"/>
              </a:rPr>
              <a:t>Winding Up Petitions Filed by HMRC (England and Wales)</a:t>
            </a:r>
            <a:endParaRPr lang="en-GB" dirty="0">
              <a:solidFill>
                <a:srgbClr val="4D4D4F"/>
              </a:solidFill>
              <a:latin typeface="Nunito Sans"/>
            </a:endParaRPr>
          </a:p>
        </p:txBody>
      </p:sp>
      <p:pic>
        <p:nvPicPr>
          <p:cNvPr id="9" name="Picture 8">
            <a:extLst>
              <a:ext uri="{FF2B5EF4-FFF2-40B4-BE49-F238E27FC236}">
                <a16:creationId xmlns:a16="http://schemas.microsoft.com/office/drawing/2014/main" id="{7243B5D7-289F-8249-EF9A-3E1B300A1FE3}"/>
              </a:ext>
            </a:extLst>
          </p:cNvPr>
          <p:cNvPicPr>
            <a:picLocks noChangeAspect="1"/>
          </p:cNvPicPr>
          <p:nvPr>
            <p:custDataLst>
              <p:tags r:id="rId1"/>
            </p:custDataLst>
          </p:nvPr>
        </p:nvPicPr>
        <p:blipFill>
          <a:blip r:embed="rId4"/>
          <a:stretch>
            <a:fillRect/>
          </a:stretch>
        </p:blipFill>
        <p:spPr>
          <a:xfrm>
            <a:off x="523200" y="4049008"/>
            <a:ext cx="8672400" cy="2456384"/>
          </a:xfrm>
          <a:prstGeom prst="rect">
            <a:avLst/>
          </a:prstGeom>
        </p:spPr>
      </p:pic>
    </p:spTree>
    <p:extLst>
      <p:ext uri="{BB962C8B-B14F-4D97-AF65-F5344CB8AC3E}">
        <p14:creationId xmlns:p14="http://schemas.microsoft.com/office/powerpoint/2010/main" val="119221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6652F-F8BA-53A3-2AAC-2CFCB2CC3D48}"/>
              </a:ext>
            </a:extLst>
          </p:cNvPr>
          <p:cNvSpPr>
            <a:spLocks noGrp="1"/>
          </p:cNvSpPr>
          <p:nvPr>
            <p:ph type="sldNum" sz="quarter" idx="12"/>
          </p:nvPr>
        </p:nvSpPr>
        <p:spPr/>
        <p:txBody>
          <a:bodyPr/>
          <a:lstStyle/>
          <a:p>
            <a:pPr defTabSz="886236"/>
            <a:fld id="{CB7FE98A-78B1-495F-8A5C-53E48422F91F}" type="slidenum">
              <a:rPr lang="en-US">
                <a:solidFill>
                  <a:srgbClr val="4D4D4F"/>
                </a:solidFill>
                <a:latin typeface="Nunito Sans"/>
              </a:rPr>
              <a:pPr defTabSz="886236"/>
              <a:t>11</a:t>
            </a:fld>
            <a:endParaRPr lang="en-US">
              <a:solidFill>
                <a:srgbClr val="4D4D4F"/>
              </a:solidFill>
              <a:latin typeface="Nunito Sans"/>
            </a:endParaRPr>
          </a:p>
        </p:txBody>
      </p:sp>
      <p:sp>
        <p:nvSpPr>
          <p:cNvPr id="15" name="TextBox 14">
            <a:extLst>
              <a:ext uri="{FF2B5EF4-FFF2-40B4-BE49-F238E27FC236}">
                <a16:creationId xmlns:a16="http://schemas.microsoft.com/office/drawing/2014/main" id="{55017A43-546D-5EE5-6E2B-CE42B5400C56}"/>
              </a:ext>
            </a:extLst>
          </p:cNvPr>
          <p:cNvSpPr txBox="1"/>
          <p:nvPr/>
        </p:nvSpPr>
        <p:spPr>
          <a:xfrm>
            <a:off x="798893" y="5078554"/>
            <a:ext cx="8267813" cy="1411156"/>
          </a:xfrm>
          <a:prstGeom prst="rect">
            <a:avLst/>
          </a:prstGeom>
          <a:noFill/>
          <a:ln>
            <a:noFill/>
          </a:ln>
          <a:effectLst/>
        </p:spPr>
        <p:txBody>
          <a:bodyPr wrap="square" rtlCol="0">
            <a:spAutoFit/>
          </a:bodyPr>
          <a:lstStyle/>
          <a:p>
            <a:pPr defTabSz="886227">
              <a:lnSpc>
                <a:spcPct val="110000"/>
              </a:lnSpc>
              <a:spcBef>
                <a:spcPts val="291"/>
              </a:spcBef>
              <a:spcAft>
                <a:spcPts val="291"/>
              </a:spcAft>
              <a:buClr>
                <a:srgbClr val="4D4D4F"/>
              </a:buClr>
              <a:defRPr/>
            </a:pPr>
            <a:r>
              <a:rPr lang="en-US" sz="1200" b="1" kern="0" dirty="0">
                <a:solidFill>
                  <a:srgbClr val="4D4D4F"/>
                </a:solidFill>
                <a:latin typeface="Nunito Sans"/>
              </a:rPr>
              <a:t>Definitions</a:t>
            </a:r>
          </a:p>
          <a:p>
            <a:pPr marL="166166" indent="-166166" defTabSz="886227">
              <a:lnSpc>
                <a:spcPct val="110000"/>
              </a:lnSpc>
              <a:spcBef>
                <a:spcPts val="291"/>
              </a:spcBef>
              <a:spcAft>
                <a:spcPts val="291"/>
              </a:spcAft>
              <a:buClr>
                <a:schemeClr val="accent2"/>
              </a:buClr>
              <a:buFont typeface="Arial" panose="020B0604020202020204" pitchFamily="34" charset="0"/>
              <a:buChar char="•"/>
              <a:defRPr/>
            </a:pPr>
            <a:r>
              <a:rPr lang="en-US" sz="1200" b="1" kern="0" dirty="0">
                <a:solidFill>
                  <a:srgbClr val="14487F"/>
                </a:solidFill>
                <a:latin typeface="Nunito Sans"/>
              </a:rPr>
              <a:t>Debt Resolution Team </a:t>
            </a:r>
            <a:r>
              <a:rPr lang="en-US" sz="1200" kern="0" dirty="0">
                <a:solidFill>
                  <a:srgbClr val="4D4D4F"/>
                </a:solidFill>
                <a:latin typeface="Nunito Sans"/>
              </a:rPr>
              <a:t>– deals with tax arrears of less than £350k. </a:t>
            </a:r>
          </a:p>
          <a:p>
            <a:pPr marL="166166" indent="-166166" defTabSz="886227">
              <a:lnSpc>
                <a:spcPct val="110000"/>
              </a:lnSpc>
              <a:spcBef>
                <a:spcPts val="291"/>
              </a:spcBef>
              <a:spcAft>
                <a:spcPts val="291"/>
              </a:spcAft>
              <a:buClr>
                <a:schemeClr val="accent2"/>
              </a:buClr>
              <a:buFont typeface="Arial" panose="020B0604020202020204" pitchFamily="34" charset="0"/>
              <a:buChar char="•"/>
              <a:defRPr/>
            </a:pPr>
            <a:r>
              <a:rPr lang="en-US" sz="1200" b="1" kern="0" dirty="0">
                <a:solidFill>
                  <a:srgbClr val="14487F"/>
                </a:solidFill>
                <a:latin typeface="Nunito Sans"/>
              </a:rPr>
              <a:t>Large Debt Team </a:t>
            </a:r>
            <a:r>
              <a:rPr lang="en-US" sz="1200" kern="0" dirty="0">
                <a:solidFill>
                  <a:srgbClr val="4D4D4F"/>
                </a:solidFill>
                <a:latin typeface="Nunito Sans"/>
              </a:rPr>
              <a:t>– deals with tax arrears in excess of £350k. </a:t>
            </a:r>
            <a:endParaRPr lang="en-GB" sz="1200" kern="0" dirty="0">
              <a:solidFill>
                <a:srgbClr val="4D4D4F"/>
              </a:solidFill>
              <a:latin typeface="Nunito Sans"/>
            </a:endParaRPr>
          </a:p>
          <a:p>
            <a:pPr marL="166166" indent="-166166" defTabSz="886227">
              <a:lnSpc>
                <a:spcPct val="110000"/>
              </a:lnSpc>
              <a:spcBef>
                <a:spcPts val="291"/>
              </a:spcBef>
              <a:spcAft>
                <a:spcPts val="291"/>
              </a:spcAft>
              <a:buClr>
                <a:schemeClr val="accent2"/>
              </a:buClr>
              <a:buFont typeface="Arial" panose="020B0604020202020204" pitchFamily="34" charset="0"/>
              <a:buChar char="•"/>
              <a:defRPr/>
            </a:pPr>
            <a:r>
              <a:rPr lang="en-GB" sz="1200" b="1" kern="0" dirty="0">
                <a:solidFill>
                  <a:srgbClr val="14487F"/>
                </a:solidFill>
                <a:latin typeface="Nunito Sans"/>
              </a:rPr>
              <a:t>Large Business Unit </a:t>
            </a:r>
            <a:r>
              <a:rPr lang="en-GB" sz="1200" kern="0" dirty="0">
                <a:solidFill>
                  <a:srgbClr val="4D4D4F"/>
                </a:solidFill>
                <a:latin typeface="Nunito Sans"/>
              </a:rPr>
              <a:t>– Large Corporate taxpayers (Annual VAT liability &gt;£2.3m).</a:t>
            </a:r>
          </a:p>
          <a:p>
            <a:pPr defTabSz="886227">
              <a:lnSpc>
                <a:spcPct val="110000"/>
              </a:lnSpc>
              <a:spcBef>
                <a:spcPts val="291"/>
              </a:spcBef>
              <a:spcAft>
                <a:spcPts val="291"/>
              </a:spcAft>
              <a:buClr>
                <a:srgbClr val="4D4D4F"/>
              </a:buClr>
              <a:defRPr/>
            </a:pPr>
            <a:r>
              <a:rPr lang="en-GB" sz="1200" kern="0" dirty="0">
                <a:solidFill>
                  <a:srgbClr val="4D4D4F"/>
                </a:solidFill>
                <a:latin typeface="Nunito Sans"/>
              </a:rPr>
              <a:t>A TTP proposal can be agreed with HMRC at any time before the winding up petition is heard before the Court.</a:t>
            </a:r>
            <a:endParaRPr lang="en-US" sz="1200" kern="0" dirty="0">
              <a:solidFill>
                <a:prstClr val="white"/>
              </a:solidFill>
              <a:latin typeface="Nunito Sans"/>
              <a:ea typeface="MS PGothic"/>
            </a:endParaRPr>
          </a:p>
        </p:txBody>
      </p:sp>
      <p:sp>
        <p:nvSpPr>
          <p:cNvPr id="12" name="Title 4">
            <a:extLst>
              <a:ext uri="{FF2B5EF4-FFF2-40B4-BE49-F238E27FC236}">
                <a16:creationId xmlns:a16="http://schemas.microsoft.com/office/drawing/2014/main" id="{57F0C467-EE72-7A58-E5E1-2764F3D72B99}"/>
              </a:ext>
            </a:extLst>
          </p:cNvPr>
          <p:cNvSpPr>
            <a:spLocks noGrp="1"/>
          </p:cNvSpPr>
          <p:nvPr>
            <p:ph type="title"/>
          </p:nvPr>
        </p:nvSpPr>
        <p:spPr>
          <a:xfrm>
            <a:off x="463551" y="376238"/>
            <a:ext cx="6951663" cy="374650"/>
          </a:xfrm>
        </p:spPr>
        <p:txBody>
          <a:bodyPr/>
          <a:lstStyle/>
          <a:p>
            <a:r>
              <a:rPr lang="en-GB" b="1" dirty="0"/>
              <a:t>Market Outlook: HMRC</a:t>
            </a:r>
            <a:endParaRPr lang="en-GB" dirty="0"/>
          </a:p>
        </p:txBody>
      </p:sp>
      <p:sp>
        <p:nvSpPr>
          <p:cNvPr id="16" name="Text Placeholder 4">
            <a:extLst>
              <a:ext uri="{FF2B5EF4-FFF2-40B4-BE49-F238E27FC236}">
                <a16:creationId xmlns:a16="http://schemas.microsoft.com/office/drawing/2014/main" id="{1AC33C13-5CD1-C6EC-1B99-896F72ACF48A}"/>
              </a:ext>
            </a:extLst>
          </p:cNvPr>
          <p:cNvSpPr txBox="1">
            <a:spLocks/>
          </p:cNvSpPr>
          <p:nvPr/>
        </p:nvSpPr>
        <p:spPr>
          <a:xfrm>
            <a:off x="463453" y="779434"/>
            <a:ext cx="8373993" cy="362336"/>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86236">
              <a:spcBef>
                <a:spcPts val="0"/>
              </a:spcBef>
              <a:defRPr/>
            </a:pPr>
            <a:r>
              <a:rPr lang="en-GB" sz="1745" dirty="0">
                <a:solidFill>
                  <a:srgbClr val="4D4D4F"/>
                </a:solidFill>
                <a:latin typeface="Nunito Sans"/>
              </a:rPr>
              <a:t>Enforcement process re-cap</a:t>
            </a:r>
          </a:p>
        </p:txBody>
      </p:sp>
      <p:grpSp>
        <p:nvGrpSpPr>
          <p:cNvPr id="6" name="Group 5">
            <a:extLst>
              <a:ext uri="{FF2B5EF4-FFF2-40B4-BE49-F238E27FC236}">
                <a16:creationId xmlns:a16="http://schemas.microsoft.com/office/drawing/2014/main" id="{003C6FC1-C164-8074-5C7A-3C32329D02B0}"/>
              </a:ext>
            </a:extLst>
          </p:cNvPr>
          <p:cNvGrpSpPr/>
          <p:nvPr/>
        </p:nvGrpSpPr>
        <p:grpSpPr>
          <a:xfrm>
            <a:off x="366323" y="1137619"/>
            <a:ext cx="9223766" cy="3913682"/>
            <a:chOff x="213923" y="1137619"/>
            <a:chExt cx="9223766" cy="3913682"/>
          </a:xfrm>
        </p:grpSpPr>
        <p:cxnSp>
          <p:nvCxnSpPr>
            <p:cNvPr id="99" name="Straight Arrow Connector 98">
              <a:extLst>
                <a:ext uri="{FF2B5EF4-FFF2-40B4-BE49-F238E27FC236}">
                  <a16:creationId xmlns:a16="http://schemas.microsoft.com/office/drawing/2014/main" id="{9DB95129-7592-E33A-7410-F111EB8BDE15}"/>
                </a:ext>
              </a:extLst>
            </p:cNvPr>
            <p:cNvCxnSpPr>
              <a:cxnSpLocks/>
              <a:stCxn id="13" idx="6"/>
              <a:endCxn id="14" idx="2"/>
            </p:cNvCxnSpPr>
            <p:nvPr/>
          </p:nvCxnSpPr>
          <p:spPr>
            <a:xfrm>
              <a:off x="8270512" y="2678704"/>
              <a:ext cx="120408" cy="338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3" name="Connector: Elbow 32">
              <a:extLst>
                <a:ext uri="{FF2B5EF4-FFF2-40B4-BE49-F238E27FC236}">
                  <a16:creationId xmlns:a16="http://schemas.microsoft.com/office/drawing/2014/main" id="{76609997-EB3B-6135-D345-E0DD35E1194F}"/>
                </a:ext>
              </a:extLst>
            </p:cNvPr>
            <p:cNvCxnSpPr>
              <a:cxnSpLocks/>
              <a:stCxn id="26" idx="6"/>
              <a:endCxn id="19" idx="4"/>
            </p:cNvCxnSpPr>
            <p:nvPr/>
          </p:nvCxnSpPr>
          <p:spPr>
            <a:xfrm flipV="1">
              <a:off x="2243886" y="3215206"/>
              <a:ext cx="3080080" cy="1399941"/>
            </a:xfrm>
            <a:prstGeom prst="bentConnector2">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75" name="Straight Arrow Connector 74">
              <a:extLst>
                <a:ext uri="{FF2B5EF4-FFF2-40B4-BE49-F238E27FC236}">
                  <a16:creationId xmlns:a16="http://schemas.microsoft.com/office/drawing/2014/main" id="{E3808BEE-5759-A9A7-6DEC-1D17D67F236C}"/>
                </a:ext>
              </a:extLst>
            </p:cNvPr>
            <p:cNvCxnSpPr>
              <a:cxnSpLocks/>
              <a:stCxn id="18" idx="6"/>
              <a:endCxn id="19" idx="2"/>
            </p:cNvCxnSpPr>
            <p:nvPr/>
          </p:nvCxnSpPr>
          <p:spPr>
            <a:xfrm>
              <a:off x="4667259" y="2666529"/>
              <a:ext cx="110886" cy="285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8" name="Straight Arrow Connector 97">
              <a:extLst>
                <a:ext uri="{FF2B5EF4-FFF2-40B4-BE49-F238E27FC236}">
                  <a16:creationId xmlns:a16="http://schemas.microsoft.com/office/drawing/2014/main" id="{57685676-F3D1-92E3-1F42-E812D13BBF54}"/>
                </a:ext>
              </a:extLst>
            </p:cNvPr>
            <p:cNvCxnSpPr>
              <a:cxnSpLocks/>
              <a:stCxn id="4" idx="6"/>
              <a:endCxn id="13" idx="2"/>
            </p:cNvCxnSpPr>
            <p:nvPr/>
          </p:nvCxnSpPr>
          <p:spPr>
            <a:xfrm>
              <a:off x="7462319" y="2674860"/>
              <a:ext cx="110347" cy="384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81" name="Straight Arrow Connector 80">
              <a:extLst>
                <a:ext uri="{FF2B5EF4-FFF2-40B4-BE49-F238E27FC236}">
                  <a16:creationId xmlns:a16="http://schemas.microsoft.com/office/drawing/2014/main" id="{35B1457C-2A77-9379-6652-C97A82C4C5F9}"/>
                </a:ext>
              </a:extLst>
            </p:cNvPr>
            <p:cNvCxnSpPr>
              <a:cxnSpLocks/>
              <a:endCxn id="3" idx="2"/>
            </p:cNvCxnSpPr>
            <p:nvPr/>
          </p:nvCxnSpPr>
          <p:spPr>
            <a:xfrm>
              <a:off x="5727112" y="2675283"/>
              <a:ext cx="240281"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9" name="Straight Arrow Connector 28">
              <a:extLst>
                <a:ext uri="{FF2B5EF4-FFF2-40B4-BE49-F238E27FC236}">
                  <a16:creationId xmlns:a16="http://schemas.microsoft.com/office/drawing/2014/main" id="{24F23E11-4519-B9E3-6A50-D633A342B5D1}"/>
                </a:ext>
              </a:extLst>
            </p:cNvPr>
            <p:cNvCxnSpPr>
              <a:cxnSpLocks/>
              <a:stCxn id="3" idx="6"/>
              <a:endCxn id="4" idx="2"/>
            </p:cNvCxnSpPr>
            <p:nvPr/>
          </p:nvCxnSpPr>
          <p:spPr>
            <a:xfrm flipV="1">
              <a:off x="6665239" y="2674860"/>
              <a:ext cx="99234" cy="42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9" name="Oval 8">
              <a:extLst>
                <a:ext uri="{FF2B5EF4-FFF2-40B4-BE49-F238E27FC236}">
                  <a16:creationId xmlns:a16="http://schemas.microsoft.com/office/drawing/2014/main" id="{BFAE13E8-8579-FB97-FBD1-7A5ED3525602}"/>
                </a:ext>
              </a:extLst>
            </p:cNvPr>
            <p:cNvSpPr>
              <a:spLocks/>
            </p:cNvSpPr>
            <p:nvPr/>
          </p:nvSpPr>
          <p:spPr>
            <a:xfrm>
              <a:off x="213923" y="2796365"/>
              <a:ext cx="1046769" cy="1046769"/>
            </a:xfrm>
            <a:prstGeom prst="ellipse">
              <a:avLst/>
            </a:prstGeom>
            <a:solidFill>
              <a:schemeClr val="accent1"/>
            </a:solidFill>
            <a:ln w="19050" cap="flat" cmpd="sng" algn="ctr">
              <a:noFill/>
              <a:prstDash val="solid"/>
            </a:ln>
            <a:effectLst/>
          </p:spPr>
          <p:txBody>
            <a:bodyPr rtlCol="0" anchor="ctr"/>
            <a:lstStyle/>
            <a:p>
              <a:pPr algn="ctr" defTabSz="858940"/>
              <a:r>
                <a:rPr lang="en-GB" sz="900" b="1" kern="0">
                  <a:solidFill>
                    <a:prstClr val="white"/>
                  </a:solidFill>
                  <a:latin typeface="Nunito Sans"/>
                  <a:ea typeface="MS PGothic"/>
                </a:rPr>
                <a:t>Overdue debt</a:t>
              </a:r>
              <a:endParaRPr lang="en-US" sz="900" b="1" kern="0">
                <a:solidFill>
                  <a:prstClr val="white"/>
                </a:solidFill>
                <a:latin typeface="Nunito Sans"/>
                <a:ea typeface="MS PGothic"/>
              </a:endParaRPr>
            </a:p>
          </p:txBody>
        </p:sp>
        <p:sp>
          <p:nvSpPr>
            <p:cNvPr id="17" name="Oval 16">
              <a:extLst>
                <a:ext uri="{FF2B5EF4-FFF2-40B4-BE49-F238E27FC236}">
                  <a16:creationId xmlns:a16="http://schemas.microsoft.com/office/drawing/2014/main" id="{FFA174DE-5A12-C25E-512C-658F841E4D62}"/>
                </a:ext>
              </a:extLst>
            </p:cNvPr>
            <p:cNvSpPr/>
            <p:nvPr/>
          </p:nvSpPr>
          <p:spPr>
            <a:xfrm>
              <a:off x="2595739" y="1137619"/>
              <a:ext cx="570856" cy="540261"/>
            </a:xfrm>
            <a:prstGeom prst="ellipse">
              <a:avLst/>
            </a:prstGeom>
            <a:solidFill>
              <a:srgbClr val="67D2DF"/>
            </a:solidFill>
            <a:ln w="19050" cap="flat" cmpd="sng" algn="ctr">
              <a:noFill/>
              <a:prstDash val="solid"/>
            </a:ln>
            <a:effectLst/>
          </p:spPr>
          <p:txBody>
            <a:bodyPr lIns="0" rIns="0" rtlCol="0" anchor="ctr"/>
            <a:lstStyle/>
            <a:p>
              <a:pPr algn="ctr" defTabSz="858940"/>
              <a:r>
                <a:rPr lang="en-GB" sz="900" b="1" kern="0" dirty="0">
                  <a:solidFill>
                    <a:prstClr val="white"/>
                  </a:solidFill>
                  <a:latin typeface="Nunito Sans"/>
                  <a:ea typeface="MS PGothic"/>
                </a:rPr>
                <a:t>Field Force</a:t>
              </a:r>
              <a:endParaRPr lang="en-US" sz="900" b="1" kern="0" dirty="0">
                <a:solidFill>
                  <a:prstClr val="white"/>
                </a:solidFill>
                <a:latin typeface="Nunito Sans"/>
                <a:ea typeface="MS PGothic"/>
              </a:endParaRPr>
            </a:p>
          </p:txBody>
        </p:sp>
        <p:sp>
          <p:nvSpPr>
            <p:cNvPr id="18" name="Oval 17">
              <a:extLst>
                <a:ext uri="{FF2B5EF4-FFF2-40B4-BE49-F238E27FC236}">
                  <a16:creationId xmlns:a16="http://schemas.microsoft.com/office/drawing/2014/main" id="{D09D8114-514F-402A-D1D6-3369D9796909}"/>
                </a:ext>
              </a:extLst>
            </p:cNvPr>
            <p:cNvSpPr>
              <a:spLocks/>
            </p:cNvSpPr>
            <p:nvPr/>
          </p:nvSpPr>
          <p:spPr>
            <a:xfrm>
              <a:off x="3620490" y="2143144"/>
              <a:ext cx="1046769" cy="1046769"/>
            </a:xfrm>
            <a:prstGeom prst="ellipse">
              <a:avLst/>
            </a:prstGeom>
            <a:solidFill>
              <a:srgbClr val="67D2DF"/>
            </a:solidFill>
            <a:ln w="19050" cap="flat" cmpd="sng" algn="ctr">
              <a:noFill/>
              <a:prstDash val="solid"/>
            </a:ln>
            <a:effectLst/>
          </p:spPr>
          <p:txBody>
            <a:bodyPr lIns="0" rIns="0" rtlCol="0" anchor="ctr"/>
            <a:lstStyle/>
            <a:p>
              <a:pPr algn="ctr" defTabSz="858940"/>
              <a:r>
                <a:rPr lang="en-GB" sz="900" b="1" kern="0" dirty="0">
                  <a:solidFill>
                    <a:prstClr val="white"/>
                  </a:solidFill>
                  <a:latin typeface="Nunito Sans"/>
                  <a:ea typeface="MS PGothic"/>
                </a:rPr>
                <a:t>Enforcement &amp; Insolvency Services</a:t>
              </a:r>
            </a:p>
            <a:p>
              <a:pPr algn="ctr" defTabSz="858940"/>
              <a:r>
                <a:rPr lang="en-GB" sz="900" b="1" kern="0" dirty="0">
                  <a:solidFill>
                    <a:prstClr val="white"/>
                  </a:solidFill>
                  <a:latin typeface="Nunito Sans"/>
                  <a:ea typeface="MS PGothic"/>
                </a:rPr>
                <a:t>Team</a:t>
              </a:r>
            </a:p>
          </p:txBody>
        </p:sp>
        <p:sp>
          <p:nvSpPr>
            <p:cNvPr id="19" name="Oval 18">
              <a:extLst>
                <a:ext uri="{FF2B5EF4-FFF2-40B4-BE49-F238E27FC236}">
                  <a16:creationId xmlns:a16="http://schemas.microsoft.com/office/drawing/2014/main" id="{BB2F66EC-6F72-C7A1-C52D-00D38B1131DD}"/>
                </a:ext>
              </a:extLst>
            </p:cNvPr>
            <p:cNvSpPr>
              <a:spLocks/>
            </p:cNvSpPr>
            <p:nvPr/>
          </p:nvSpPr>
          <p:spPr>
            <a:xfrm>
              <a:off x="4778145" y="2123565"/>
              <a:ext cx="1091641" cy="1091641"/>
            </a:xfrm>
            <a:prstGeom prst="ellipse">
              <a:avLst/>
            </a:prstGeom>
            <a:solidFill>
              <a:schemeClr val="accent2"/>
            </a:solidFill>
            <a:ln w="19050" cap="flat" cmpd="sng" algn="ctr">
              <a:noFill/>
              <a:prstDash val="solid"/>
            </a:ln>
            <a:effectLst/>
          </p:spPr>
          <p:txBody>
            <a:bodyPr lIns="33818" rIns="33818" rtlCol="0" anchor="ctr"/>
            <a:lstStyle/>
            <a:p>
              <a:pPr algn="ctr" defTabSz="858940"/>
              <a:r>
                <a:rPr lang="en-GB" sz="900" b="1" kern="0" dirty="0">
                  <a:solidFill>
                    <a:prstClr val="white"/>
                  </a:solidFill>
                  <a:latin typeface="Nunito Sans"/>
                  <a:ea typeface="MS PGothic"/>
                </a:rPr>
                <a:t>Treasury Solicitor: Winding up Petition</a:t>
              </a:r>
              <a:endParaRPr lang="en-US" sz="900" b="1" kern="0" dirty="0">
                <a:solidFill>
                  <a:prstClr val="white"/>
                </a:solidFill>
                <a:latin typeface="Nunito Sans"/>
                <a:ea typeface="MS PGothic"/>
              </a:endParaRPr>
            </a:p>
          </p:txBody>
        </p:sp>
        <p:sp>
          <p:nvSpPr>
            <p:cNvPr id="24" name="Rectangle 23">
              <a:extLst>
                <a:ext uri="{FF2B5EF4-FFF2-40B4-BE49-F238E27FC236}">
                  <a16:creationId xmlns:a16="http://schemas.microsoft.com/office/drawing/2014/main" id="{0DA7FADE-804E-996F-2BD4-FCF677D7AA2B}"/>
                </a:ext>
              </a:extLst>
            </p:cNvPr>
            <p:cNvSpPr/>
            <p:nvPr/>
          </p:nvSpPr>
          <p:spPr>
            <a:xfrm>
              <a:off x="4076651" y="4229403"/>
              <a:ext cx="1292101" cy="199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6236"/>
              <a:r>
                <a:rPr lang="en-GB" sz="900" b="1" dirty="0">
                  <a:solidFill>
                    <a:srgbClr val="4D4D4F"/>
                  </a:solidFill>
                  <a:latin typeface="Nunito Sans"/>
                </a:rPr>
                <a:t>Large Business Unit: </a:t>
              </a:r>
              <a:r>
                <a:rPr lang="en-GB" sz="900" dirty="0">
                  <a:solidFill>
                    <a:srgbClr val="4D4D4F"/>
                  </a:solidFill>
                  <a:latin typeface="Nunito Sans"/>
                </a:rPr>
                <a:t>Direct Referral to the Treasury Solicitor </a:t>
              </a:r>
              <a:endParaRPr lang="en-US" sz="900" dirty="0">
                <a:solidFill>
                  <a:srgbClr val="4D4D4F"/>
                </a:solidFill>
                <a:latin typeface="Nunito Sans"/>
              </a:endParaRPr>
            </a:p>
          </p:txBody>
        </p:sp>
        <p:sp>
          <p:nvSpPr>
            <p:cNvPr id="20" name="Oval 19">
              <a:extLst>
                <a:ext uri="{FF2B5EF4-FFF2-40B4-BE49-F238E27FC236}">
                  <a16:creationId xmlns:a16="http://schemas.microsoft.com/office/drawing/2014/main" id="{09914280-4856-E662-0546-AF3367D6AC18}"/>
                </a:ext>
              </a:extLst>
            </p:cNvPr>
            <p:cNvSpPr/>
            <p:nvPr/>
          </p:nvSpPr>
          <p:spPr>
            <a:xfrm>
              <a:off x="1392476" y="1593603"/>
              <a:ext cx="872308" cy="872308"/>
            </a:xfrm>
            <a:prstGeom prst="ellipse">
              <a:avLst/>
            </a:prstGeom>
            <a:solidFill>
              <a:schemeClr val="accent3"/>
            </a:solidFill>
            <a:ln w="19050" cap="flat" cmpd="sng" algn="ctr">
              <a:noFill/>
              <a:prstDash val="solid"/>
            </a:ln>
            <a:effectLst/>
          </p:spPr>
          <p:txBody>
            <a:bodyPr lIns="0" rIns="0" rtlCol="0" anchor="ctr"/>
            <a:lstStyle/>
            <a:p>
              <a:pPr algn="ctr" defTabSz="858940"/>
              <a:r>
                <a:rPr lang="en-GB" sz="900" b="1" kern="0" dirty="0">
                  <a:solidFill>
                    <a:prstClr val="white"/>
                  </a:solidFill>
                  <a:latin typeface="Nunito Sans"/>
                  <a:ea typeface="MS PGothic"/>
                </a:rPr>
                <a:t>Debt Resolution Team </a:t>
              </a:r>
              <a:endParaRPr lang="en-US" sz="900" b="1" kern="0" dirty="0">
                <a:solidFill>
                  <a:prstClr val="white"/>
                </a:solidFill>
                <a:latin typeface="Nunito Sans"/>
                <a:ea typeface="MS PGothic"/>
              </a:endParaRPr>
            </a:p>
          </p:txBody>
        </p:sp>
        <p:sp>
          <p:nvSpPr>
            <p:cNvPr id="25" name="Oval 24">
              <a:extLst>
                <a:ext uri="{FF2B5EF4-FFF2-40B4-BE49-F238E27FC236}">
                  <a16:creationId xmlns:a16="http://schemas.microsoft.com/office/drawing/2014/main" id="{5B02732A-7F27-F08D-EB91-516516DA8AFE}"/>
                </a:ext>
              </a:extLst>
            </p:cNvPr>
            <p:cNvSpPr>
              <a:spLocks/>
            </p:cNvSpPr>
            <p:nvPr/>
          </p:nvSpPr>
          <p:spPr>
            <a:xfrm>
              <a:off x="1371578" y="2886298"/>
              <a:ext cx="872308" cy="872308"/>
            </a:xfrm>
            <a:prstGeom prst="ellipse">
              <a:avLst/>
            </a:prstGeom>
            <a:solidFill>
              <a:schemeClr val="accent3"/>
            </a:solidFill>
            <a:ln w="19050" cap="flat" cmpd="sng" algn="ctr">
              <a:noFill/>
              <a:prstDash val="solid"/>
            </a:ln>
            <a:effectLst/>
          </p:spPr>
          <p:txBody>
            <a:bodyPr lIns="0" rIns="0" rtlCol="0" anchor="ctr"/>
            <a:lstStyle/>
            <a:p>
              <a:pPr algn="ctr" defTabSz="858940"/>
              <a:r>
                <a:rPr lang="en-GB" sz="900" b="1" kern="0" dirty="0">
                  <a:solidFill>
                    <a:prstClr val="white"/>
                  </a:solidFill>
                  <a:latin typeface="Nunito Sans"/>
                  <a:ea typeface="MS PGothic"/>
                </a:rPr>
                <a:t>Large Debt Team</a:t>
              </a:r>
              <a:endParaRPr lang="en-US" sz="900" b="1" kern="0" dirty="0">
                <a:solidFill>
                  <a:prstClr val="white"/>
                </a:solidFill>
                <a:latin typeface="Nunito Sans"/>
                <a:ea typeface="MS PGothic"/>
              </a:endParaRPr>
            </a:p>
          </p:txBody>
        </p:sp>
        <p:sp>
          <p:nvSpPr>
            <p:cNvPr id="26" name="Oval 25">
              <a:extLst>
                <a:ext uri="{FF2B5EF4-FFF2-40B4-BE49-F238E27FC236}">
                  <a16:creationId xmlns:a16="http://schemas.microsoft.com/office/drawing/2014/main" id="{8AD38840-2799-2311-2E14-43EBA250E45B}"/>
                </a:ext>
              </a:extLst>
            </p:cNvPr>
            <p:cNvSpPr/>
            <p:nvPr/>
          </p:nvSpPr>
          <p:spPr>
            <a:xfrm>
              <a:off x="1371578" y="4178993"/>
              <a:ext cx="872308" cy="872308"/>
            </a:xfrm>
            <a:prstGeom prst="ellipse">
              <a:avLst/>
            </a:prstGeom>
            <a:solidFill>
              <a:schemeClr val="accent3"/>
            </a:solidFill>
            <a:ln w="19050" cap="flat" cmpd="sng" algn="ctr">
              <a:noFill/>
              <a:prstDash val="solid"/>
            </a:ln>
            <a:effectLst/>
          </p:spPr>
          <p:txBody>
            <a:bodyPr lIns="0" rIns="0" rtlCol="0" anchor="ctr"/>
            <a:lstStyle/>
            <a:p>
              <a:pPr algn="ctr" defTabSz="858940"/>
              <a:r>
                <a:rPr lang="en-GB" sz="900" b="1" kern="0" dirty="0">
                  <a:solidFill>
                    <a:prstClr val="white"/>
                  </a:solidFill>
                  <a:latin typeface="Nunito Sans"/>
                  <a:ea typeface="MS PGothic"/>
                </a:rPr>
                <a:t>Large Business Unit</a:t>
              </a:r>
              <a:endParaRPr lang="en-US" sz="900" b="1" kern="0" dirty="0">
                <a:solidFill>
                  <a:prstClr val="white"/>
                </a:solidFill>
                <a:latin typeface="Nunito Sans"/>
                <a:ea typeface="MS PGothic"/>
              </a:endParaRPr>
            </a:p>
          </p:txBody>
        </p:sp>
        <p:sp>
          <p:nvSpPr>
            <p:cNvPr id="3" name="Oval 2">
              <a:extLst>
                <a:ext uri="{FF2B5EF4-FFF2-40B4-BE49-F238E27FC236}">
                  <a16:creationId xmlns:a16="http://schemas.microsoft.com/office/drawing/2014/main" id="{6BF67DAC-F754-8D3E-5449-10075E0ABA0A}"/>
                </a:ext>
              </a:extLst>
            </p:cNvPr>
            <p:cNvSpPr>
              <a:spLocks/>
            </p:cNvSpPr>
            <p:nvPr/>
          </p:nvSpPr>
          <p:spPr>
            <a:xfrm>
              <a:off x="5967393" y="2326360"/>
              <a:ext cx="697846" cy="697846"/>
            </a:xfrm>
            <a:prstGeom prst="ellipse">
              <a:avLst/>
            </a:prstGeom>
            <a:solidFill>
              <a:schemeClr val="accent2">
                <a:lumMod val="50000"/>
              </a:schemeClr>
            </a:solidFill>
            <a:ln w="19050" cap="flat" cmpd="sng" algn="ctr">
              <a:noFill/>
              <a:prstDash val="solid"/>
            </a:ln>
            <a:effectLst/>
          </p:spPr>
          <p:txBody>
            <a:bodyPr lIns="0" rIns="0" rtlCol="0" anchor="ctr"/>
            <a:lstStyle/>
            <a:p>
              <a:pPr algn="ctr" defTabSz="858940"/>
              <a:r>
                <a:rPr lang="en-GB" sz="900" b="1" kern="0" dirty="0">
                  <a:solidFill>
                    <a:prstClr val="white"/>
                  </a:solidFill>
                  <a:latin typeface="Nunito Sans"/>
                  <a:ea typeface="MS PGothic"/>
                </a:rPr>
                <a:t>Prepare and file petition</a:t>
              </a:r>
              <a:endParaRPr lang="en-US" sz="900" b="1" kern="0" dirty="0">
                <a:solidFill>
                  <a:prstClr val="white"/>
                </a:solidFill>
                <a:latin typeface="Nunito Sans"/>
                <a:ea typeface="MS PGothic"/>
              </a:endParaRPr>
            </a:p>
          </p:txBody>
        </p:sp>
        <p:sp>
          <p:nvSpPr>
            <p:cNvPr id="4" name="Oval 3">
              <a:extLst>
                <a:ext uri="{FF2B5EF4-FFF2-40B4-BE49-F238E27FC236}">
                  <a16:creationId xmlns:a16="http://schemas.microsoft.com/office/drawing/2014/main" id="{3987AD65-1E47-DD4D-3EF1-3825F404C259}"/>
                </a:ext>
              </a:extLst>
            </p:cNvPr>
            <p:cNvSpPr>
              <a:spLocks/>
            </p:cNvSpPr>
            <p:nvPr/>
          </p:nvSpPr>
          <p:spPr>
            <a:xfrm>
              <a:off x="6764473" y="2325937"/>
              <a:ext cx="697846" cy="697846"/>
            </a:xfrm>
            <a:prstGeom prst="ellipse">
              <a:avLst/>
            </a:prstGeom>
            <a:solidFill>
              <a:schemeClr val="accent2">
                <a:lumMod val="50000"/>
              </a:schemeClr>
            </a:solidFill>
            <a:ln w="19050" cap="flat" cmpd="sng" algn="ctr">
              <a:noFill/>
              <a:prstDash val="solid"/>
            </a:ln>
            <a:effectLst/>
          </p:spPr>
          <p:txBody>
            <a:bodyPr lIns="0" rIns="0" rtlCol="0" anchor="ctr"/>
            <a:lstStyle/>
            <a:p>
              <a:pPr algn="ctr" defTabSz="858940"/>
              <a:r>
                <a:rPr lang="en-GB" sz="900" b="1" kern="0">
                  <a:solidFill>
                    <a:prstClr val="white"/>
                  </a:solidFill>
                  <a:latin typeface="Nunito Sans"/>
                  <a:ea typeface="MS PGothic"/>
                </a:rPr>
                <a:t>Serve petition</a:t>
              </a:r>
              <a:endParaRPr lang="en-US" sz="900" b="1" kern="0">
                <a:solidFill>
                  <a:prstClr val="white"/>
                </a:solidFill>
                <a:latin typeface="Nunito Sans"/>
                <a:ea typeface="MS PGothic"/>
              </a:endParaRPr>
            </a:p>
          </p:txBody>
        </p:sp>
        <p:sp>
          <p:nvSpPr>
            <p:cNvPr id="13" name="Oval 12">
              <a:extLst>
                <a:ext uri="{FF2B5EF4-FFF2-40B4-BE49-F238E27FC236}">
                  <a16:creationId xmlns:a16="http://schemas.microsoft.com/office/drawing/2014/main" id="{5B83DEEF-E2FF-FA24-CBE2-FDB5D1234C71}"/>
                </a:ext>
              </a:extLst>
            </p:cNvPr>
            <p:cNvSpPr>
              <a:spLocks/>
            </p:cNvSpPr>
            <p:nvPr/>
          </p:nvSpPr>
          <p:spPr>
            <a:xfrm>
              <a:off x="7572666" y="2329781"/>
              <a:ext cx="697846" cy="697846"/>
            </a:xfrm>
            <a:prstGeom prst="ellipse">
              <a:avLst/>
            </a:prstGeom>
            <a:solidFill>
              <a:schemeClr val="accent2">
                <a:lumMod val="50000"/>
              </a:schemeClr>
            </a:solidFill>
            <a:ln w="19050" cap="flat" cmpd="sng" algn="ctr">
              <a:noFill/>
              <a:prstDash val="solid"/>
            </a:ln>
            <a:effectLst/>
          </p:spPr>
          <p:txBody>
            <a:bodyPr lIns="0" rIns="0" rtlCol="0" anchor="ctr"/>
            <a:lstStyle/>
            <a:p>
              <a:pPr algn="ctr" defTabSz="858940"/>
              <a:r>
                <a:rPr lang="en-GB" sz="900" b="1" kern="0">
                  <a:solidFill>
                    <a:prstClr val="white"/>
                  </a:solidFill>
                  <a:latin typeface="Nunito Sans"/>
                  <a:ea typeface="MS PGothic"/>
                </a:rPr>
                <a:t>Advert</a:t>
              </a:r>
              <a:endParaRPr lang="en-US" sz="900" b="1" kern="0">
                <a:solidFill>
                  <a:prstClr val="white"/>
                </a:solidFill>
                <a:latin typeface="Nunito Sans"/>
                <a:ea typeface="MS PGothic"/>
              </a:endParaRPr>
            </a:p>
          </p:txBody>
        </p:sp>
        <p:sp>
          <p:nvSpPr>
            <p:cNvPr id="14" name="Oval 13">
              <a:extLst>
                <a:ext uri="{FF2B5EF4-FFF2-40B4-BE49-F238E27FC236}">
                  <a16:creationId xmlns:a16="http://schemas.microsoft.com/office/drawing/2014/main" id="{C96159F5-93B0-7BC2-8F13-30398A3CD94D}"/>
                </a:ext>
              </a:extLst>
            </p:cNvPr>
            <p:cNvSpPr/>
            <p:nvPr/>
          </p:nvSpPr>
          <p:spPr>
            <a:xfrm>
              <a:off x="8390920" y="2158703"/>
              <a:ext cx="1046769" cy="1046769"/>
            </a:xfrm>
            <a:prstGeom prst="ellipse">
              <a:avLst/>
            </a:prstGeom>
            <a:solidFill>
              <a:schemeClr val="tx1"/>
            </a:solidFill>
            <a:ln w="19050" cap="flat" cmpd="sng" algn="ctr">
              <a:noFill/>
              <a:prstDash val="solid"/>
            </a:ln>
            <a:effectLst/>
          </p:spPr>
          <p:txBody>
            <a:bodyPr lIns="0" rIns="0" rtlCol="0" anchor="ctr"/>
            <a:lstStyle/>
            <a:p>
              <a:pPr algn="ctr" defTabSz="858940"/>
              <a:r>
                <a:rPr lang="en-GB" sz="900" b="1" kern="0">
                  <a:solidFill>
                    <a:prstClr val="white"/>
                  </a:solidFill>
                  <a:latin typeface="Nunito Sans"/>
                  <a:ea typeface="MS PGothic"/>
                </a:rPr>
                <a:t>Winding up hearing</a:t>
              </a:r>
              <a:endParaRPr lang="en-US" sz="900" b="1" kern="0">
                <a:solidFill>
                  <a:prstClr val="white"/>
                </a:solidFill>
                <a:latin typeface="Nunito Sans"/>
                <a:ea typeface="MS PGothic"/>
              </a:endParaRPr>
            </a:p>
          </p:txBody>
        </p:sp>
        <p:cxnSp>
          <p:nvCxnSpPr>
            <p:cNvPr id="40" name="Connector: Elbow 39">
              <a:extLst>
                <a:ext uri="{FF2B5EF4-FFF2-40B4-BE49-F238E27FC236}">
                  <a16:creationId xmlns:a16="http://schemas.microsoft.com/office/drawing/2014/main" id="{7470B89E-C680-1DFA-65DA-27D60BD62B9D}"/>
                </a:ext>
              </a:extLst>
            </p:cNvPr>
            <p:cNvCxnSpPr>
              <a:cxnSpLocks/>
              <a:stCxn id="9" idx="0"/>
              <a:endCxn id="20" idx="2"/>
            </p:cNvCxnSpPr>
            <p:nvPr/>
          </p:nvCxnSpPr>
          <p:spPr>
            <a:xfrm rot="5400000" flipH="1" flipV="1">
              <a:off x="681588" y="2085477"/>
              <a:ext cx="766608" cy="655168"/>
            </a:xfrm>
            <a:prstGeom prst="bentConnector2">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2" name="Connector: Elbow 41">
              <a:extLst>
                <a:ext uri="{FF2B5EF4-FFF2-40B4-BE49-F238E27FC236}">
                  <a16:creationId xmlns:a16="http://schemas.microsoft.com/office/drawing/2014/main" id="{3E6B963D-818C-ADB6-ABF8-D69258FE805F}"/>
                </a:ext>
              </a:extLst>
            </p:cNvPr>
            <p:cNvCxnSpPr>
              <a:cxnSpLocks/>
              <a:stCxn id="9" idx="4"/>
              <a:endCxn id="26" idx="2"/>
            </p:cNvCxnSpPr>
            <p:nvPr/>
          </p:nvCxnSpPr>
          <p:spPr>
            <a:xfrm rot="16200000" flipH="1">
              <a:off x="668437" y="3912005"/>
              <a:ext cx="772013" cy="634270"/>
            </a:xfrm>
            <a:prstGeom prst="bentConnector2">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6" name="Straight Arrow Connector 45">
              <a:extLst>
                <a:ext uri="{FF2B5EF4-FFF2-40B4-BE49-F238E27FC236}">
                  <a16:creationId xmlns:a16="http://schemas.microsoft.com/office/drawing/2014/main" id="{2B397E14-BDCF-0552-08F3-E7F7F5925867}"/>
                </a:ext>
              </a:extLst>
            </p:cNvPr>
            <p:cNvCxnSpPr>
              <a:stCxn id="9" idx="6"/>
              <a:endCxn id="25" idx="2"/>
            </p:cNvCxnSpPr>
            <p:nvPr/>
          </p:nvCxnSpPr>
          <p:spPr>
            <a:xfrm>
              <a:off x="1260692" y="3319750"/>
              <a:ext cx="110886" cy="2702"/>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BD2A10F3-208B-E33C-F8EC-575BD88022E2}"/>
                </a:ext>
              </a:extLst>
            </p:cNvPr>
            <p:cNvCxnSpPr>
              <a:cxnSpLocks/>
              <a:stCxn id="17" idx="6"/>
              <a:endCxn id="18" idx="0"/>
            </p:cNvCxnSpPr>
            <p:nvPr/>
          </p:nvCxnSpPr>
          <p:spPr>
            <a:xfrm>
              <a:off x="3166595" y="1407750"/>
              <a:ext cx="977280" cy="735394"/>
            </a:xfrm>
            <a:prstGeom prst="bentConnector2">
              <a:avLst/>
            </a:prstGeom>
            <a:ln>
              <a:tailEnd type="triangle"/>
            </a:ln>
          </p:spPr>
          <p:style>
            <a:lnRef idx="1">
              <a:schemeClr val="accent5"/>
            </a:lnRef>
            <a:fillRef idx="0">
              <a:schemeClr val="accent5"/>
            </a:fillRef>
            <a:effectRef idx="0">
              <a:schemeClr val="accent5"/>
            </a:effectRef>
            <a:fontRef idx="minor">
              <a:schemeClr val="tx1"/>
            </a:fontRef>
          </p:style>
        </p:cxnSp>
        <p:sp>
          <p:nvSpPr>
            <p:cNvPr id="100" name="TextBox 99">
              <a:extLst>
                <a:ext uri="{FF2B5EF4-FFF2-40B4-BE49-F238E27FC236}">
                  <a16:creationId xmlns:a16="http://schemas.microsoft.com/office/drawing/2014/main" id="{DAA0026F-3618-5778-49FE-11519291D4B6}"/>
                </a:ext>
              </a:extLst>
            </p:cNvPr>
            <p:cNvSpPr txBox="1"/>
            <p:nvPr/>
          </p:nvSpPr>
          <p:spPr>
            <a:xfrm>
              <a:off x="4126466" y="1503624"/>
              <a:ext cx="624028" cy="369332"/>
            </a:xfrm>
            <a:prstGeom prst="rect">
              <a:avLst/>
            </a:prstGeom>
            <a:noFill/>
          </p:spPr>
          <p:txBody>
            <a:bodyPr wrap="square" rtlCol="0">
              <a:spAutoFit/>
            </a:bodyPr>
            <a:lstStyle/>
            <a:p>
              <a:pPr algn="ctr" defTabSz="886236"/>
              <a:r>
                <a:rPr lang="en-GB" sz="900" b="1" dirty="0">
                  <a:solidFill>
                    <a:srgbClr val="4D4D4F"/>
                  </a:solidFill>
                  <a:latin typeface="Nunito Sans"/>
                </a:rPr>
                <a:t>21-30 Days</a:t>
              </a:r>
              <a:endParaRPr lang="en-US" sz="900" b="1" dirty="0">
                <a:solidFill>
                  <a:srgbClr val="4D4D4F"/>
                </a:solidFill>
                <a:latin typeface="Nunito Sans"/>
              </a:endParaRPr>
            </a:p>
          </p:txBody>
        </p:sp>
        <p:sp>
          <p:nvSpPr>
            <p:cNvPr id="101" name="TextBox 100">
              <a:extLst>
                <a:ext uri="{FF2B5EF4-FFF2-40B4-BE49-F238E27FC236}">
                  <a16:creationId xmlns:a16="http://schemas.microsoft.com/office/drawing/2014/main" id="{F5461648-44ED-FDE3-6B41-C34273980DAB}"/>
                </a:ext>
              </a:extLst>
            </p:cNvPr>
            <p:cNvSpPr txBox="1"/>
            <p:nvPr/>
          </p:nvSpPr>
          <p:spPr>
            <a:xfrm>
              <a:off x="1864198" y="1197028"/>
              <a:ext cx="711900" cy="230832"/>
            </a:xfrm>
            <a:prstGeom prst="rect">
              <a:avLst/>
            </a:prstGeom>
            <a:noFill/>
          </p:spPr>
          <p:txBody>
            <a:bodyPr wrap="square" rtlCol="0">
              <a:spAutoFit/>
            </a:bodyPr>
            <a:lstStyle/>
            <a:p>
              <a:pPr algn="ctr" defTabSz="886236"/>
              <a:r>
                <a:rPr lang="en-GB" sz="900" b="1" dirty="0">
                  <a:solidFill>
                    <a:srgbClr val="4D4D4F"/>
                  </a:solidFill>
                  <a:latin typeface="Nunito Sans"/>
                </a:rPr>
                <a:t>14 Days</a:t>
              </a:r>
              <a:endParaRPr lang="en-US" sz="900" b="1" dirty="0">
                <a:solidFill>
                  <a:srgbClr val="4D4D4F"/>
                </a:solidFill>
                <a:latin typeface="Nunito Sans"/>
              </a:endParaRPr>
            </a:p>
          </p:txBody>
        </p:sp>
        <p:sp>
          <p:nvSpPr>
            <p:cNvPr id="102" name="TextBox 101">
              <a:extLst>
                <a:ext uri="{FF2B5EF4-FFF2-40B4-BE49-F238E27FC236}">
                  <a16:creationId xmlns:a16="http://schemas.microsoft.com/office/drawing/2014/main" id="{2B39E1E3-92E3-A235-626A-D55355F80AE4}"/>
                </a:ext>
              </a:extLst>
            </p:cNvPr>
            <p:cNvSpPr txBox="1"/>
            <p:nvPr/>
          </p:nvSpPr>
          <p:spPr>
            <a:xfrm>
              <a:off x="2569853" y="1669585"/>
              <a:ext cx="624027" cy="369332"/>
            </a:xfrm>
            <a:prstGeom prst="rect">
              <a:avLst/>
            </a:prstGeom>
            <a:noFill/>
          </p:spPr>
          <p:txBody>
            <a:bodyPr wrap="square" rtlCol="0">
              <a:spAutoFit/>
            </a:bodyPr>
            <a:lstStyle/>
            <a:p>
              <a:pPr algn="ctr" defTabSz="886236"/>
              <a:r>
                <a:rPr lang="en-GB" sz="900" b="1" dirty="0">
                  <a:solidFill>
                    <a:srgbClr val="4D4D4F"/>
                  </a:solidFill>
                  <a:latin typeface="Nunito Sans"/>
                </a:rPr>
                <a:t>21-45 Days</a:t>
              </a:r>
              <a:endParaRPr lang="en-US" sz="900" b="1" dirty="0">
                <a:solidFill>
                  <a:srgbClr val="4D4D4F"/>
                </a:solidFill>
                <a:latin typeface="Nunito Sans"/>
              </a:endParaRPr>
            </a:p>
          </p:txBody>
        </p:sp>
        <p:sp>
          <p:nvSpPr>
            <p:cNvPr id="103" name="TextBox 102">
              <a:extLst>
                <a:ext uri="{FF2B5EF4-FFF2-40B4-BE49-F238E27FC236}">
                  <a16:creationId xmlns:a16="http://schemas.microsoft.com/office/drawing/2014/main" id="{C94F6916-7409-D24C-5731-B2406E7D6D61}"/>
                </a:ext>
              </a:extLst>
            </p:cNvPr>
            <p:cNvSpPr txBox="1"/>
            <p:nvPr/>
          </p:nvSpPr>
          <p:spPr>
            <a:xfrm>
              <a:off x="2757726" y="4642900"/>
              <a:ext cx="872308" cy="230832"/>
            </a:xfrm>
            <a:prstGeom prst="rect">
              <a:avLst/>
            </a:prstGeom>
            <a:noFill/>
          </p:spPr>
          <p:txBody>
            <a:bodyPr wrap="square" rtlCol="0">
              <a:spAutoFit/>
            </a:bodyPr>
            <a:lstStyle/>
            <a:p>
              <a:pPr algn="ctr" defTabSz="886236"/>
              <a:r>
                <a:rPr lang="en-GB" sz="900" b="1" dirty="0">
                  <a:solidFill>
                    <a:srgbClr val="4D4D4F"/>
                  </a:solidFill>
                  <a:latin typeface="Nunito Sans"/>
                </a:rPr>
                <a:t>21 Days</a:t>
              </a:r>
              <a:endParaRPr lang="en-US" sz="900" b="1" dirty="0">
                <a:solidFill>
                  <a:srgbClr val="4D4D4F"/>
                </a:solidFill>
                <a:latin typeface="Nunito Sans"/>
              </a:endParaRPr>
            </a:p>
          </p:txBody>
        </p:sp>
        <p:sp>
          <p:nvSpPr>
            <p:cNvPr id="105" name="TextBox 104">
              <a:extLst>
                <a:ext uri="{FF2B5EF4-FFF2-40B4-BE49-F238E27FC236}">
                  <a16:creationId xmlns:a16="http://schemas.microsoft.com/office/drawing/2014/main" id="{8DCEBF25-20FE-5A07-B92D-2A586C869E08}"/>
                </a:ext>
              </a:extLst>
            </p:cNvPr>
            <p:cNvSpPr txBox="1"/>
            <p:nvPr/>
          </p:nvSpPr>
          <p:spPr>
            <a:xfrm>
              <a:off x="5691630" y="2042536"/>
              <a:ext cx="488999" cy="369332"/>
            </a:xfrm>
            <a:prstGeom prst="rect">
              <a:avLst/>
            </a:prstGeom>
            <a:noFill/>
          </p:spPr>
          <p:txBody>
            <a:bodyPr wrap="square" rtlCol="0">
              <a:spAutoFit/>
            </a:bodyPr>
            <a:lstStyle/>
            <a:p>
              <a:pPr algn="ctr" defTabSz="886236"/>
              <a:r>
                <a:rPr lang="en-GB" sz="900" b="1" dirty="0">
                  <a:solidFill>
                    <a:srgbClr val="4D4D4F"/>
                  </a:solidFill>
                  <a:latin typeface="Nunito Sans"/>
                </a:rPr>
                <a:t>7-10 Days</a:t>
              </a:r>
              <a:endParaRPr lang="en-US" sz="900" b="1" dirty="0">
                <a:solidFill>
                  <a:srgbClr val="4D4D4F"/>
                </a:solidFill>
                <a:latin typeface="Nunito Sans"/>
              </a:endParaRPr>
            </a:p>
          </p:txBody>
        </p:sp>
        <p:sp>
          <p:nvSpPr>
            <p:cNvPr id="106" name="TextBox 105">
              <a:extLst>
                <a:ext uri="{FF2B5EF4-FFF2-40B4-BE49-F238E27FC236}">
                  <a16:creationId xmlns:a16="http://schemas.microsoft.com/office/drawing/2014/main" id="{4E447859-BE01-02DD-2536-516C6DC9E984}"/>
                </a:ext>
              </a:extLst>
            </p:cNvPr>
            <p:cNvSpPr txBox="1"/>
            <p:nvPr/>
          </p:nvSpPr>
          <p:spPr>
            <a:xfrm>
              <a:off x="6388587" y="2111786"/>
              <a:ext cx="621769" cy="230832"/>
            </a:xfrm>
            <a:prstGeom prst="rect">
              <a:avLst/>
            </a:prstGeom>
            <a:noFill/>
          </p:spPr>
          <p:txBody>
            <a:bodyPr wrap="square" rtlCol="0">
              <a:spAutoFit/>
            </a:bodyPr>
            <a:lstStyle/>
            <a:p>
              <a:pPr algn="ctr" defTabSz="886236"/>
              <a:r>
                <a:rPr lang="en-GB" sz="900" b="1" dirty="0">
                  <a:solidFill>
                    <a:srgbClr val="4D4D4F"/>
                  </a:solidFill>
                  <a:latin typeface="Nunito Sans"/>
                </a:rPr>
                <a:t>7 Days</a:t>
              </a:r>
              <a:endParaRPr lang="en-US" sz="900" b="1" dirty="0">
                <a:solidFill>
                  <a:srgbClr val="4D4D4F"/>
                </a:solidFill>
                <a:latin typeface="Nunito Sans"/>
              </a:endParaRPr>
            </a:p>
          </p:txBody>
        </p:sp>
        <p:sp>
          <p:nvSpPr>
            <p:cNvPr id="107" name="TextBox 106">
              <a:extLst>
                <a:ext uri="{FF2B5EF4-FFF2-40B4-BE49-F238E27FC236}">
                  <a16:creationId xmlns:a16="http://schemas.microsoft.com/office/drawing/2014/main" id="{63688572-D619-9C32-0097-82809FD58B97}"/>
                </a:ext>
              </a:extLst>
            </p:cNvPr>
            <p:cNvSpPr txBox="1"/>
            <p:nvPr/>
          </p:nvSpPr>
          <p:spPr>
            <a:xfrm>
              <a:off x="7176604" y="2023497"/>
              <a:ext cx="661601" cy="369332"/>
            </a:xfrm>
            <a:prstGeom prst="rect">
              <a:avLst/>
            </a:prstGeom>
            <a:noFill/>
          </p:spPr>
          <p:txBody>
            <a:bodyPr wrap="square" rtlCol="0">
              <a:spAutoFit/>
            </a:bodyPr>
            <a:lstStyle/>
            <a:p>
              <a:pPr algn="ctr" defTabSz="886236"/>
              <a:r>
                <a:rPr lang="en-GB" sz="900" b="1" dirty="0">
                  <a:solidFill>
                    <a:srgbClr val="4D4D4F"/>
                  </a:solidFill>
                  <a:latin typeface="Nunito Sans"/>
                </a:rPr>
                <a:t>At least 7 Days</a:t>
              </a:r>
              <a:endParaRPr lang="en-US" sz="900" b="1" dirty="0">
                <a:solidFill>
                  <a:srgbClr val="4D4D4F"/>
                </a:solidFill>
                <a:latin typeface="Nunito Sans"/>
              </a:endParaRPr>
            </a:p>
          </p:txBody>
        </p:sp>
        <p:cxnSp>
          <p:nvCxnSpPr>
            <p:cNvPr id="110" name="Connector: Elbow 109">
              <a:extLst>
                <a:ext uri="{FF2B5EF4-FFF2-40B4-BE49-F238E27FC236}">
                  <a16:creationId xmlns:a16="http://schemas.microsoft.com/office/drawing/2014/main" id="{0F3F5306-1BF8-243E-E3A7-8D8750451F49}"/>
                </a:ext>
              </a:extLst>
            </p:cNvPr>
            <p:cNvCxnSpPr>
              <a:cxnSpLocks/>
              <a:stCxn id="3" idx="4"/>
              <a:endCxn id="14" idx="4"/>
            </p:cNvCxnSpPr>
            <p:nvPr/>
          </p:nvCxnSpPr>
          <p:spPr>
            <a:xfrm rot="16200000" flipH="1">
              <a:off x="7524677" y="1815844"/>
              <a:ext cx="181266" cy="2597989"/>
            </a:xfrm>
            <a:prstGeom prst="bentConnector3">
              <a:avLst>
                <a:gd name="adj1" fmla="val 226113"/>
              </a:avLst>
            </a:prstGeom>
            <a:ln>
              <a:tailEnd type="triangle"/>
            </a:ln>
          </p:spPr>
          <p:style>
            <a:lnRef idx="1">
              <a:schemeClr val="accent5"/>
            </a:lnRef>
            <a:fillRef idx="0">
              <a:schemeClr val="accent5"/>
            </a:fillRef>
            <a:effectRef idx="0">
              <a:schemeClr val="accent5"/>
            </a:effectRef>
            <a:fontRef idx="minor">
              <a:schemeClr val="tx1"/>
            </a:fontRef>
          </p:style>
        </p:cxnSp>
        <p:sp>
          <p:nvSpPr>
            <p:cNvPr id="112" name="TextBox 111">
              <a:extLst>
                <a:ext uri="{FF2B5EF4-FFF2-40B4-BE49-F238E27FC236}">
                  <a16:creationId xmlns:a16="http://schemas.microsoft.com/office/drawing/2014/main" id="{A5A038CD-24B7-67E3-35E1-CC40E10DE5E4}"/>
                </a:ext>
              </a:extLst>
            </p:cNvPr>
            <p:cNvSpPr txBox="1"/>
            <p:nvPr/>
          </p:nvSpPr>
          <p:spPr>
            <a:xfrm>
              <a:off x="6927947" y="3469330"/>
              <a:ext cx="1516196" cy="230832"/>
            </a:xfrm>
            <a:prstGeom prst="rect">
              <a:avLst/>
            </a:prstGeom>
            <a:noFill/>
          </p:spPr>
          <p:txBody>
            <a:bodyPr wrap="square" rtlCol="0">
              <a:spAutoFit/>
            </a:bodyPr>
            <a:lstStyle/>
            <a:p>
              <a:pPr algn="ctr" defTabSz="886236"/>
              <a:r>
                <a:rPr lang="en-GB" sz="900" b="1" dirty="0">
                  <a:solidFill>
                    <a:srgbClr val="4D4D4F"/>
                  </a:solidFill>
                  <a:latin typeface="Nunito Sans"/>
                </a:rPr>
                <a:t>Typically, 6-8 Weeks</a:t>
              </a:r>
              <a:endParaRPr lang="en-US" sz="900" b="1" dirty="0">
                <a:solidFill>
                  <a:srgbClr val="4D4D4F"/>
                </a:solidFill>
                <a:latin typeface="Nunito Sans"/>
              </a:endParaRPr>
            </a:p>
          </p:txBody>
        </p:sp>
        <p:cxnSp>
          <p:nvCxnSpPr>
            <p:cNvPr id="114" name="Connector: Elbow 113">
              <a:extLst>
                <a:ext uri="{FF2B5EF4-FFF2-40B4-BE49-F238E27FC236}">
                  <a16:creationId xmlns:a16="http://schemas.microsoft.com/office/drawing/2014/main" id="{4B9D9B25-C924-BAA1-FA2F-CCCE38D7DD9D}"/>
                </a:ext>
              </a:extLst>
            </p:cNvPr>
            <p:cNvCxnSpPr>
              <a:cxnSpLocks/>
              <a:stCxn id="20" idx="0"/>
              <a:endCxn id="17" idx="2"/>
            </p:cNvCxnSpPr>
            <p:nvPr/>
          </p:nvCxnSpPr>
          <p:spPr>
            <a:xfrm rot="5400000" flipH="1" flipV="1">
              <a:off x="2119258" y="1117123"/>
              <a:ext cx="185853" cy="767109"/>
            </a:xfrm>
            <a:prstGeom prst="bentConnector2">
              <a:avLst/>
            </a:prstGeom>
            <a:ln>
              <a:tailEnd type="triangle"/>
            </a:ln>
          </p:spPr>
          <p:style>
            <a:lnRef idx="1">
              <a:schemeClr val="accent5"/>
            </a:lnRef>
            <a:fillRef idx="0">
              <a:schemeClr val="accent5"/>
            </a:fillRef>
            <a:effectRef idx="0">
              <a:schemeClr val="accent5"/>
            </a:effectRef>
            <a:fontRef idx="minor">
              <a:schemeClr val="tx1"/>
            </a:fontRef>
          </p:style>
        </p:cxnSp>
        <p:sp>
          <p:nvSpPr>
            <p:cNvPr id="5" name="TextBox 4">
              <a:extLst>
                <a:ext uri="{FF2B5EF4-FFF2-40B4-BE49-F238E27FC236}">
                  <a16:creationId xmlns:a16="http://schemas.microsoft.com/office/drawing/2014/main" id="{34020180-BD5F-025C-5184-742AF6DC6BC4}"/>
                </a:ext>
              </a:extLst>
            </p:cNvPr>
            <p:cNvSpPr txBox="1"/>
            <p:nvPr/>
          </p:nvSpPr>
          <p:spPr>
            <a:xfrm>
              <a:off x="7961118" y="2027844"/>
              <a:ext cx="661601" cy="369332"/>
            </a:xfrm>
            <a:prstGeom prst="rect">
              <a:avLst/>
            </a:prstGeom>
            <a:noFill/>
          </p:spPr>
          <p:txBody>
            <a:bodyPr wrap="square" rtlCol="0">
              <a:spAutoFit/>
            </a:bodyPr>
            <a:lstStyle/>
            <a:p>
              <a:pPr algn="ctr" defTabSz="886236"/>
              <a:r>
                <a:rPr lang="en-GB" sz="900" b="1" dirty="0">
                  <a:solidFill>
                    <a:srgbClr val="4D4D4F"/>
                  </a:solidFill>
                  <a:latin typeface="Nunito Sans"/>
                </a:rPr>
                <a:t>At least 7 Days</a:t>
              </a:r>
              <a:endParaRPr lang="en-US" sz="900" b="1" dirty="0">
                <a:solidFill>
                  <a:srgbClr val="4D4D4F"/>
                </a:solidFill>
                <a:latin typeface="Nunito Sans"/>
              </a:endParaRPr>
            </a:p>
          </p:txBody>
        </p:sp>
        <p:sp>
          <p:nvSpPr>
            <p:cNvPr id="10" name="Oval 9">
              <a:extLst>
                <a:ext uri="{FF2B5EF4-FFF2-40B4-BE49-F238E27FC236}">
                  <a16:creationId xmlns:a16="http://schemas.microsoft.com/office/drawing/2014/main" id="{C0ADF6DD-84E7-5D76-23CA-EC6F93E59C92}"/>
                </a:ext>
              </a:extLst>
            </p:cNvPr>
            <p:cNvSpPr>
              <a:spLocks/>
            </p:cNvSpPr>
            <p:nvPr/>
          </p:nvSpPr>
          <p:spPr>
            <a:xfrm>
              <a:off x="2439245" y="2240817"/>
              <a:ext cx="938477" cy="845035"/>
            </a:xfrm>
            <a:prstGeom prst="ellipse">
              <a:avLst/>
            </a:prstGeom>
            <a:solidFill>
              <a:srgbClr val="67D2DF"/>
            </a:solidFill>
            <a:ln w="19050" cap="flat" cmpd="sng" algn="ctr">
              <a:noFill/>
              <a:prstDash val="solid"/>
            </a:ln>
            <a:effectLst/>
          </p:spPr>
          <p:txBody>
            <a:bodyPr lIns="0" rIns="0" rtlCol="0" anchor="ctr"/>
            <a:lstStyle/>
            <a:p>
              <a:pPr algn="ctr" defTabSz="858940"/>
              <a:r>
                <a:rPr lang="en-GB" sz="880" b="1" kern="0" dirty="0">
                  <a:solidFill>
                    <a:prstClr val="white"/>
                  </a:solidFill>
                  <a:latin typeface="Nunito Sans"/>
                  <a:ea typeface="MS PGothic"/>
                </a:rPr>
                <a:t>Debt Enforcement Taskforce Team</a:t>
              </a:r>
            </a:p>
          </p:txBody>
        </p:sp>
        <p:cxnSp>
          <p:nvCxnSpPr>
            <p:cNvPr id="60" name="Connector: Elbow 59">
              <a:extLst>
                <a:ext uri="{FF2B5EF4-FFF2-40B4-BE49-F238E27FC236}">
                  <a16:creationId xmlns:a16="http://schemas.microsoft.com/office/drawing/2014/main" id="{D2CCA61F-A4C3-EBBF-73B8-B88507892144}"/>
                </a:ext>
              </a:extLst>
            </p:cNvPr>
            <p:cNvCxnSpPr>
              <a:cxnSpLocks/>
              <a:stCxn id="26" idx="6"/>
              <a:endCxn id="18" idx="4"/>
            </p:cNvCxnSpPr>
            <p:nvPr/>
          </p:nvCxnSpPr>
          <p:spPr>
            <a:xfrm flipV="1">
              <a:off x="2243886" y="3189913"/>
              <a:ext cx="1899989" cy="1425234"/>
            </a:xfrm>
            <a:prstGeom prst="bentConnector2">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1" name="Connector: Elbow 90">
              <a:extLst>
                <a:ext uri="{FF2B5EF4-FFF2-40B4-BE49-F238E27FC236}">
                  <a16:creationId xmlns:a16="http://schemas.microsoft.com/office/drawing/2014/main" id="{A73DFB7E-FEE4-ECA7-3985-02FE9A8E1209}"/>
                </a:ext>
              </a:extLst>
            </p:cNvPr>
            <p:cNvCxnSpPr>
              <a:cxnSpLocks/>
              <a:stCxn id="20" idx="6"/>
              <a:endCxn id="18" idx="0"/>
            </p:cNvCxnSpPr>
            <p:nvPr/>
          </p:nvCxnSpPr>
          <p:spPr>
            <a:xfrm>
              <a:off x="2264784" y="2029757"/>
              <a:ext cx="1879091" cy="113387"/>
            </a:xfrm>
            <a:prstGeom prst="bentConnector2">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4" name="Connector: Elbow 93">
              <a:extLst>
                <a:ext uri="{FF2B5EF4-FFF2-40B4-BE49-F238E27FC236}">
                  <a16:creationId xmlns:a16="http://schemas.microsoft.com/office/drawing/2014/main" id="{B30D34C6-AC17-507C-DED3-43ED4013EDBD}"/>
                </a:ext>
              </a:extLst>
            </p:cNvPr>
            <p:cNvCxnSpPr>
              <a:cxnSpLocks/>
              <a:stCxn id="20" idx="6"/>
              <a:endCxn id="10" idx="0"/>
            </p:cNvCxnSpPr>
            <p:nvPr/>
          </p:nvCxnSpPr>
          <p:spPr>
            <a:xfrm>
              <a:off x="2264784" y="2029757"/>
              <a:ext cx="643700" cy="211060"/>
            </a:xfrm>
            <a:prstGeom prst="bentConnector2">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7" name="Straight Arrow Connector 96">
              <a:extLst>
                <a:ext uri="{FF2B5EF4-FFF2-40B4-BE49-F238E27FC236}">
                  <a16:creationId xmlns:a16="http://schemas.microsoft.com/office/drawing/2014/main" id="{3AB7B253-C940-FC50-2546-DD10123D54F7}"/>
                </a:ext>
              </a:extLst>
            </p:cNvPr>
            <p:cNvCxnSpPr>
              <a:cxnSpLocks/>
              <a:stCxn id="10" idx="6"/>
              <a:endCxn id="18" idx="2"/>
            </p:cNvCxnSpPr>
            <p:nvPr/>
          </p:nvCxnSpPr>
          <p:spPr>
            <a:xfrm>
              <a:off x="3377722" y="2663335"/>
              <a:ext cx="242768" cy="319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18" name="TextBox 117">
              <a:extLst>
                <a:ext uri="{FF2B5EF4-FFF2-40B4-BE49-F238E27FC236}">
                  <a16:creationId xmlns:a16="http://schemas.microsoft.com/office/drawing/2014/main" id="{4D57AE1B-B5D4-DAAE-6AA7-12E5D52160CC}"/>
                </a:ext>
              </a:extLst>
            </p:cNvPr>
            <p:cNvSpPr txBox="1"/>
            <p:nvPr/>
          </p:nvSpPr>
          <p:spPr>
            <a:xfrm>
              <a:off x="3166595" y="2209939"/>
              <a:ext cx="624027" cy="230832"/>
            </a:xfrm>
            <a:prstGeom prst="rect">
              <a:avLst/>
            </a:prstGeom>
            <a:noFill/>
          </p:spPr>
          <p:txBody>
            <a:bodyPr wrap="square" rtlCol="0">
              <a:spAutoFit/>
            </a:bodyPr>
            <a:lstStyle/>
            <a:p>
              <a:pPr algn="ctr" defTabSz="886236"/>
              <a:r>
                <a:rPr lang="en-GB" sz="900" b="1" dirty="0">
                  <a:solidFill>
                    <a:srgbClr val="4D4D4F"/>
                  </a:solidFill>
                  <a:latin typeface="Nunito Sans"/>
                </a:rPr>
                <a:t>14 Days</a:t>
              </a:r>
              <a:endParaRPr lang="en-US" sz="900" b="1" dirty="0">
                <a:solidFill>
                  <a:srgbClr val="4D4D4F"/>
                </a:solidFill>
                <a:latin typeface="Nunito Sans"/>
              </a:endParaRPr>
            </a:p>
          </p:txBody>
        </p:sp>
        <p:sp>
          <p:nvSpPr>
            <p:cNvPr id="129" name="TextBox 128">
              <a:extLst>
                <a:ext uri="{FF2B5EF4-FFF2-40B4-BE49-F238E27FC236}">
                  <a16:creationId xmlns:a16="http://schemas.microsoft.com/office/drawing/2014/main" id="{6A166E26-2FA2-F884-40ED-2689AE0F372D}"/>
                </a:ext>
              </a:extLst>
            </p:cNvPr>
            <p:cNvSpPr txBox="1"/>
            <p:nvPr/>
          </p:nvSpPr>
          <p:spPr>
            <a:xfrm>
              <a:off x="2587039" y="3332458"/>
              <a:ext cx="624027" cy="369332"/>
            </a:xfrm>
            <a:prstGeom prst="rect">
              <a:avLst/>
            </a:prstGeom>
            <a:noFill/>
          </p:spPr>
          <p:txBody>
            <a:bodyPr wrap="square" rtlCol="0">
              <a:spAutoFit/>
            </a:bodyPr>
            <a:lstStyle/>
            <a:p>
              <a:pPr algn="ctr" defTabSz="886236"/>
              <a:r>
                <a:rPr lang="en-GB" sz="900" b="1" dirty="0">
                  <a:solidFill>
                    <a:srgbClr val="4D4D4F"/>
                  </a:solidFill>
                  <a:latin typeface="Nunito Sans"/>
                </a:rPr>
                <a:t>21-45 Days</a:t>
              </a:r>
              <a:endParaRPr lang="en-US" sz="900" b="1" dirty="0">
                <a:solidFill>
                  <a:srgbClr val="4D4D4F"/>
                </a:solidFill>
                <a:latin typeface="Nunito Sans"/>
              </a:endParaRPr>
            </a:p>
          </p:txBody>
        </p:sp>
        <p:cxnSp>
          <p:nvCxnSpPr>
            <p:cNvPr id="145" name="Connector: Elbow 144">
              <a:extLst>
                <a:ext uri="{FF2B5EF4-FFF2-40B4-BE49-F238E27FC236}">
                  <a16:creationId xmlns:a16="http://schemas.microsoft.com/office/drawing/2014/main" id="{20438064-3392-0CCD-4983-A6B88732CE68}"/>
                </a:ext>
              </a:extLst>
            </p:cNvPr>
            <p:cNvCxnSpPr>
              <a:cxnSpLocks/>
              <a:stCxn id="25" idx="6"/>
              <a:endCxn id="10" idx="4"/>
            </p:cNvCxnSpPr>
            <p:nvPr/>
          </p:nvCxnSpPr>
          <p:spPr>
            <a:xfrm flipV="1">
              <a:off x="2243886" y="3085852"/>
              <a:ext cx="664598" cy="236600"/>
            </a:xfrm>
            <a:prstGeom prst="bentConnector2">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1" name="Connector: Elbow 30">
              <a:extLst>
                <a:ext uri="{FF2B5EF4-FFF2-40B4-BE49-F238E27FC236}">
                  <a16:creationId xmlns:a16="http://schemas.microsoft.com/office/drawing/2014/main" id="{078A2E61-5070-E987-60E4-6F2476F91350}"/>
                </a:ext>
              </a:extLst>
            </p:cNvPr>
            <p:cNvCxnSpPr>
              <a:cxnSpLocks/>
              <a:stCxn id="25" idx="6"/>
              <a:endCxn id="18" idx="4"/>
            </p:cNvCxnSpPr>
            <p:nvPr/>
          </p:nvCxnSpPr>
          <p:spPr>
            <a:xfrm flipV="1">
              <a:off x="2243886" y="3189913"/>
              <a:ext cx="1899989" cy="132539"/>
            </a:xfrm>
            <a:prstGeom prst="bentConnector2">
              <a:avLst/>
            </a:prstGeom>
            <a:ln>
              <a:tailEnd type="triangl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37456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B1FA3-985C-4F78-920D-59C608086268}"/>
              </a:ext>
            </a:extLst>
          </p:cNvPr>
          <p:cNvSpPr>
            <a:spLocks noGrp="1"/>
          </p:cNvSpPr>
          <p:nvPr>
            <p:ph type="sldNum" sz="quarter" idx="12"/>
          </p:nvPr>
        </p:nvSpPr>
        <p:spPr/>
        <p:txBody>
          <a:bodyPr/>
          <a:lstStyle/>
          <a:p>
            <a:fld id="{CB7FE98A-78B1-495F-8A5C-53E48422F91F}" type="slidenum">
              <a:rPr lang="en-US" smtClean="0"/>
              <a:pPr/>
              <a:t>12</a:t>
            </a:fld>
            <a:endParaRPr lang="en-US" dirty="0"/>
          </a:p>
        </p:txBody>
      </p:sp>
      <p:sp>
        <p:nvSpPr>
          <p:cNvPr id="32" name="Freeform 17">
            <a:extLst>
              <a:ext uri="{FF2B5EF4-FFF2-40B4-BE49-F238E27FC236}">
                <a16:creationId xmlns:a16="http://schemas.microsoft.com/office/drawing/2014/main" id="{B1DC5F08-0D8C-4FA7-A023-0F3D925F7EBD}"/>
              </a:ext>
            </a:extLst>
          </p:cNvPr>
          <p:cNvSpPr/>
          <p:nvPr/>
        </p:nvSpPr>
        <p:spPr>
          <a:xfrm rot="5400000" flipH="1">
            <a:off x="-64615" y="5806253"/>
            <a:ext cx="111636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dirty="0"/>
          </a:p>
        </p:txBody>
      </p:sp>
      <p:sp>
        <p:nvSpPr>
          <p:cNvPr id="15" name="Rectangle 14">
            <a:extLst>
              <a:ext uri="{FF2B5EF4-FFF2-40B4-BE49-F238E27FC236}">
                <a16:creationId xmlns:a16="http://schemas.microsoft.com/office/drawing/2014/main" id="{CE603EE5-7B5D-40A8-B66B-8CC0BDEC1E33}"/>
              </a:ext>
            </a:extLst>
          </p:cNvPr>
          <p:cNvSpPr/>
          <p:nvPr/>
        </p:nvSpPr>
        <p:spPr>
          <a:xfrm>
            <a:off x="463453" y="1297963"/>
            <a:ext cx="9157413" cy="5001856"/>
          </a:xfrm>
          <a:prstGeom prst="rect">
            <a:avLst/>
          </a:prstGeom>
          <a:noFill/>
          <a:ln w="6350" cap="flat" cmpd="sng" algn="ctr">
            <a:noFill/>
            <a:prstDash val="solid"/>
          </a:ln>
          <a:effectLst/>
        </p:spPr>
        <p:txBody>
          <a:bodyPr rot="0" spcFirstLastPara="0" vertOverflow="overflow" horzOverflow="overflow" vert="horz" wrap="square" lIns="88626" tIns="44313" rIns="88626" bIns="44313" numCol="1" spcCol="0" rtlCol="0" fromWordArt="0" anchor="t" anchorCtr="0" forceAA="0" compatLnSpc="1">
            <a:prstTxWarp prst="textNoShape">
              <a:avLst/>
            </a:prstTxWarp>
            <a:noAutofit/>
          </a:bodyPr>
          <a:lstStyle/>
          <a:p>
            <a:pPr marL="285750" indent="-285750">
              <a:lnSpc>
                <a:spcPct val="110000"/>
              </a:lnSpc>
              <a:spcBef>
                <a:spcPts val="600"/>
              </a:spcBef>
              <a:spcAft>
                <a:spcPts val="600"/>
              </a:spcAft>
              <a:buClr>
                <a:srgbClr val="00B050"/>
              </a:buClr>
              <a:buFont typeface="Arial" panose="020B0604020202020204" pitchFamily="34" charset="0"/>
              <a:buChar char="•"/>
              <a:defRPr/>
            </a:pPr>
            <a:r>
              <a:rPr lang="en-GB" dirty="0"/>
              <a:t>HMRC is currently managing unsustainable levels of debt.</a:t>
            </a:r>
          </a:p>
          <a:p>
            <a:pPr marL="285750" indent="-285750">
              <a:lnSpc>
                <a:spcPct val="110000"/>
              </a:lnSpc>
              <a:spcBef>
                <a:spcPts val="600"/>
              </a:spcBef>
              <a:spcAft>
                <a:spcPts val="600"/>
              </a:spcAft>
              <a:buClr>
                <a:srgbClr val="00B050"/>
              </a:buClr>
              <a:buFont typeface="Arial" panose="020B0604020202020204" pitchFamily="34" charset="0"/>
              <a:buChar char="•"/>
              <a:defRPr/>
            </a:pPr>
            <a:r>
              <a:rPr lang="en-GB" dirty="0"/>
              <a:t>Pressure on public finances is leading to Government intervention.</a:t>
            </a:r>
          </a:p>
          <a:p>
            <a:pPr marL="285750" indent="-285750">
              <a:lnSpc>
                <a:spcPct val="110000"/>
              </a:lnSpc>
              <a:spcBef>
                <a:spcPts val="600"/>
              </a:spcBef>
              <a:spcAft>
                <a:spcPts val="600"/>
              </a:spcAft>
              <a:buClr>
                <a:srgbClr val="00B050"/>
              </a:buClr>
              <a:buFont typeface="Arial" panose="020B0604020202020204" pitchFamily="34" charset="0"/>
              <a:buChar char="•"/>
              <a:defRPr/>
            </a:pPr>
            <a:r>
              <a:rPr lang="en-GB" dirty="0"/>
              <a:t>HMRC is trying to change its supportive image post-COVID.</a:t>
            </a:r>
          </a:p>
          <a:p>
            <a:pPr marL="285750" indent="-285750">
              <a:lnSpc>
                <a:spcPct val="110000"/>
              </a:lnSpc>
              <a:spcBef>
                <a:spcPts val="600"/>
              </a:spcBef>
              <a:spcAft>
                <a:spcPts val="600"/>
              </a:spcAft>
              <a:buClr>
                <a:srgbClr val="00B050"/>
              </a:buClr>
              <a:buFont typeface="Arial" panose="020B0604020202020204" pitchFamily="34" charset="0"/>
              <a:buChar char="•"/>
              <a:defRPr/>
            </a:pPr>
            <a:r>
              <a:rPr lang="en-GB" dirty="0"/>
              <a:t>Appetite for forbearance is reduced – Kroll is seeing TTP rejections (on first submissions) up from 20% to 60% in last 6 months</a:t>
            </a:r>
          </a:p>
          <a:p>
            <a:pPr marL="285750" indent="-285750">
              <a:lnSpc>
                <a:spcPct val="110000"/>
              </a:lnSpc>
              <a:spcBef>
                <a:spcPts val="600"/>
              </a:spcBef>
              <a:spcAft>
                <a:spcPts val="600"/>
              </a:spcAft>
              <a:buClr>
                <a:srgbClr val="00B050"/>
              </a:buClr>
              <a:buFont typeface="Arial" panose="020B0604020202020204" pitchFamily="34" charset="0"/>
              <a:buChar char="•"/>
              <a:defRPr/>
            </a:pPr>
            <a:r>
              <a:rPr lang="en-US" dirty="0"/>
              <a:t>HMRC’s willingness to enforce has increased </a:t>
            </a:r>
          </a:p>
          <a:p>
            <a:pPr marL="285750" indent="-285750">
              <a:lnSpc>
                <a:spcPct val="110000"/>
              </a:lnSpc>
              <a:spcBef>
                <a:spcPts val="600"/>
              </a:spcBef>
              <a:spcAft>
                <a:spcPts val="600"/>
              </a:spcAft>
              <a:buClr>
                <a:srgbClr val="00B050"/>
              </a:buClr>
              <a:buFont typeface="Arial" panose="020B0604020202020204" pitchFamily="34" charset="0"/>
              <a:buChar char="•"/>
              <a:defRPr/>
            </a:pPr>
            <a:r>
              <a:rPr lang="en-US" dirty="0"/>
              <a:t>2,833 winding-up petitions in the last 10 months (vs c3,500 p.a. pre-COVID).</a:t>
            </a:r>
          </a:p>
          <a:p>
            <a:pPr marL="285750" indent="-285750">
              <a:lnSpc>
                <a:spcPct val="110000"/>
              </a:lnSpc>
              <a:spcBef>
                <a:spcPts val="600"/>
              </a:spcBef>
              <a:spcAft>
                <a:spcPts val="600"/>
              </a:spcAft>
              <a:buClr>
                <a:srgbClr val="00B050"/>
              </a:buClr>
              <a:buFont typeface="Arial" panose="020B0604020202020204" pitchFamily="34" charset="0"/>
              <a:buChar char="•"/>
              <a:defRPr/>
            </a:pPr>
            <a:r>
              <a:rPr lang="en-US" dirty="0"/>
              <a:t>We are seeing increased visits from Field Force Officers (distraint action). </a:t>
            </a:r>
          </a:p>
          <a:p>
            <a:pPr marL="285750" indent="-285750">
              <a:lnSpc>
                <a:spcPct val="110000"/>
              </a:lnSpc>
              <a:spcBef>
                <a:spcPts val="600"/>
              </a:spcBef>
              <a:spcAft>
                <a:spcPts val="600"/>
              </a:spcAft>
              <a:buClr>
                <a:srgbClr val="00B050"/>
              </a:buClr>
              <a:buFont typeface="Arial" panose="020B0604020202020204" pitchFamily="34" charset="0"/>
              <a:buChar char="•"/>
              <a:defRPr/>
            </a:pPr>
            <a:r>
              <a:rPr lang="en-US" dirty="0"/>
              <a:t>Long-term TTP’s (12 months+) are now very challenging and there is an increased focus on compliance records when agreeing to TTPs. </a:t>
            </a:r>
          </a:p>
          <a:p>
            <a:pPr>
              <a:lnSpc>
                <a:spcPct val="110000"/>
              </a:lnSpc>
              <a:spcBef>
                <a:spcPts val="291"/>
              </a:spcBef>
              <a:spcAft>
                <a:spcPts val="291"/>
              </a:spcAft>
              <a:buClr>
                <a:srgbClr val="00B050"/>
              </a:buClr>
              <a:defRPr/>
            </a:pPr>
            <a:endParaRPr lang="en-GB" sz="1200" dirty="0"/>
          </a:p>
        </p:txBody>
      </p:sp>
      <p:sp>
        <p:nvSpPr>
          <p:cNvPr id="3" name="Title 4">
            <a:extLst>
              <a:ext uri="{FF2B5EF4-FFF2-40B4-BE49-F238E27FC236}">
                <a16:creationId xmlns:a16="http://schemas.microsoft.com/office/drawing/2014/main" id="{E3F56ADC-956E-5C39-70DC-989DF8A80472}"/>
              </a:ext>
            </a:extLst>
          </p:cNvPr>
          <p:cNvSpPr>
            <a:spLocks noGrp="1"/>
          </p:cNvSpPr>
          <p:nvPr>
            <p:ph type="title"/>
          </p:nvPr>
        </p:nvSpPr>
        <p:spPr>
          <a:xfrm>
            <a:off x="463551" y="376238"/>
            <a:ext cx="6951663" cy="374650"/>
          </a:xfrm>
        </p:spPr>
        <p:txBody>
          <a:bodyPr/>
          <a:lstStyle/>
          <a:p>
            <a:r>
              <a:rPr lang="en-GB" b="1" dirty="0"/>
              <a:t>Market Outlook: HMRC</a:t>
            </a:r>
            <a:endParaRPr lang="en-GB" dirty="0"/>
          </a:p>
        </p:txBody>
      </p:sp>
      <p:sp>
        <p:nvSpPr>
          <p:cNvPr id="4" name="Text Placeholder 4">
            <a:extLst>
              <a:ext uri="{FF2B5EF4-FFF2-40B4-BE49-F238E27FC236}">
                <a16:creationId xmlns:a16="http://schemas.microsoft.com/office/drawing/2014/main" id="{56A05307-5710-2D7C-7C0E-40C80A016BB9}"/>
              </a:ext>
            </a:extLst>
          </p:cNvPr>
          <p:cNvSpPr txBox="1">
            <a:spLocks/>
          </p:cNvSpPr>
          <p:nvPr/>
        </p:nvSpPr>
        <p:spPr>
          <a:xfrm>
            <a:off x="463453" y="779434"/>
            <a:ext cx="8373993" cy="362336"/>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86236">
              <a:spcBef>
                <a:spcPts val="0"/>
              </a:spcBef>
              <a:defRPr/>
            </a:pPr>
            <a:r>
              <a:rPr lang="en-GB" sz="1745" b="1" dirty="0">
                <a:solidFill>
                  <a:srgbClr val="4D4D4F"/>
                </a:solidFill>
                <a:latin typeface="Nunito Sans"/>
              </a:rPr>
              <a:t>Hardening HMRC stance to forbearance</a:t>
            </a:r>
          </a:p>
        </p:txBody>
      </p:sp>
    </p:spTree>
    <p:extLst>
      <p:ext uri="{BB962C8B-B14F-4D97-AF65-F5344CB8AC3E}">
        <p14:creationId xmlns:p14="http://schemas.microsoft.com/office/powerpoint/2010/main" val="355339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68582-52DC-3CAC-989A-2AA9FC0C07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D95B0-2BCE-FE87-1DED-C797EF607FAF}"/>
              </a:ext>
            </a:extLst>
          </p:cNvPr>
          <p:cNvSpPr>
            <a:spLocks noGrp="1"/>
          </p:cNvSpPr>
          <p:nvPr>
            <p:ph type="sldNum" sz="quarter" idx="12"/>
          </p:nvPr>
        </p:nvSpPr>
        <p:spPr/>
        <p:txBody>
          <a:bodyPr/>
          <a:lstStyle/>
          <a:p>
            <a:fld id="{CB7FE98A-78B1-495F-8A5C-53E48422F91F}" type="slidenum">
              <a:rPr lang="en-US" smtClean="0"/>
              <a:pPr/>
              <a:t>13</a:t>
            </a:fld>
            <a:endParaRPr lang="en-US"/>
          </a:p>
        </p:txBody>
      </p:sp>
      <p:sp>
        <p:nvSpPr>
          <p:cNvPr id="10" name="Rectangle 9">
            <a:extLst>
              <a:ext uri="{FF2B5EF4-FFF2-40B4-BE49-F238E27FC236}">
                <a16:creationId xmlns:a16="http://schemas.microsoft.com/office/drawing/2014/main" id="{9A2492B4-F921-880A-0341-E004CC767F03}"/>
              </a:ext>
            </a:extLst>
          </p:cNvPr>
          <p:cNvSpPr/>
          <p:nvPr/>
        </p:nvSpPr>
        <p:spPr>
          <a:xfrm>
            <a:off x="499285" y="1656646"/>
            <a:ext cx="4361132" cy="1079653"/>
          </a:xfrm>
          <a:prstGeom prst="rect">
            <a:avLst/>
          </a:prstGeom>
          <a:noFill/>
          <a:ln w="6350" cap="flat" cmpd="sng" algn="ctr">
            <a:solidFill>
              <a:srgbClr val="4C9FC8"/>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100"/>
              </a:spcBef>
              <a:spcAft>
                <a:spcPts val="100"/>
              </a:spcAft>
              <a:buClr>
                <a:srgbClr val="13B5EA"/>
              </a:buClr>
              <a:defRPr/>
            </a:pPr>
            <a:r>
              <a:rPr lang="en-US" sz="1000" kern="0">
                <a:solidFill>
                  <a:srgbClr val="455560"/>
                </a:solidFill>
                <a:latin typeface="Arial"/>
                <a:ea typeface="MS PGothic"/>
              </a:rPr>
              <a:t> </a:t>
            </a:r>
            <a:endParaRPr lang="en-GB" sz="1000" kern="0">
              <a:solidFill>
                <a:srgbClr val="455560"/>
              </a:solidFill>
              <a:latin typeface="Arial"/>
              <a:ea typeface="MS PGothic"/>
            </a:endParaRPr>
          </a:p>
        </p:txBody>
      </p:sp>
      <p:sp>
        <p:nvSpPr>
          <p:cNvPr id="14" name="Rectangle 13">
            <a:extLst>
              <a:ext uri="{FF2B5EF4-FFF2-40B4-BE49-F238E27FC236}">
                <a16:creationId xmlns:a16="http://schemas.microsoft.com/office/drawing/2014/main" id="{D3744878-9CA4-648A-4F04-026B39EFE4E5}"/>
              </a:ext>
            </a:extLst>
          </p:cNvPr>
          <p:cNvSpPr/>
          <p:nvPr/>
        </p:nvSpPr>
        <p:spPr>
          <a:xfrm>
            <a:off x="499285" y="1250771"/>
            <a:ext cx="4361132" cy="405881"/>
          </a:xfrm>
          <a:prstGeom prst="rect">
            <a:avLst/>
          </a:prstGeom>
          <a:solidFill>
            <a:srgbClr val="4C9FC8"/>
          </a:solidFill>
          <a:ln w="6350" cap="flat" cmpd="sng" algn="ctr">
            <a:solidFill>
              <a:srgbClr val="4C9FC8"/>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a:solidFill>
                  <a:prstClr val="white"/>
                </a:solidFill>
                <a:latin typeface="+mj-lt"/>
                <a:ea typeface="MS PGothic"/>
              </a:rPr>
              <a:t>BACKGROUND</a:t>
            </a:r>
          </a:p>
        </p:txBody>
      </p:sp>
      <p:grpSp>
        <p:nvGrpSpPr>
          <p:cNvPr id="15" name="Group 14">
            <a:extLst>
              <a:ext uri="{FF2B5EF4-FFF2-40B4-BE49-F238E27FC236}">
                <a16:creationId xmlns:a16="http://schemas.microsoft.com/office/drawing/2014/main" id="{FC198860-0234-0F68-50F2-8E2E40FC78BE}"/>
              </a:ext>
            </a:extLst>
          </p:cNvPr>
          <p:cNvGrpSpPr/>
          <p:nvPr/>
        </p:nvGrpSpPr>
        <p:grpSpPr>
          <a:xfrm>
            <a:off x="543632" y="1742290"/>
            <a:ext cx="4361135" cy="762022"/>
            <a:chOff x="5573101" y="2145666"/>
            <a:chExt cx="3611576" cy="762022"/>
          </a:xfrm>
        </p:grpSpPr>
        <p:grpSp>
          <p:nvGrpSpPr>
            <p:cNvPr id="21" name="Group 20">
              <a:extLst>
                <a:ext uri="{FF2B5EF4-FFF2-40B4-BE49-F238E27FC236}">
                  <a16:creationId xmlns:a16="http://schemas.microsoft.com/office/drawing/2014/main" id="{5723B23C-F470-E1EC-B116-701D61052A84}"/>
                </a:ext>
              </a:extLst>
            </p:cNvPr>
            <p:cNvGrpSpPr/>
            <p:nvPr/>
          </p:nvGrpSpPr>
          <p:grpSpPr>
            <a:xfrm>
              <a:off x="5573101" y="2174073"/>
              <a:ext cx="1171364" cy="726142"/>
              <a:chOff x="7451038" y="2425242"/>
              <a:chExt cx="987968" cy="726141"/>
            </a:xfrm>
          </p:grpSpPr>
          <p:sp>
            <p:nvSpPr>
              <p:cNvPr id="26" name="TextBox 25">
                <a:extLst>
                  <a:ext uri="{FF2B5EF4-FFF2-40B4-BE49-F238E27FC236}">
                    <a16:creationId xmlns:a16="http://schemas.microsoft.com/office/drawing/2014/main" id="{14F8EF8C-F49F-5E11-9E27-3A35962905F1}"/>
                  </a:ext>
                </a:extLst>
              </p:cNvPr>
              <p:cNvSpPr txBox="1"/>
              <p:nvPr/>
            </p:nvSpPr>
            <p:spPr>
              <a:xfrm>
                <a:off x="7451040" y="2425242"/>
                <a:ext cx="987966" cy="461664"/>
              </a:xfrm>
              <a:prstGeom prst="rect">
                <a:avLst/>
              </a:prstGeom>
              <a:noFill/>
            </p:spPr>
            <p:txBody>
              <a:bodyPr wrap="square" rtlCol="0">
                <a:spAutoFit/>
              </a:bodyPr>
              <a:lstStyle/>
              <a:p>
                <a:pPr algn="ctr" defTabSz="914390">
                  <a:defRPr/>
                </a:pPr>
                <a:r>
                  <a:rPr lang="en-US" sz="2400" b="1" kern="0" dirty="0">
                    <a:solidFill>
                      <a:srgbClr val="4C9FC8"/>
                    </a:solidFill>
                  </a:rPr>
                  <a:t>£19m</a:t>
                </a:r>
              </a:p>
            </p:txBody>
          </p:sp>
          <p:sp>
            <p:nvSpPr>
              <p:cNvPr id="27" name="TextBox 26">
                <a:extLst>
                  <a:ext uri="{FF2B5EF4-FFF2-40B4-BE49-F238E27FC236}">
                    <a16:creationId xmlns:a16="http://schemas.microsoft.com/office/drawing/2014/main" id="{0608EC88-8449-0180-3915-8B612A393DDD}"/>
                  </a:ext>
                </a:extLst>
              </p:cNvPr>
              <p:cNvSpPr txBox="1"/>
              <p:nvPr/>
            </p:nvSpPr>
            <p:spPr>
              <a:xfrm>
                <a:off x="7451038" y="2905162"/>
                <a:ext cx="987966" cy="246221"/>
              </a:xfrm>
              <a:prstGeom prst="rect">
                <a:avLst/>
              </a:prstGeom>
              <a:noFill/>
            </p:spPr>
            <p:txBody>
              <a:bodyPr wrap="square" rtlCol="0">
                <a:spAutoFit/>
              </a:bodyPr>
              <a:lstStyle/>
              <a:p>
                <a:pPr algn="ctr" defTabSz="914390">
                  <a:defRPr/>
                </a:pPr>
                <a:r>
                  <a:rPr lang="en-US" sz="1000" b="1" kern="0"/>
                  <a:t>Turnover </a:t>
                </a:r>
              </a:p>
            </p:txBody>
          </p:sp>
        </p:grpSp>
        <p:sp>
          <p:nvSpPr>
            <p:cNvPr id="17" name="TextBox 16">
              <a:extLst>
                <a:ext uri="{FF2B5EF4-FFF2-40B4-BE49-F238E27FC236}">
                  <a16:creationId xmlns:a16="http://schemas.microsoft.com/office/drawing/2014/main" id="{D7C35B0C-FFD7-CC79-61F3-169DB8CEB3CB}"/>
                </a:ext>
              </a:extLst>
            </p:cNvPr>
            <p:cNvSpPr txBox="1"/>
            <p:nvPr/>
          </p:nvSpPr>
          <p:spPr>
            <a:xfrm>
              <a:off x="7449476" y="2145666"/>
              <a:ext cx="1735201" cy="461665"/>
            </a:xfrm>
            <a:prstGeom prst="rect">
              <a:avLst/>
            </a:prstGeom>
            <a:noFill/>
          </p:spPr>
          <p:txBody>
            <a:bodyPr wrap="square" rtlCol="0">
              <a:spAutoFit/>
            </a:bodyPr>
            <a:lstStyle/>
            <a:p>
              <a:pPr algn="ctr" defTabSz="914390">
                <a:defRPr/>
              </a:pPr>
              <a:r>
                <a:rPr lang="en-US" sz="2400" b="1" kern="0" dirty="0">
                  <a:solidFill>
                    <a:srgbClr val="4C9FC8"/>
                  </a:solidFill>
                </a:rPr>
                <a:t>£10m</a:t>
              </a:r>
            </a:p>
          </p:txBody>
        </p:sp>
        <p:sp>
          <p:nvSpPr>
            <p:cNvPr id="18" name="TextBox 17">
              <a:extLst>
                <a:ext uri="{FF2B5EF4-FFF2-40B4-BE49-F238E27FC236}">
                  <a16:creationId xmlns:a16="http://schemas.microsoft.com/office/drawing/2014/main" id="{76AFC885-0751-85EC-052B-6850AD4EA095}"/>
                </a:ext>
              </a:extLst>
            </p:cNvPr>
            <p:cNvSpPr txBox="1"/>
            <p:nvPr/>
          </p:nvSpPr>
          <p:spPr>
            <a:xfrm>
              <a:off x="7412747" y="2661467"/>
              <a:ext cx="1735202" cy="246221"/>
            </a:xfrm>
            <a:prstGeom prst="rect">
              <a:avLst/>
            </a:prstGeom>
            <a:noFill/>
          </p:spPr>
          <p:txBody>
            <a:bodyPr wrap="square" rtlCol="0">
              <a:spAutoFit/>
            </a:bodyPr>
            <a:lstStyle/>
            <a:p>
              <a:pPr algn="ctr" defTabSz="914390">
                <a:defRPr/>
              </a:pPr>
              <a:r>
                <a:rPr lang="en-US" sz="1000" b="1" kern="0"/>
                <a:t>Debt Structure</a:t>
              </a:r>
            </a:p>
          </p:txBody>
        </p:sp>
      </p:grpSp>
      <p:sp>
        <p:nvSpPr>
          <p:cNvPr id="30" name="Text Placeholder 4">
            <a:extLst>
              <a:ext uri="{FF2B5EF4-FFF2-40B4-BE49-F238E27FC236}">
                <a16:creationId xmlns:a16="http://schemas.microsoft.com/office/drawing/2014/main" id="{146CCE50-3B05-87B4-5DFE-5AD55EE50FB9}"/>
              </a:ext>
            </a:extLst>
          </p:cNvPr>
          <p:cNvSpPr txBox="1">
            <a:spLocks/>
          </p:cNvSpPr>
          <p:nvPr/>
        </p:nvSpPr>
        <p:spPr>
          <a:xfrm>
            <a:off x="401085" y="846284"/>
            <a:ext cx="8639834" cy="274431"/>
          </a:xfrm>
          <a:prstGeom prst="rect">
            <a:avLst/>
          </a:prstGeom>
        </p:spPr>
        <p:txBody>
          <a:bodyPr lIns="0" tIns="0" rIns="0" bIns="0">
            <a:noAutofit/>
          </a:bodyPr>
          <a:lstStyle>
            <a:lvl1pPr indent="0" defTabSz="914354">
              <a:lnSpc>
                <a:spcPct val="100000"/>
              </a:lnSpc>
              <a:spcBef>
                <a:spcPts val="1000"/>
              </a:spcBef>
              <a:buFont typeface="Arial" panose="020B0604020202020204" pitchFamily="34" charset="0"/>
              <a:buNone/>
              <a:defRPr sz="1600"/>
            </a:lvl1pPr>
            <a:lvl2pPr marL="115882" indent="0" defTabSz="914354">
              <a:lnSpc>
                <a:spcPct val="100000"/>
              </a:lnSpc>
              <a:spcBef>
                <a:spcPts val="500"/>
              </a:spcBef>
              <a:buFont typeface="Arial" panose="020B0604020202020204" pitchFamily="34" charset="0"/>
              <a:buNone/>
              <a:tabLst/>
              <a:defRPr sz="1200"/>
            </a:lvl2pPr>
            <a:lvl3pPr marL="231764" indent="0" defTabSz="914354">
              <a:lnSpc>
                <a:spcPct val="100000"/>
              </a:lnSpc>
              <a:spcBef>
                <a:spcPts val="500"/>
              </a:spcBef>
              <a:buFont typeface="Arial" panose="020B0604020202020204" pitchFamily="34" charset="0"/>
              <a:buNone/>
              <a:tabLst/>
              <a:defRPr sz="1200"/>
            </a:lvl3pPr>
            <a:lvl4pPr marL="349234" indent="0" defTabSz="914354">
              <a:lnSpc>
                <a:spcPct val="100000"/>
              </a:lnSpc>
              <a:spcBef>
                <a:spcPts val="500"/>
              </a:spcBef>
              <a:buFont typeface="Arial" panose="020B0604020202020204" pitchFamily="34" charset="0"/>
              <a:buNone/>
              <a:tabLst/>
              <a:defRPr sz="1200"/>
            </a:lvl4pPr>
            <a:lvl5pPr marL="465115" indent="0" defTabSz="914354">
              <a:lnSpc>
                <a:spcPct val="100000"/>
              </a:lnSpc>
              <a:spcBef>
                <a:spcPts val="500"/>
              </a:spcBef>
              <a:buFont typeface="Arial" panose="020B0604020202020204" pitchFamily="34" charset="0"/>
              <a:buNone/>
              <a:tabLst/>
              <a:defRPr sz="1200"/>
            </a:lvl5pPr>
            <a:lvl6pPr marL="2514474" indent="-228589" defTabSz="914354">
              <a:lnSpc>
                <a:spcPct val="90000"/>
              </a:lnSpc>
              <a:spcBef>
                <a:spcPts val="500"/>
              </a:spcBef>
              <a:buFont typeface="Arial" panose="020B0604020202020204" pitchFamily="34" charset="0"/>
              <a:buChar char="•"/>
            </a:lvl6pPr>
            <a:lvl7pPr marL="2971652" indent="-228589" defTabSz="914354">
              <a:lnSpc>
                <a:spcPct val="90000"/>
              </a:lnSpc>
              <a:spcBef>
                <a:spcPts val="500"/>
              </a:spcBef>
              <a:buFont typeface="Arial" panose="020B0604020202020204" pitchFamily="34" charset="0"/>
              <a:buChar char="•"/>
            </a:lvl7pPr>
            <a:lvl8pPr marL="3428829" indent="-228589" defTabSz="914354">
              <a:lnSpc>
                <a:spcPct val="90000"/>
              </a:lnSpc>
              <a:spcBef>
                <a:spcPts val="500"/>
              </a:spcBef>
              <a:buFont typeface="Arial" panose="020B0604020202020204" pitchFamily="34" charset="0"/>
              <a:buChar char="•"/>
            </a:lvl8pPr>
            <a:lvl9pPr marL="3886006" indent="-228589" defTabSz="914354">
              <a:lnSpc>
                <a:spcPct val="90000"/>
              </a:lnSpc>
              <a:spcBef>
                <a:spcPts val="500"/>
              </a:spcBef>
              <a:buFont typeface="Arial" panose="020B0604020202020204" pitchFamily="34" charset="0"/>
              <a:buChar char="•"/>
            </a:lvl9pPr>
          </a:lstStyle>
          <a:p>
            <a:r>
              <a:rPr lang="en-GB" dirty="0"/>
              <a:t>Waste management provider based in the South-West of England with 94 employees.</a:t>
            </a:r>
            <a:endParaRPr lang="en-US" dirty="0"/>
          </a:p>
        </p:txBody>
      </p:sp>
      <p:sp>
        <p:nvSpPr>
          <p:cNvPr id="31" name="Title 3">
            <a:extLst>
              <a:ext uri="{FF2B5EF4-FFF2-40B4-BE49-F238E27FC236}">
                <a16:creationId xmlns:a16="http://schemas.microsoft.com/office/drawing/2014/main" id="{FF49B662-C864-6FA4-B204-74855CB83B0C}"/>
              </a:ext>
            </a:extLst>
          </p:cNvPr>
          <p:cNvSpPr>
            <a:spLocks noGrp="1"/>
          </p:cNvSpPr>
          <p:nvPr>
            <p:ph type="title"/>
          </p:nvPr>
        </p:nvSpPr>
        <p:spPr>
          <a:xfrm>
            <a:off x="321747" y="376501"/>
            <a:ext cx="7172164" cy="373839"/>
          </a:xfrm>
        </p:spPr>
        <p:txBody>
          <a:bodyPr vert="horz" lIns="91440" tIns="45720" rIns="91440" bIns="45720" rtlCol="0" anchor="ctr">
            <a:noAutofit/>
          </a:bodyPr>
          <a:lstStyle/>
          <a:p>
            <a:r>
              <a:rPr lang="en-GB" b="1" dirty="0">
                <a:latin typeface="+mn-lt"/>
              </a:rPr>
              <a:t>Case study – Project Waste</a:t>
            </a:r>
          </a:p>
        </p:txBody>
      </p:sp>
      <p:sp>
        <p:nvSpPr>
          <p:cNvPr id="29" name="Freeform 17">
            <a:extLst>
              <a:ext uri="{FF2B5EF4-FFF2-40B4-BE49-F238E27FC236}">
                <a16:creationId xmlns:a16="http://schemas.microsoft.com/office/drawing/2014/main" id="{78F4F5CE-F3B9-90E4-3115-8B707F117E72}"/>
              </a:ext>
            </a:extLst>
          </p:cNvPr>
          <p:cNvSpPr/>
          <p:nvPr/>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a:extLst>
              <a:ext uri="{FF2B5EF4-FFF2-40B4-BE49-F238E27FC236}">
                <a16:creationId xmlns:a16="http://schemas.microsoft.com/office/drawing/2014/main" id="{50EEFEE9-7076-41C1-72C8-1EF848236BEC}"/>
              </a:ext>
            </a:extLst>
          </p:cNvPr>
          <p:cNvSpPr/>
          <p:nvPr/>
        </p:nvSpPr>
        <p:spPr>
          <a:xfrm>
            <a:off x="499285" y="2838817"/>
            <a:ext cx="4361132" cy="405881"/>
          </a:xfrm>
          <a:prstGeom prst="rect">
            <a:avLst/>
          </a:prstGeom>
          <a:solidFill>
            <a:srgbClr val="003057"/>
          </a:solidFill>
          <a:ln w="6350" cap="flat" cmpd="sng" algn="ctr">
            <a:solidFill>
              <a:srgbClr val="00305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a:solidFill>
                  <a:prstClr val="white"/>
                </a:solidFill>
                <a:latin typeface="+mj-lt"/>
                <a:ea typeface="MS PGothic"/>
              </a:rPr>
              <a:t>KEY ISSUES</a:t>
            </a:r>
          </a:p>
        </p:txBody>
      </p:sp>
      <p:sp>
        <p:nvSpPr>
          <p:cNvPr id="38" name="Rectangle 37">
            <a:extLst>
              <a:ext uri="{FF2B5EF4-FFF2-40B4-BE49-F238E27FC236}">
                <a16:creationId xmlns:a16="http://schemas.microsoft.com/office/drawing/2014/main" id="{4C33B5AC-1EF8-2D4D-3789-09C1E0049C46}"/>
              </a:ext>
            </a:extLst>
          </p:cNvPr>
          <p:cNvSpPr/>
          <p:nvPr/>
        </p:nvSpPr>
        <p:spPr>
          <a:xfrm>
            <a:off x="499285" y="3244692"/>
            <a:ext cx="4361132" cy="3026463"/>
          </a:xfrm>
          <a:prstGeom prst="rect">
            <a:avLst/>
          </a:prstGeom>
          <a:noFill/>
          <a:ln w="6350" cap="flat" cmpd="sng" algn="ctr">
            <a:solidFill>
              <a:srgbClr val="003057"/>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300"/>
              </a:spcBef>
              <a:spcAft>
                <a:spcPts val="300"/>
              </a:spcAft>
              <a:buClr>
                <a:schemeClr val="tx1"/>
              </a:buClr>
              <a:defRPr/>
            </a:pPr>
            <a:endParaRPr lang="en-US" sz="1200" kern="0"/>
          </a:p>
        </p:txBody>
      </p:sp>
      <p:sp>
        <p:nvSpPr>
          <p:cNvPr id="40" name="Rectangle 39">
            <a:extLst>
              <a:ext uri="{FF2B5EF4-FFF2-40B4-BE49-F238E27FC236}">
                <a16:creationId xmlns:a16="http://schemas.microsoft.com/office/drawing/2014/main" id="{0EDA7AE4-B921-7183-942D-B228FE70E56E}"/>
              </a:ext>
            </a:extLst>
          </p:cNvPr>
          <p:cNvSpPr/>
          <p:nvPr/>
        </p:nvSpPr>
        <p:spPr>
          <a:xfrm>
            <a:off x="5125057" y="1241741"/>
            <a:ext cx="4361132" cy="405881"/>
          </a:xfrm>
          <a:prstGeom prst="rect">
            <a:avLst/>
          </a:prstGeom>
          <a:solidFill>
            <a:schemeClr val="accent2"/>
          </a:solidFill>
          <a:ln w="6350" cap="flat" cmpd="sng" algn="ctr">
            <a:solidFill>
              <a:schemeClr val="accent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CHALLENGES</a:t>
            </a:r>
          </a:p>
        </p:txBody>
      </p:sp>
      <p:sp>
        <p:nvSpPr>
          <p:cNvPr id="41" name="Rectangle 40">
            <a:extLst>
              <a:ext uri="{FF2B5EF4-FFF2-40B4-BE49-F238E27FC236}">
                <a16:creationId xmlns:a16="http://schemas.microsoft.com/office/drawing/2014/main" id="{0C2FBDA5-1F20-BA2C-21BE-309B584072EE}"/>
              </a:ext>
            </a:extLst>
          </p:cNvPr>
          <p:cNvSpPr/>
          <p:nvPr/>
        </p:nvSpPr>
        <p:spPr>
          <a:xfrm>
            <a:off x="5125057" y="1647615"/>
            <a:ext cx="4361132" cy="4623539"/>
          </a:xfrm>
          <a:prstGeom prst="rect">
            <a:avLst/>
          </a:prstGeom>
          <a:noFill/>
          <a:ln w="6350" cap="flat" cmpd="sng" algn="ctr">
            <a:solidFill>
              <a:schemeClr val="accent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300"/>
              </a:spcBef>
              <a:spcAft>
                <a:spcPts val="300"/>
              </a:spcAft>
              <a:buClr>
                <a:schemeClr val="tx1"/>
              </a:buClr>
              <a:defRPr/>
            </a:pPr>
            <a:endParaRPr lang="en-US" sz="1200" kern="0"/>
          </a:p>
        </p:txBody>
      </p:sp>
      <p:sp>
        <p:nvSpPr>
          <p:cNvPr id="19" name="TextBox 18">
            <a:extLst>
              <a:ext uri="{FF2B5EF4-FFF2-40B4-BE49-F238E27FC236}">
                <a16:creationId xmlns:a16="http://schemas.microsoft.com/office/drawing/2014/main" id="{FEFC7EE6-73CB-9A9A-35D9-6DD13214FE09}"/>
              </a:ext>
            </a:extLst>
          </p:cNvPr>
          <p:cNvSpPr txBox="1"/>
          <p:nvPr/>
        </p:nvSpPr>
        <p:spPr>
          <a:xfrm>
            <a:off x="1779594" y="1765901"/>
            <a:ext cx="1414470" cy="461665"/>
          </a:xfrm>
          <a:prstGeom prst="rect">
            <a:avLst/>
          </a:prstGeom>
          <a:noFill/>
        </p:spPr>
        <p:txBody>
          <a:bodyPr wrap="square" rtlCol="0">
            <a:spAutoFit/>
          </a:bodyPr>
          <a:lstStyle/>
          <a:p>
            <a:pPr algn="ctr" defTabSz="914390">
              <a:defRPr/>
            </a:pPr>
            <a:r>
              <a:rPr lang="en-US" sz="2400" b="1" kern="0" dirty="0">
                <a:solidFill>
                  <a:srgbClr val="4C9FC8"/>
                </a:solidFill>
              </a:rPr>
              <a:t>£1.4m</a:t>
            </a:r>
          </a:p>
        </p:txBody>
      </p:sp>
      <p:sp>
        <p:nvSpPr>
          <p:cNvPr id="20" name="TextBox 19">
            <a:extLst>
              <a:ext uri="{FF2B5EF4-FFF2-40B4-BE49-F238E27FC236}">
                <a16:creationId xmlns:a16="http://schemas.microsoft.com/office/drawing/2014/main" id="{05DAC698-C038-0FCA-EF94-BC29E2E679C8}"/>
              </a:ext>
            </a:extLst>
          </p:cNvPr>
          <p:cNvSpPr txBox="1"/>
          <p:nvPr/>
        </p:nvSpPr>
        <p:spPr>
          <a:xfrm>
            <a:off x="1763699" y="2262276"/>
            <a:ext cx="1414470" cy="246221"/>
          </a:xfrm>
          <a:prstGeom prst="rect">
            <a:avLst/>
          </a:prstGeom>
          <a:noFill/>
        </p:spPr>
        <p:txBody>
          <a:bodyPr wrap="square" rtlCol="0">
            <a:spAutoFit/>
          </a:bodyPr>
          <a:lstStyle/>
          <a:p>
            <a:pPr algn="ctr" defTabSz="914390">
              <a:defRPr/>
            </a:pPr>
            <a:r>
              <a:rPr lang="en-US" sz="1000" b="1" kern="0" dirty="0"/>
              <a:t>HMRC Arrears </a:t>
            </a:r>
          </a:p>
        </p:txBody>
      </p:sp>
      <p:sp>
        <p:nvSpPr>
          <p:cNvPr id="5" name="TextBox 4">
            <a:extLst>
              <a:ext uri="{FF2B5EF4-FFF2-40B4-BE49-F238E27FC236}">
                <a16:creationId xmlns:a16="http://schemas.microsoft.com/office/drawing/2014/main" id="{DBDF3ACA-1B20-B5A7-B960-AFC35E40F00E}"/>
              </a:ext>
            </a:extLst>
          </p:cNvPr>
          <p:cNvSpPr txBox="1"/>
          <p:nvPr/>
        </p:nvSpPr>
        <p:spPr>
          <a:xfrm>
            <a:off x="5230810" y="4576290"/>
            <a:ext cx="4149625" cy="1138773"/>
          </a:xfrm>
          <a:prstGeom prst="rect">
            <a:avLst/>
          </a:prstGeom>
          <a:noFill/>
        </p:spPr>
        <p:txBody>
          <a:bodyPr wrap="square" rtlCol="0">
            <a:spAutoFit/>
          </a:bodyPr>
          <a:lstStyle/>
          <a:p>
            <a:endParaRPr lang="en-GB" sz="1600"/>
          </a:p>
          <a:p>
            <a:endParaRPr lang="en-GB" sz="1600"/>
          </a:p>
          <a:p>
            <a:endParaRPr lang="en-GB"/>
          </a:p>
          <a:p>
            <a:endParaRPr lang="en-GB"/>
          </a:p>
        </p:txBody>
      </p:sp>
      <p:sp>
        <p:nvSpPr>
          <p:cNvPr id="8" name="TextBox 7">
            <a:extLst>
              <a:ext uri="{FF2B5EF4-FFF2-40B4-BE49-F238E27FC236}">
                <a16:creationId xmlns:a16="http://schemas.microsoft.com/office/drawing/2014/main" id="{9C888231-F1DF-02DD-2EA0-8AE1A8BBC6A2}"/>
              </a:ext>
            </a:extLst>
          </p:cNvPr>
          <p:cNvSpPr txBox="1"/>
          <p:nvPr/>
        </p:nvSpPr>
        <p:spPr>
          <a:xfrm>
            <a:off x="5169402" y="1647615"/>
            <a:ext cx="4361131" cy="477053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1200" dirty="0">
                <a:solidFill>
                  <a:srgbClr val="4D4D4F"/>
                </a:solidFill>
              </a:rPr>
              <a:t>Post acquisition the FD of the acquiring business died leaving an unstable finance function. </a:t>
            </a:r>
            <a:endParaRPr lang="en-GB" sz="1200" dirty="0"/>
          </a:p>
          <a:p>
            <a:pPr marL="285750" indent="-285750">
              <a:spcBef>
                <a:spcPts val="600"/>
              </a:spcBef>
              <a:spcAft>
                <a:spcPts val="600"/>
              </a:spcAft>
              <a:buFont typeface="Arial" panose="020B0604020202020204" pitchFamily="34" charset="0"/>
              <a:buChar char="•"/>
            </a:pPr>
            <a:r>
              <a:rPr lang="en-US" sz="1200" dirty="0"/>
              <a:t>Significant and un-envisaged increases in interest rates have considerably increased the cost of servicing the debt with the Lender, which increased interest costs by £25k per month. For the purposes of the acquisition the Group had budgeted a 1-2% increase in base rates but rates actually spiked at 5.25%.</a:t>
            </a:r>
            <a:endParaRPr lang="en-GB" sz="1200" dirty="0"/>
          </a:p>
          <a:p>
            <a:pPr marL="285750" indent="-285750">
              <a:spcBef>
                <a:spcPts val="600"/>
              </a:spcBef>
              <a:spcAft>
                <a:spcPts val="600"/>
              </a:spcAft>
              <a:buFont typeface="Arial" panose="020B0604020202020204" pitchFamily="34" charset="0"/>
              <a:buChar char="•"/>
            </a:pPr>
            <a:r>
              <a:rPr lang="en-GB" sz="1200" dirty="0"/>
              <a:t>The Group did not previously have short-term or long-term financial forecast models and with Kroll’s assistance the models were built to support the TTP Proposals, assessing the creditor stretch and support discussions with the Lender.</a:t>
            </a:r>
          </a:p>
          <a:p>
            <a:pPr marL="285750" indent="-285750">
              <a:spcBef>
                <a:spcPts val="600"/>
              </a:spcBef>
              <a:spcAft>
                <a:spcPts val="600"/>
              </a:spcAft>
              <a:buFont typeface="Arial" panose="020B0604020202020204" pitchFamily="34" charset="0"/>
              <a:buChar char="•"/>
            </a:pPr>
            <a:r>
              <a:rPr lang="en-GB" sz="1200" dirty="0"/>
              <a:t>Kroll completed a short-term cashflow forecast review for the Bank which drew Management’s attention to future funding requirements, for which Kroll assisted in helping mitigate.</a:t>
            </a:r>
          </a:p>
          <a:p>
            <a:pPr marL="285750" indent="-285750">
              <a:spcBef>
                <a:spcPts val="600"/>
              </a:spcBef>
              <a:spcAft>
                <a:spcPts val="600"/>
              </a:spcAft>
              <a:buFont typeface="Arial" panose="020B0604020202020204" pitchFamily="34" charset="0"/>
              <a:buChar char="•"/>
            </a:pPr>
            <a:r>
              <a:rPr lang="en-GB" sz="1200" dirty="0"/>
              <a:t>Kroll have mitigated HMRC taking winding-up action, which HMRC warned would take place in Dec-2024 and successfully agreed an 18-month TTP arrangement. </a:t>
            </a:r>
          </a:p>
          <a:p>
            <a:pPr marL="285750" indent="-285750">
              <a:spcBef>
                <a:spcPts val="600"/>
              </a:spcBef>
              <a:spcAft>
                <a:spcPts val="600"/>
              </a:spcAft>
              <a:buFont typeface="Arial" panose="020B0604020202020204" pitchFamily="34" charset="0"/>
              <a:buChar char="•"/>
            </a:pPr>
            <a:endParaRPr lang="en-GB" sz="1400" dirty="0"/>
          </a:p>
        </p:txBody>
      </p:sp>
      <p:sp>
        <p:nvSpPr>
          <p:cNvPr id="9" name="TextBox 8">
            <a:extLst>
              <a:ext uri="{FF2B5EF4-FFF2-40B4-BE49-F238E27FC236}">
                <a16:creationId xmlns:a16="http://schemas.microsoft.com/office/drawing/2014/main" id="{7C9005AB-3EA4-6764-4D88-ECD626561571}"/>
              </a:ext>
            </a:extLst>
          </p:cNvPr>
          <p:cNvSpPr txBox="1"/>
          <p:nvPr/>
        </p:nvSpPr>
        <p:spPr>
          <a:xfrm>
            <a:off x="499285" y="3234466"/>
            <a:ext cx="4453715" cy="3508653"/>
          </a:xfrm>
          <a:prstGeom prst="rect">
            <a:avLst/>
          </a:prstGeom>
          <a:noFill/>
        </p:spPr>
        <p:txBody>
          <a:bodyPr wrap="square" rtlCol="0">
            <a:spAutoFit/>
          </a:bodyPr>
          <a:lstStyle/>
          <a:p>
            <a:pPr marL="285750" indent="-285750">
              <a:buFont typeface="Arial" panose="020B0604020202020204" pitchFamily="34" charset="0"/>
              <a:buChar char="•"/>
            </a:pPr>
            <a:r>
              <a:rPr lang="en-GB" sz="1200" dirty="0"/>
              <a:t>Following an acquisition, the Group has been beset with a number of significant issues, which has resulted in the build-up of £1.4m of arrears with HMRC, Bank covenant breaches and significant creditor stretch.  </a:t>
            </a:r>
          </a:p>
          <a:p>
            <a:endParaRPr lang="en-GB" sz="1200" dirty="0"/>
          </a:p>
          <a:p>
            <a:pPr marL="285750" indent="-285750">
              <a:buFont typeface="Arial" panose="020B0604020202020204" pitchFamily="34" charset="0"/>
              <a:buChar char="•"/>
            </a:pPr>
            <a:r>
              <a:rPr lang="en-GB" sz="1200" dirty="0"/>
              <a:t>Direct costs of an acquired business were higher than stated and not captured by the due diligence. This resulted in unforeseen operating costs. </a:t>
            </a:r>
          </a:p>
          <a:p>
            <a:endParaRPr lang="en-GB" sz="1200" dirty="0"/>
          </a:p>
          <a:p>
            <a:pPr marL="285750" indent="-285750">
              <a:buFont typeface="Arial" panose="020B0604020202020204" pitchFamily="34" charset="0"/>
              <a:buChar char="•"/>
            </a:pPr>
            <a:r>
              <a:rPr lang="en-GB" sz="1200" dirty="0"/>
              <a:t>The Group has had to spend £1.5m in </a:t>
            </a:r>
            <a:r>
              <a:rPr lang="en-GB" sz="1200" dirty="0" err="1"/>
              <a:t>CapEx</a:t>
            </a:r>
            <a:r>
              <a:rPr lang="en-GB" sz="1200" dirty="0"/>
              <a:t> improvements, </a:t>
            </a:r>
            <a:r>
              <a:rPr lang="en-US" sz="1200" dirty="0"/>
              <a:t>to right size the business and its cost base to mitigate against the long-term impact of the higher than budgeted direct costs, </a:t>
            </a:r>
            <a:r>
              <a:rPr lang="en-GB" sz="1200" dirty="0"/>
              <a:t>certain</a:t>
            </a:r>
            <a:r>
              <a:rPr lang="en-US" sz="1200" dirty="0"/>
              <a:t> equipment was delayed in production for several months and the Group had committed to the capital funding of the equipment four months in advance of it becoming operational</a:t>
            </a:r>
            <a:r>
              <a:rPr lang="en-US" sz="1400" dirty="0"/>
              <a:t>.  </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75233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ED6AB-38CF-07A1-5E31-C14E4ACBF18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B7E43A1-8CF0-E226-C639-2E24C5AC7B2A}"/>
              </a:ext>
            </a:extLst>
          </p:cNvPr>
          <p:cNvSpPr>
            <a:spLocks noGrp="1"/>
          </p:cNvSpPr>
          <p:nvPr>
            <p:ph type="title"/>
          </p:nvPr>
        </p:nvSpPr>
        <p:spPr>
          <a:xfrm>
            <a:off x="565079" y="2021370"/>
            <a:ext cx="8995242" cy="846523"/>
          </a:xfrm>
        </p:spPr>
        <p:txBody>
          <a:bodyPr/>
          <a:lstStyle/>
          <a:p>
            <a:r>
              <a:rPr lang="en-US" sz="4800" dirty="0"/>
              <a:t>3. Case Study – Pelta Medical Papers Ltd</a:t>
            </a:r>
          </a:p>
        </p:txBody>
      </p:sp>
      <p:sp>
        <p:nvSpPr>
          <p:cNvPr id="16" name="Slide Number Placeholder 5">
            <a:extLst>
              <a:ext uri="{FF2B5EF4-FFF2-40B4-BE49-F238E27FC236}">
                <a16:creationId xmlns:a16="http://schemas.microsoft.com/office/drawing/2014/main" id="{ED3E3AB6-9089-2D5D-8FD7-D3530F956A5E}"/>
              </a:ext>
            </a:extLst>
          </p:cNvPr>
          <p:cNvSpPr>
            <a:spLocks noGrp="1"/>
          </p:cNvSpPr>
          <p:nvPr>
            <p:ph type="sldNum" sz="quarter" idx="12"/>
          </p:nvPr>
        </p:nvSpPr>
        <p:spPr>
          <a:prstGeom prst="rect">
            <a:avLst/>
          </a:prstGeom>
        </p:spPr>
        <p:txBody>
          <a:bodyPr/>
          <a:lstStyle/>
          <a:p>
            <a:fld id="{CB7FE98A-78B1-495F-8A5C-53E48422F91F}" type="slidenum">
              <a:rPr lang="en-US" smtClean="0"/>
              <a:pPr/>
              <a:t>14</a:t>
            </a:fld>
            <a:endParaRPr lang="en-US"/>
          </a:p>
        </p:txBody>
      </p:sp>
    </p:spTree>
    <p:extLst>
      <p:ext uri="{BB962C8B-B14F-4D97-AF65-F5344CB8AC3E}">
        <p14:creationId xmlns:p14="http://schemas.microsoft.com/office/powerpoint/2010/main" val="3727331940"/>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76F7D-3125-4176-CB5D-5ADAF516D03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06B46C-31FE-4D15-756D-E88F7BA0B653}"/>
              </a:ext>
            </a:extLst>
          </p:cNvPr>
          <p:cNvSpPr>
            <a:spLocks noGrp="1"/>
          </p:cNvSpPr>
          <p:nvPr>
            <p:ph type="sldNum" sz="quarter" idx="12"/>
          </p:nvPr>
        </p:nvSpPr>
        <p:spPr/>
        <p:txBody>
          <a:bodyPr/>
          <a:lstStyle/>
          <a:p>
            <a:fld id="{CB7FE98A-78B1-495F-8A5C-53E48422F91F}" type="slidenum">
              <a:rPr lang="en-US" smtClean="0"/>
              <a:pPr/>
              <a:t>15</a:t>
            </a:fld>
            <a:endParaRPr lang="en-US"/>
          </a:p>
        </p:txBody>
      </p:sp>
      <p:sp>
        <p:nvSpPr>
          <p:cNvPr id="10" name="Rectangle 9">
            <a:extLst>
              <a:ext uri="{FF2B5EF4-FFF2-40B4-BE49-F238E27FC236}">
                <a16:creationId xmlns:a16="http://schemas.microsoft.com/office/drawing/2014/main" id="{CD7BB488-4F75-DD5A-03CB-E9501A269F28}"/>
              </a:ext>
            </a:extLst>
          </p:cNvPr>
          <p:cNvSpPr/>
          <p:nvPr/>
        </p:nvSpPr>
        <p:spPr>
          <a:xfrm>
            <a:off x="499285" y="1786036"/>
            <a:ext cx="4361132" cy="2523920"/>
          </a:xfrm>
          <a:prstGeom prst="rect">
            <a:avLst/>
          </a:prstGeom>
          <a:noFill/>
          <a:ln w="6350" cap="flat" cmpd="sng" algn="ctr">
            <a:solidFill>
              <a:srgbClr val="4C9FC8"/>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100"/>
              </a:spcBef>
              <a:spcAft>
                <a:spcPts val="100"/>
              </a:spcAft>
              <a:buClr>
                <a:srgbClr val="13B5EA"/>
              </a:buClr>
              <a:defRPr/>
            </a:pPr>
            <a:r>
              <a:rPr lang="en-US" sz="1000" kern="0">
                <a:solidFill>
                  <a:srgbClr val="455560"/>
                </a:solidFill>
                <a:latin typeface="Arial"/>
                <a:ea typeface="MS PGothic"/>
              </a:rPr>
              <a:t> </a:t>
            </a:r>
            <a:endParaRPr lang="en-GB" sz="1000" kern="0">
              <a:solidFill>
                <a:srgbClr val="455560"/>
              </a:solidFill>
              <a:latin typeface="Arial"/>
              <a:ea typeface="MS PGothic"/>
            </a:endParaRPr>
          </a:p>
        </p:txBody>
      </p:sp>
      <p:sp>
        <p:nvSpPr>
          <p:cNvPr id="14" name="Rectangle 13">
            <a:extLst>
              <a:ext uri="{FF2B5EF4-FFF2-40B4-BE49-F238E27FC236}">
                <a16:creationId xmlns:a16="http://schemas.microsoft.com/office/drawing/2014/main" id="{6F80CA6F-1D38-4D9F-9CC0-E59148FC0441}"/>
              </a:ext>
            </a:extLst>
          </p:cNvPr>
          <p:cNvSpPr/>
          <p:nvPr/>
        </p:nvSpPr>
        <p:spPr>
          <a:xfrm>
            <a:off x="499285" y="1380161"/>
            <a:ext cx="4361132" cy="405881"/>
          </a:xfrm>
          <a:prstGeom prst="rect">
            <a:avLst/>
          </a:prstGeom>
          <a:solidFill>
            <a:srgbClr val="4C9FC8"/>
          </a:solidFill>
          <a:ln w="6350" cap="flat" cmpd="sng" algn="ctr">
            <a:solidFill>
              <a:srgbClr val="4C9FC8"/>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a:solidFill>
                  <a:prstClr val="white"/>
                </a:solidFill>
                <a:latin typeface="+mj-lt"/>
                <a:ea typeface="MS PGothic"/>
              </a:rPr>
              <a:t>BACKGROUND</a:t>
            </a:r>
          </a:p>
        </p:txBody>
      </p:sp>
      <p:sp>
        <p:nvSpPr>
          <p:cNvPr id="30" name="Text Placeholder 4">
            <a:extLst>
              <a:ext uri="{FF2B5EF4-FFF2-40B4-BE49-F238E27FC236}">
                <a16:creationId xmlns:a16="http://schemas.microsoft.com/office/drawing/2014/main" id="{A467BC81-85A4-9D1A-1ADC-C801C655E835}"/>
              </a:ext>
            </a:extLst>
          </p:cNvPr>
          <p:cNvSpPr txBox="1">
            <a:spLocks/>
          </p:cNvSpPr>
          <p:nvPr/>
        </p:nvSpPr>
        <p:spPr>
          <a:xfrm>
            <a:off x="401085" y="846284"/>
            <a:ext cx="8639834" cy="274431"/>
          </a:xfrm>
          <a:prstGeom prst="rect">
            <a:avLst/>
          </a:prstGeom>
        </p:spPr>
        <p:txBody>
          <a:bodyPr lIns="0" tIns="0" rIns="0" bIns="0">
            <a:noAutofit/>
          </a:bodyPr>
          <a:lstStyle>
            <a:lvl1pPr indent="0" defTabSz="914354">
              <a:lnSpc>
                <a:spcPct val="100000"/>
              </a:lnSpc>
              <a:spcBef>
                <a:spcPts val="1000"/>
              </a:spcBef>
              <a:buFont typeface="Arial" panose="020B0604020202020204" pitchFamily="34" charset="0"/>
              <a:buNone/>
              <a:defRPr sz="1600"/>
            </a:lvl1pPr>
            <a:lvl2pPr marL="115882" indent="0" defTabSz="914354">
              <a:lnSpc>
                <a:spcPct val="100000"/>
              </a:lnSpc>
              <a:spcBef>
                <a:spcPts val="500"/>
              </a:spcBef>
              <a:buFont typeface="Arial" panose="020B0604020202020204" pitchFamily="34" charset="0"/>
              <a:buNone/>
              <a:tabLst/>
              <a:defRPr sz="1200"/>
            </a:lvl2pPr>
            <a:lvl3pPr marL="231764" indent="0" defTabSz="914354">
              <a:lnSpc>
                <a:spcPct val="100000"/>
              </a:lnSpc>
              <a:spcBef>
                <a:spcPts val="500"/>
              </a:spcBef>
              <a:buFont typeface="Arial" panose="020B0604020202020204" pitchFamily="34" charset="0"/>
              <a:buNone/>
              <a:tabLst/>
              <a:defRPr sz="1200"/>
            </a:lvl3pPr>
            <a:lvl4pPr marL="349234" indent="0" defTabSz="914354">
              <a:lnSpc>
                <a:spcPct val="100000"/>
              </a:lnSpc>
              <a:spcBef>
                <a:spcPts val="500"/>
              </a:spcBef>
              <a:buFont typeface="Arial" panose="020B0604020202020204" pitchFamily="34" charset="0"/>
              <a:buNone/>
              <a:tabLst/>
              <a:defRPr sz="1200"/>
            </a:lvl4pPr>
            <a:lvl5pPr marL="465115" indent="0" defTabSz="914354">
              <a:lnSpc>
                <a:spcPct val="100000"/>
              </a:lnSpc>
              <a:spcBef>
                <a:spcPts val="500"/>
              </a:spcBef>
              <a:buFont typeface="Arial" panose="020B0604020202020204" pitchFamily="34" charset="0"/>
              <a:buNone/>
              <a:tabLst/>
              <a:defRPr sz="1200"/>
            </a:lvl5pPr>
            <a:lvl6pPr marL="2514474" indent="-228589" defTabSz="914354">
              <a:lnSpc>
                <a:spcPct val="90000"/>
              </a:lnSpc>
              <a:spcBef>
                <a:spcPts val="500"/>
              </a:spcBef>
              <a:buFont typeface="Arial" panose="020B0604020202020204" pitchFamily="34" charset="0"/>
              <a:buChar char="•"/>
            </a:lvl6pPr>
            <a:lvl7pPr marL="2971652" indent="-228589" defTabSz="914354">
              <a:lnSpc>
                <a:spcPct val="90000"/>
              </a:lnSpc>
              <a:spcBef>
                <a:spcPts val="500"/>
              </a:spcBef>
              <a:buFont typeface="Arial" panose="020B0604020202020204" pitchFamily="34" charset="0"/>
              <a:buChar char="•"/>
            </a:lvl7pPr>
            <a:lvl8pPr marL="3428829" indent="-228589" defTabSz="914354">
              <a:lnSpc>
                <a:spcPct val="90000"/>
              </a:lnSpc>
              <a:spcBef>
                <a:spcPts val="500"/>
              </a:spcBef>
              <a:buFont typeface="Arial" panose="020B0604020202020204" pitchFamily="34" charset="0"/>
              <a:buChar char="•"/>
            </a:lvl8pPr>
            <a:lvl9pPr marL="3886006" indent="-228589" defTabSz="914354">
              <a:lnSpc>
                <a:spcPct val="90000"/>
              </a:lnSpc>
              <a:spcBef>
                <a:spcPts val="500"/>
              </a:spcBef>
              <a:buFont typeface="Arial" panose="020B0604020202020204" pitchFamily="34" charset="0"/>
              <a:buChar char="•"/>
            </a:lvl9pPr>
          </a:lstStyle>
          <a:p>
            <a:r>
              <a:rPr lang="en-GB" sz="1400" dirty="0">
                <a:solidFill>
                  <a:srgbClr val="4D4D4F"/>
                </a:solidFill>
                <a:effectLst/>
                <a:latin typeface="Nunito Sans" pitchFamily="2" charset="0"/>
                <a:ea typeface="Times New Roman" panose="02020603050405020304" pitchFamily="18" charset="0"/>
                <a:cs typeface="Arial" panose="020B0604020202020204" pitchFamily="34" charset="0"/>
              </a:rPr>
              <a:t>Global leader in manufacturing sterile barrier papers for medical devices with c150 employees</a:t>
            </a:r>
            <a:endParaRPr lang="en-US" sz="1400" dirty="0"/>
          </a:p>
        </p:txBody>
      </p:sp>
      <p:sp>
        <p:nvSpPr>
          <p:cNvPr id="31" name="Title 3">
            <a:extLst>
              <a:ext uri="{FF2B5EF4-FFF2-40B4-BE49-F238E27FC236}">
                <a16:creationId xmlns:a16="http://schemas.microsoft.com/office/drawing/2014/main" id="{5D99BA61-D68B-9756-7529-711C9C44E6D0}"/>
              </a:ext>
            </a:extLst>
          </p:cNvPr>
          <p:cNvSpPr>
            <a:spLocks noGrp="1"/>
          </p:cNvSpPr>
          <p:nvPr>
            <p:ph type="title"/>
          </p:nvPr>
        </p:nvSpPr>
        <p:spPr>
          <a:xfrm>
            <a:off x="321747" y="376501"/>
            <a:ext cx="7172164" cy="373839"/>
          </a:xfrm>
        </p:spPr>
        <p:txBody>
          <a:bodyPr vert="horz" lIns="91440" tIns="45720" rIns="91440" bIns="45720" rtlCol="0" anchor="ctr">
            <a:noAutofit/>
          </a:bodyPr>
          <a:lstStyle/>
          <a:p>
            <a:r>
              <a:rPr lang="en-GB" b="1" dirty="0">
                <a:latin typeface="+mn-lt"/>
              </a:rPr>
              <a:t>Pelta Medical Papers Ltd (in Administration)</a:t>
            </a:r>
          </a:p>
        </p:txBody>
      </p:sp>
      <p:sp>
        <p:nvSpPr>
          <p:cNvPr id="29" name="Freeform 17">
            <a:extLst>
              <a:ext uri="{FF2B5EF4-FFF2-40B4-BE49-F238E27FC236}">
                <a16:creationId xmlns:a16="http://schemas.microsoft.com/office/drawing/2014/main" id="{8EEEE4B8-A253-4557-39A2-4A468E198236}"/>
              </a:ext>
            </a:extLst>
          </p:cNvPr>
          <p:cNvSpPr/>
          <p:nvPr/>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6DBD3136-F214-BC2B-5406-0E3E71235D51}"/>
              </a:ext>
            </a:extLst>
          </p:cNvPr>
          <p:cNvSpPr txBox="1"/>
          <p:nvPr/>
        </p:nvSpPr>
        <p:spPr>
          <a:xfrm>
            <a:off x="5230810" y="4576290"/>
            <a:ext cx="4149625" cy="1138773"/>
          </a:xfrm>
          <a:prstGeom prst="rect">
            <a:avLst/>
          </a:prstGeom>
          <a:noFill/>
        </p:spPr>
        <p:txBody>
          <a:bodyPr wrap="square" rtlCol="0">
            <a:spAutoFit/>
          </a:bodyPr>
          <a:lstStyle/>
          <a:p>
            <a:endParaRPr lang="en-GB" sz="1600"/>
          </a:p>
          <a:p>
            <a:endParaRPr lang="en-GB" sz="1600"/>
          </a:p>
          <a:p>
            <a:endParaRPr lang="en-GB"/>
          </a:p>
          <a:p>
            <a:endParaRPr lang="en-GB"/>
          </a:p>
        </p:txBody>
      </p:sp>
      <p:sp>
        <p:nvSpPr>
          <p:cNvPr id="3" name="TextBox 2">
            <a:extLst>
              <a:ext uri="{FF2B5EF4-FFF2-40B4-BE49-F238E27FC236}">
                <a16:creationId xmlns:a16="http://schemas.microsoft.com/office/drawing/2014/main" id="{61FC6B26-F2EF-517F-604A-FA5F47CE3C5E}"/>
              </a:ext>
            </a:extLst>
          </p:cNvPr>
          <p:cNvSpPr txBox="1"/>
          <p:nvPr/>
        </p:nvSpPr>
        <p:spPr>
          <a:xfrm>
            <a:off x="495094" y="1816967"/>
            <a:ext cx="4361132" cy="2492990"/>
          </a:xfrm>
          <a:prstGeom prst="rect">
            <a:avLst/>
          </a:prstGeom>
          <a:noFill/>
        </p:spPr>
        <p:txBody>
          <a:bodyPr wrap="square" rtlCol="0">
            <a:spAutoFit/>
          </a:bodyPr>
          <a:lstStyle/>
          <a:p>
            <a:pPr marL="285750" indent="-285750">
              <a:buFont typeface="Arial" panose="020B0604020202020204" pitchFamily="34" charset="0"/>
              <a:buChar char="•"/>
            </a:pPr>
            <a:r>
              <a:rPr lang="en-GB" sz="1300" dirty="0"/>
              <a:t>Incorporated in 1901 trading from freehold premises in Milnthorpe, Cumbria</a:t>
            </a:r>
          </a:p>
          <a:p>
            <a:pPr marL="285750" indent="-285750">
              <a:buFont typeface="Arial" panose="020B0604020202020204" pitchFamily="34" charset="0"/>
              <a:buChar char="•"/>
            </a:pPr>
            <a:r>
              <a:rPr lang="en-GB" sz="1300" dirty="0"/>
              <a:t>Manufacturer of sterile barrier papers used for the packaging of both reusable and single use medical devices such as syringe packaging and hospital equipment pouches</a:t>
            </a:r>
          </a:p>
          <a:p>
            <a:pPr marL="285750" indent="-285750">
              <a:buFont typeface="Arial" panose="020B0604020202020204" pitchFamily="34" charset="0"/>
              <a:buChar char="•"/>
            </a:pPr>
            <a:r>
              <a:rPr lang="en-GB" sz="1300" dirty="0"/>
              <a:t>Services approximately 50 countries worldwide</a:t>
            </a:r>
          </a:p>
          <a:p>
            <a:pPr marL="285750" indent="-285750">
              <a:buFont typeface="Arial" panose="020B0604020202020204" pitchFamily="34" charset="0"/>
              <a:buChar char="•"/>
            </a:pPr>
            <a:r>
              <a:rPr lang="en-GB" sz="1300" dirty="0"/>
              <a:t>One of two globally that manufacture medical sterile packaging</a:t>
            </a:r>
          </a:p>
          <a:p>
            <a:pPr marL="285750" indent="-285750">
              <a:buFont typeface="Arial" panose="020B0604020202020204" pitchFamily="34" charset="0"/>
              <a:buChar char="•"/>
            </a:pPr>
            <a:r>
              <a:rPr lang="en-GB" sz="1300" dirty="0"/>
              <a:t>One of the largest employers in the local area</a:t>
            </a:r>
          </a:p>
          <a:p>
            <a:pPr marL="285750" indent="-285750">
              <a:buFont typeface="Arial" panose="020B0604020202020204" pitchFamily="34" charset="0"/>
              <a:buChar char="•"/>
            </a:pPr>
            <a:r>
              <a:rPr lang="en-GB" sz="1300" dirty="0"/>
              <a:t>Subsidiary companies in mainland Europe and China.</a:t>
            </a:r>
          </a:p>
        </p:txBody>
      </p:sp>
      <p:pic>
        <p:nvPicPr>
          <p:cNvPr id="6" name="Picture 5" descr="Medical Packaging | Planned Packaging Films">
            <a:extLst>
              <a:ext uri="{FF2B5EF4-FFF2-40B4-BE49-F238E27FC236}">
                <a16:creationId xmlns:a16="http://schemas.microsoft.com/office/drawing/2014/main" id="{FD30528C-4B90-17CC-4ABE-0A91244F4B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2959" y="1217055"/>
            <a:ext cx="2505360" cy="1669112"/>
          </a:xfrm>
          <a:prstGeom prst="rect">
            <a:avLst/>
          </a:prstGeom>
          <a:noFill/>
          <a:ln>
            <a:noFill/>
          </a:ln>
        </p:spPr>
      </p:pic>
      <p:pic>
        <p:nvPicPr>
          <p:cNvPr id="7" name="Picture 6" descr="ornement fusionnement Vider la poubelle park farm medical centre Reine ...">
            <a:extLst>
              <a:ext uri="{FF2B5EF4-FFF2-40B4-BE49-F238E27FC236}">
                <a16:creationId xmlns:a16="http://schemas.microsoft.com/office/drawing/2014/main" id="{5C64E64A-2362-56E0-E7AB-273B298D6F88}"/>
              </a:ext>
            </a:extLst>
          </p:cNvPr>
          <p:cNvPicPr>
            <a:picLocks noChangeAspect="1"/>
          </p:cNvPicPr>
          <p:nvPr/>
        </p:nvPicPr>
        <p:blipFill>
          <a:blip r:embed="rId4" cstate="print">
            <a:extLst>
              <a:ext uri="{28A0092B-C50C-407E-A947-70E740481C1C}">
                <a14:useLocalDpi xmlns:a14="http://schemas.microsoft.com/office/drawing/2010/main" val="0"/>
              </a:ext>
            </a:extLst>
          </a:blip>
          <a:srcRect l="2693" r="5112" b="7334"/>
          <a:stretch/>
        </p:blipFill>
        <p:spPr bwMode="auto">
          <a:xfrm>
            <a:off x="5590359" y="2945762"/>
            <a:ext cx="3450560" cy="3468196"/>
          </a:xfrm>
          <a:prstGeom prst="rect">
            <a:avLst/>
          </a:prstGeom>
          <a:noFill/>
          <a:ln>
            <a:noFill/>
          </a:ln>
        </p:spPr>
      </p:pic>
      <p:sp>
        <p:nvSpPr>
          <p:cNvPr id="8" name="Rectangle 7">
            <a:extLst>
              <a:ext uri="{FF2B5EF4-FFF2-40B4-BE49-F238E27FC236}">
                <a16:creationId xmlns:a16="http://schemas.microsoft.com/office/drawing/2014/main" id="{3F3DB024-158F-99D9-6CD4-B85A172CA20D}"/>
              </a:ext>
            </a:extLst>
          </p:cNvPr>
          <p:cNvSpPr/>
          <p:nvPr/>
        </p:nvSpPr>
        <p:spPr>
          <a:xfrm>
            <a:off x="495094" y="4456050"/>
            <a:ext cx="4361132" cy="405881"/>
          </a:xfrm>
          <a:prstGeom prst="rect">
            <a:avLst/>
          </a:prstGeom>
          <a:solidFill>
            <a:srgbClr val="003057"/>
          </a:solidFill>
          <a:ln w="6350" cap="flat" cmpd="sng" algn="ctr">
            <a:solidFill>
              <a:srgbClr val="00305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KEY ISSUES</a:t>
            </a:r>
          </a:p>
        </p:txBody>
      </p:sp>
      <p:sp>
        <p:nvSpPr>
          <p:cNvPr id="9" name="Rectangle 8">
            <a:extLst>
              <a:ext uri="{FF2B5EF4-FFF2-40B4-BE49-F238E27FC236}">
                <a16:creationId xmlns:a16="http://schemas.microsoft.com/office/drawing/2014/main" id="{F4790376-FA9B-011D-22CC-FA7F42BC7B84}"/>
              </a:ext>
            </a:extLst>
          </p:cNvPr>
          <p:cNvSpPr/>
          <p:nvPr/>
        </p:nvSpPr>
        <p:spPr>
          <a:xfrm>
            <a:off x="495094" y="4861930"/>
            <a:ext cx="4361132" cy="1392566"/>
          </a:xfrm>
          <a:prstGeom prst="rect">
            <a:avLst/>
          </a:prstGeom>
          <a:noFill/>
          <a:ln w="6350" cap="flat" cmpd="sng" algn="ctr">
            <a:solidFill>
              <a:srgbClr val="003057"/>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300"/>
              </a:spcBef>
              <a:spcAft>
                <a:spcPts val="300"/>
              </a:spcAft>
              <a:buClr>
                <a:schemeClr val="tx1"/>
              </a:buClr>
              <a:defRPr/>
            </a:pPr>
            <a:endParaRPr lang="en-US" sz="1200" kern="0"/>
          </a:p>
        </p:txBody>
      </p:sp>
      <p:sp>
        <p:nvSpPr>
          <p:cNvPr id="11" name="TextBox 10">
            <a:extLst>
              <a:ext uri="{FF2B5EF4-FFF2-40B4-BE49-F238E27FC236}">
                <a16:creationId xmlns:a16="http://schemas.microsoft.com/office/drawing/2014/main" id="{7FDD5B19-3665-E0FF-F6F3-48DB41B25C90}"/>
              </a:ext>
            </a:extLst>
          </p:cNvPr>
          <p:cNvSpPr txBox="1"/>
          <p:nvPr/>
        </p:nvSpPr>
        <p:spPr>
          <a:xfrm>
            <a:off x="495094" y="5076890"/>
            <a:ext cx="4361132" cy="1538883"/>
          </a:xfrm>
          <a:prstGeom prst="rect">
            <a:avLst/>
          </a:prstGeom>
          <a:noFill/>
        </p:spPr>
        <p:txBody>
          <a:bodyPr wrap="square" rtlCol="0">
            <a:spAutoFit/>
          </a:bodyPr>
          <a:lstStyle/>
          <a:p>
            <a:pPr marL="285750" indent="-285750">
              <a:buFont typeface="Arial" panose="020B0604020202020204" pitchFamily="34" charset="0"/>
              <a:buChar char="•"/>
            </a:pPr>
            <a:r>
              <a:rPr lang="en-GB" sz="1300" dirty="0"/>
              <a:t>Energy cost inflation in 2022</a:t>
            </a:r>
          </a:p>
          <a:p>
            <a:pPr marL="285750" indent="-285750">
              <a:buFont typeface="Arial" panose="020B0604020202020204" pitchFamily="34" charset="0"/>
              <a:buChar char="•"/>
            </a:pPr>
            <a:r>
              <a:rPr lang="en-GB" sz="1300" dirty="0"/>
              <a:t>Industry-wide destocking in 2023</a:t>
            </a:r>
          </a:p>
          <a:p>
            <a:pPr marL="285750" indent="-285750">
              <a:buFont typeface="Arial" panose="020B0604020202020204" pitchFamily="34" charset="0"/>
              <a:buChar char="•"/>
            </a:pPr>
            <a:r>
              <a:rPr lang="en-GB" sz="1300" dirty="0"/>
              <a:t>Pulp price fluctuations</a:t>
            </a:r>
          </a:p>
          <a:p>
            <a:pPr marL="285750" indent="-285750">
              <a:buFont typeface="Arial" panose="020B0604020202020204" pitchFamily="34" charset="0"/>
              <a:buChar char="•"/>
            </a:pPr>
            <a:r>
              <a:rPr lang="en-GB" sz="1300" dirty="0"/>
              <a:t>Withdrawal of credit insurance limits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95694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68582-52DC-3CAC-989A-2AA9FC0C07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D95B0-2BCE-FE87-1DED-C797EF607FAF}"/>
              </a:ext>
            </a:extLst>
          </p:cNvPr>
          <p:cNvSpPr>
            <a:spLocks noGrp="1"/>
          </p:cNvSpPr>
          <p:nvPr>
            <p:ph type="sldNum" sz="quarter" idx="12"/>
          </p:nvPr>
        </p:nvSpPr>
        <p:spPr/>
        <p:txBody>
          <a:bodyPr/>
          <a:lstStyle/>
          <a:p>
            <a:fld id="{CB7FE98A-78B1-495F-8A5C-53E48422F91F}" type="slidenum">
              <a:rPr lang="en-US" smtClean="0"/>
              <a:pPr/>
              <a:t>16</a:t>
            </a:fld>
            <a:endParaRPr lang="en-US"/>
          </a:p>
        </p:txBody>
      </p:sp>
      <p:sp>
        <p:nvSpPr>
          <p:cNvPr id="30" name="Text Placeholder 4">
            <a:extLst>
              <a:ext uri="{FF2B5EF4-FFF2-40B4-BE49-F238E27FC236}">
                <a16:creationId xmlns:a16="http://schemas.microsoft.com/office/drawing/2014/main" id="{146CCE50-3B05-87B4-5DFE-5AD55EE50FB9}"/>
              </a:ext>
            </a:extLst>
          </p:cNvPr>
          <p:cNvSpPr txBox="1">
            <a:spLocks/>
          </p:cNvSpPr>
          <p:nvPr/>
        </p:nvSpPr>
        <p:spPr>
          <a:xfrm>
            <a:off x="401085" y="846284"/>
            <a:ext cx="8639834" cy="274431"/>
          </a:xfrm>
          <a:prstGeom prst="rect">
            <a:avLst/>
          </a:prstGeom>
        </p:spPr>
        <p:txBody>
          <a:bodyPr lIns="0" tIns="0" rIns="0" bIns="0">
            <a:noAutofit/>
          </a:bodyPr>
          <a:lstStyle>
            <a:lvl1pPr indent="0" defTabSz="914354">
              <a:lnSpc>
                <a:spcPct val="100000"/>
              </a:lnSpc>
              <a:spcBef>
                <a:spcPts val="1000"/>
              </a:spcBef>
              <a:buFont typeface="Arial" panose="020B0604020202020204" pitchFamily="34" charset="0"/>
              <a:buNone/>
              <a:defRPr sz="1600"/>
            </a:lvl1pPr>
            <a:lvl2pPr marL="115882" indent="0" defTabSz="914354">
              <a:lnSpc>
                <a:spcPct val="100000"/>
              </a:lnSpc>
              <a:spcBef>
                <a:spcPts val="500"/>
              </a:spcBef>
              <a:buFont typeface="Arial" panose="020B0604020202020204" pitchFamily="34" charset="0"/>
              <a:buNone/>
              <a:tabLst/>
              <a:defRPr sz="1200"/>
            </a:lvl2pPr>
            <a:lvl3pPr marL="231764" indent="0" defTabSz="914354">
              <a:lnSpc>
                <a:spcPct val="100000"/>
              </a:lnSpc>
              <a:spcBef>
                <a:spcPts val="500"/>
              </a:spcBef>
              <a:buFont typeface="Arial" panose="020B0604020202020204" pitchFamily="34" charset="0"/>
              <a:buNone/>
              <a:tabLst/>
              <a:defRPr sz="1200"/>
            </a:lvl3pPr>
            <a:lvl4pPr marL="349234" indent="0" defTabSz="914354">
              <a:lnSpc>
                <a:spcPct val="100000"/>
              </a:lnSpc>
              <a:spcBef>
                <a:spcPts val="500"/>
              </a:spcBef>
              <a:buFont typeface="Arial" panose="020B0604020202020204" pitchFamily="34" charset="0"/>
              <a:buNone/>
              <a:tabLst/>
              <a:defRPr sz="1200"/>
            </a:lvl4pPr>
            <a:lvl5pPr marL="465115" indent="0" defTabSz="914354">
              <a:lnSpc>
                <a:spcPct val="100000"/>
              </a:lnSpc>
              <a:spcBef>
                <a:spcPts val="500"/>
              </a:spcBef>
              <a:buFont typeface="Arial" panose="020B0604020202020204" pitchFamily="34" charset="0"/>
              <a:buNone/>
              <a:tabLst/>
              <a:defRPr sz="1200"/>
            </a:lvl5pPr>
            <a:lvl6pPr marL="2514474" indent="-228589" defTabSz="914354">
              <a:lnSpc>
                <a:spcPct val="90000"/>
              </a:lnSpc>
              <a:spcBef>
                <a:spcPts val="500"/>
              </a:spcBef>
              <a:buFont typeface="Arial" panose="020B0604020202020204" pitchFamily="34" charset="0"/>
              <a:buChar char="•"/>
            </a:lvl6pPr>
            <a:lvl7pPr marL="2971652" indent="-228589" defTabSz="914354">
              <a:lnSpc>
                <a:spcPct val="90000"/>
              </a:lnSpc>
              <a:spcBef>
                <a:spcPts val="500"/>
              </a:spcBef>
              <a:buFont typeface="Arial" panose="020B0604020202020204" pitchFamily="34" charset="0"/>
              <a:buChar char="•"/>
            </a:lvl7pPr>
            <a:lvl8pPr marL="3428829" indent="-228589" defTabSz="914354">
              <a:lnSpc>
                <a:spcPct val="90000"/>
              </a:lnSpc>
              <a:spcBef>
                <a:spcPts val="500"/>
              </a:spcBef>
              <a:buFont typeface="Arial" panose="020B0604020202020204" pitchFamily="34" charset="0"/>
              <a:buChar char="•"/>
            </a:lvl8pPr>
            <a:lvl9pPr marL="3886006" indent="-228589" defTabSz="914354">
              <a:lnSpc>
                <a:spcPct val="90000"/>
              </a:lnSpc>
              <a:spcBef>
                <a:spcPts val="500"/>
              </a:spcBef>
              <a:buFont typeface="Arial" panose="020B0604020202020204" pitchFamily="34" charset="0"/>
              <a:buChar char="•"/>
            </a:lvl9pPr>
          </a:lstStyle>
          <a:p>
            <a:r>
              <a:rPr lang="en-GB" sz="1400" dirty="0">
                <a:solidFill>
                  <a:srgbClr val="4D4D4F"/>
                </a:solidFill>
                <a:effectLst/>
                <a:latin typeface="Nunito Sans" pitchFamily="2" charset="0"/>
                <a:ea typeface="Times New Roman" panose="02020603050405020304" pitchFamily="18" charset="0"/>
                <a:cs typeface="Arial" panose="020B0604020202020204" pitchFamily="34" charset="0"/>
              </a:rPr>
              <a:t>Global leader in manufacturing sterile barrier papers for medical devices with c150 employees</a:t>
            </a:r>
            <a:endParaRPr lang="en-US" sz="1400" dirty="0"/>
          </a:p>
        </p:txBody>
      </p:sp>
      <p:sp>
        <p:nvSpPr>
          <p:cNvPr id="31" name="Title 3">
            <a:extLst>
              <a:ext uri="{FF2B5EF4-FFF2-40B4-BE49-F238E27FC236}">
                <a16:creationId xmlns:a16="http://schemas.microsoft.com/office/drawing/2014/main" id="{FF49B662-C864-6FA4-B204-74855CB83B0C}"/>
              </a:ext>
            </a:extLst>
          </p:cNvPr>
          <p:cNvSpPr>
            <a:spLocks noGrp="1"/>
          </p:cNvSpPr>
          <p:nvPr>
            <p:ph type="title"/>
          </p:nvPr>
        </p:nvSpPr>
        <p:spPr>
          <a:xfrm>
            <a:off x="321747" y="376501"/>
            <a:ext cx="7172164" cy="373839"/>
          </a:xfrm>
        </p:spPr>
        <p:txBody>
          <a:bodyPr vert="horz" lIns="91440" tIns="45720" rIns="91440" bIns="45720" rtlCol="0" anchor="ctr">
            <a:noAutofit/>
          </a:bodyPr>
          <a:lstStyle/>
          <a:p>
            <a:r>
              <a:rPr lang="en-GB" b="1" dirty="0">
                <a:latin typeface="+mn-lt"/>
              </a:rPr>
              <a:t>Pelta Medical Papers Ltd (in Administration)</a:t>
            </a:r>
          </a:p>
        </p:txBody>
      </p:sp>
      <p:sp>
        <p:nvSpPr>
          <p:cNvPr id="29" name="Freeform 17">
            <a:extLst>
              <a:ext uri="{FF2B5EF4-FFF2-40B4-BE49-F238E27FC236}">
                <a16:creationId xmlns:a16="http://schemas.microsoft.com/office/drawing/2014/main" id="{78F4F5CE-F3B9-90E4-3115-8B707F117E72}"/>
              </a:ext>
            </a:extLst>
          </p:cNvPr>
          <p:cNvSpPr/>
          <p:nvPr/>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a:extLst>
              <a:ext uri="{FF2B5EF4-FFF2-40B4-BE49-F238E27FC236}">
                <a16:creationId xmlns:a16="http://schemas.microsoft.com/office/drawing/2014/main" id="{50EEFEE9-7076-41C1-72C8-1EF848236BEC}"/>
              </a:ext>
            </a:extLst>
          </p:cNvPr>
          <p:cNvSpPr/>
          <p:nvPr/>
        </p:nvSpPr>
        <p:spPr>
          <a:xfrm>
            <a:off x="499285" y="1241741"/>
            <a:ext cx="4361132" cy="405881"/>
          </a:xfrm>
          <a:prstGeom prst="rect">
            <a:avLst/>
          </a:prstGeom>
          <a:solidFill>
            <a:srgbClr val="003057"/>
          </a:solidFill>
          <a:ln w="6350" cap="flat" cmpd="sng" algn="ctr">
            <a:solidFill>
              <a:srgbClr val="003057"/>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KROLL ENGAGEMENT</a:t>
            </a:r>
          </a:p>
        </p:txBody>
      </p:sp>
      <p:sp>
        <p:nvSpPr>
          <p:cNvPr id="38" name="Rectangle 37">
            <a:extLst>
              <a:ext uri="{FF2B5EF4-FFF2-40B4-BE49-F238E27FC236}">
                <a16:creationId xmlns:a16="http://schemas.microsoft.com/office/drawing/2014/main" id="{4C33B5AC-1EF8-2D4D-3789-09C1E0049C46}"/>
              </a:ext>
            </a:extLst>
          </p:cNvPr>
          <p:cNvSpPr/>
          <p:nvPr/>
        </p:nvSpPr>
        <p:spPr>
          <a:xfrm>
            <a:off x="499285" y="1647615"/>
            <a:ext cx="4361132" cy="4623539"/>
          </a:xfrm>
          <a:prstGeom prst="rect">
            <a:avLst/>
          </a:prstGeom>
          <a:noFill/>
          <a:ln w="6350" cap="flat" cmpd="sng" algn="ctr">
            <a:solidFill>
              <a:srgbClr val="003057"/>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300"/>
              </a:spcBef>
              <a:spcAft>
                <a:spcPts val="300"/>
              </a:spcAft>
              <a:buClr>
                <a:schemeClr val="tx1"/>
              </a:buClr>
              <a:defRPr/>
            </a:pPr>
            <a:endParaRPr lang="en-US" sz="1200" kern="0"/>
          </a:p>
        </p:txBody>
      </p:sp>
      <p:sp>
        <p:nvSpPr>
          <p:cNvPr id="40" name="Rectangle 39">
            <a:extLst>
              <a:ext uri="{FF2B5EF4-FFF2-40B4-BE49-F238E27FC236}">
                <a16:creationId xmlns:a16="http://schemas.microsoft.com/office/drawing/2014/main" id="{0EDA7AE4-B921-7183-942D-B228FE70E56E}"/>
              </a:ext>
            </a:extLst>
          </p:cNvPr>
          <p:cNvSpPr/>
          <p:nvPr/>
        </p:nvSpPr>
        <p:spPr>
          <a:xfrm>
            <a:off x="5125057" y="1241741"/>
            <a:ext cx="4361132" cy="405881"/>
          </a:xfrm>
          <a:prstGeom prst="rect">
            <a:avLst/>
          </a:prstGeom>
          <a:solidFill>
            <a:schemeClr val="accent2"/>
          </a:solidFill>
          <a:ln w="6350" cap="flat" cmpd="sng" algn="ctr">
            <a:solidFill>
              <a:schemeClr val="accent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0">
              <a:lnSpc>
                <a:spcPct val="110000"/>
              </a:lnSpc>
              <a:spcBef>
                <a:spcPts val="100"/>
              </a:spcBef>
              <a:spcAft>
                <a:spcPts val="100"/>
              </a:spcAft>
              <a:defRPr/>
            </a:pPr>
            <a:r>
              <a:rPr lang="en-GB" sz="1200" kern="7500" spc="80" dirty="0">
                <a:solidFill>
                  <a:prstClr val="white"/>
                </a:solidFill>
                <a:latin typeface="+mj-lt"/>
                <a:ea typeface="MS PGothic"/>
              </a:rPr>
              <a:t>TRADING, SALE OF BUSINESS &amp; EXPECTED OUTCOME</a:t>
            </a:r>
          </a:p>
        </p:txBody>
      </p:sp>
      <p:sp>
        <p:nvSpPr>
          <p:cNvPr id="41" name="Rectangle 40">
            <a:extLst>
              <a:ext uri="{FF2B5EF4-FFF2-40B4-BE49-F238E27FC236}">
                <a16:creationId xmlns:a16="http://schemas.microsoft.com/office/drawing/2014/main" id="{0C2FBDA5-1F20-BA2C-21BE-309B584072EE}"/>
              </a:ext>
            </a:extLst>
          </p:cNvPr>
          <p:cNvSpPr/>
          <p:nvPr/>
        </p:nvSpPr>
        <p:spPr>
          <a:xfrm>
            <a:off x="5125057" y="1647615"/>
            <a:ext cx="4361132" cy="4623539"/>
          </a:xfrm>
          <a:prstGeom prst="rect">
            <a:avLst/>
          </a:prstGeom>
          <a:noFill/>
          <a:ln w="6350" cap="flat" cmpd="sng" algn="ctr">
            <a:solidFill>
              <a:schemeClr val="accent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90">
              <a:lnSpc>
                <a:spcPct val="110000"/>
              </a:lnSpc>
              <a:spcBef>
                <a:spcPts val="300"/>
              </a:spcBef>
              <a:spcAft>
                <a:spcPts val="300"/>
              </a:spcAft>
              <a:buClr>
                <a:schemeClr val="tx1"/>
              </a:buClr>
              <a:defRPr/>
            </a:pPr>
            <a:endParaRPr lang="en-US" sz="1200" kern="0"/>
          </a:p>
        </p:txBody>
      </p:sp>
      <p:sp>
        <p:nvSpPr>
          <p:cNvPr id="8" name="TextBox 7">
            <a:extLst>
              <a:ext uri="{FF2B5EF4-FFF2-40B4-BE49-F238E27FC236}">
                <a16:creationId xmlns:a16="http://schemas.microsoft.com/office/drawing/2014/main" id="{9C888231-F1DF-02DD-2EA0-8AE1A8BBC6A2}"/>
              </a:ext>
            </a:extLst>
          </p:cNvPr>
          <p:cNvSpPr txBox="1"/>
          <p:nvPr/>
        </p:nvSpPr>
        <p:spPr>
          <a:xfrm>
            <a:off x="5152150" y="1742501"/>
            <a:ext cx="4316787" cy="4447371"/>
          </a:xfrm>
          <a:prstGeom prst="rect">
            <a:avLst/>
          </a:prstGeom>
          <a:noFill/>
        </p:spPr>
        <p:txBody>
          <a:bodyPr wrap="square" rtlCol="0">
            <a:spAutoFit/>
          </a:bodyPr>
          <a:lstStyle/>
          <a:p>
            <a:pPr marL="342900" marR="36195" lvl="0" indent="-342900" algn="just">
              <a:buFont typeface="Arial" panose="020B0604020202020204" pitchFamily="34" charset="0"/>
              <a:buChar char="•"/>
              <a:tabLst>
                <a:tab pos="457200" algn="l"/>
              </a:tabLst>
            </a:pPr>
            <a:r>
              <a:rPr lang="en-GB" sz="1100" dirty="0"/>
              <a:t>Successfully traded the business for three months</a:t>
            </a:r>
          </a:p>
          <a:p>
            <a:pPr marR="36195" lvl="0" algn="just">
              <a:tabLst>
                <a:tab pos="457200" algn="l"/>
              </a:tabLst>
            </a:pPr>
            <a:r>
              <a:rPr lang="en-GB" sz="1100" dirty="0"/>
              <a:t> </a:t>
            </a:r>
          </a:p>
          <a:p>
            <a:pPr marL="342900" marR="36195" lvl="0" indent="-342900" algn="just">
              <a:buFont typeface="Arial" panose="020B0604020202020204" pitchFamily="34" charset="0"/>
              <a:buChar char="•"/>
              <a:tabLst>
                <a:tab pos="457200" algn="l"/>
              </a:tabLst>
            </a:pPr>
            <a:r>
              <a:rPr lang="en-GB" sz="1100" dirty="0"/>
              <a:t>In the process of extending customer trading agreement for a further three months</a:t>
            </a:r>
          </a:p>
          <a:p>
            <a:pPr marR="36195" lvl="0" algn="just">
              <a:tabLst>
                <a:tab pos="457200" algn="l"/>
              </a:tabLst>
            </a:pPr>
            <a:endParaRPr lang="en-GB" sz="1100" dirty="0"/>
          </a:p>
          <a:p>
            <a:pPr marL="342900" marR="36195" lvl="0" indent="-342900" algn="just">
              <a:buFont typeface="Arial" panose="020B0604020202020204" pitchFamily="34" charset="0"/>
              <a:buChar char="•"/>
              <a:tabLst>
                <a:tab pos="457200" algn="l"/>
              </a:tabLst>
            </a:pPr>
            <a:r>
              <a:rPr lang="en-GB" sz="1100" dirty="0"/>
              <a:t>Upsides realised with smaller customers - additional sales of c£2m to the wider customer base</a:t>
            </a:r>
          </a:p>
          <a:p>
            <a:pPr marR="36195" lvl="0" algn="just">
              <a:tabLst>
                <a:tab pos="457200" algn="l"/>
              </a:tabLst>
            </a:pPr>
            <a:endParaRPr lang="en-GB" sz="1100" dirty="0"/>
          </a:p>
          <a:p>
            <a:pPr marL="342900" marR="36195" lvl="0" indent="-342900" algn="just">
              <a:buFont typeface="Arial" panose="020B0604020202020204" pitchFamily="34" charset="0"/>
              <a:buChar char="•"/>
              <a:tabLst>
                <a:tab pos="457200" algn="l"/>
              </a:tabLst>
            </a:pPr>
            <a:r>
              <a:rPr lang="en-GB" sz="1100" dirty="0"/>
              <a:t>Sale process is ongoing with continued interest from both trade and financial buyers</a:t>
            </a:r>
          </a:p>
          <a:p>
            <a:pPr marR="36195" lvl="0" algn="just">
              <a:tabLst>
                <a:tab pos="457200" algn="l"/>
              </a:tabLst>
            </a:pPr>
            <a:endParaRPr lang="en-GB" sz="1100" dirty="0"/>
          </a:p>
          <a:p>
            <a:pPr marL="342900" marR="36195" lvl="0" indent="-342900" algn="just">
              <a:buFont typeface="Arial" panose="020B0604020202020204" pitchFamily="34" charset="0"/>
              <a:buChar char="•"/>
              <a:tabLst>
                <a:tab pos="457200" algn="l"/>
              </a:tabLst>
            </a:pPr>
            <a:r>
              <a:rPr lang="en-GB" sz="1100" dirty="0"/>
              <a:t>Expecting to receive best and final offers before the end of March with completion before end of April (end of trading agreement)</a:t>
            </a:r>
          </a:p>
          <a:p>
            <a:pPr marR="36195" lvl="0" algn="just">
              <a:tabLst>
                <a:tab pos="457200" algn="l"/>
              </a:tabLst>
            </a:pPr>
            <a:endParaRPr lang="en-GB" sz="1100" dirty="0"/>
          </a:p>
          <a:p>
            <a:pPr marL="342900" marR="36195" lvl="0" indent="-342900" algn="just">
              <a:buFont typeface="Arial" panose="020B0604020202020204" pitchFamily="34" charset="0"/>
              <a:buChar char="•"/>
              <a:tabLst>
                <a:tab pos="457200" algn="l"/>
              </a:tabLst>
            </a:pPr>
            <a:r>
              <a:rPr lang="en-GB" sz="1100" dirty="0"/>
              <a:t>Anticipated Outcome:</a:t>
            </a:r>
          </a:p>
          <a:p>
            <a:pPr marR="36195" lvl="0" algn="just">
              <a:tabLst>
                <a:tab pos="457200" algn="l"/>
              </a:tabLst>
            </a:pPr>
            <a:endParaRPr lang="en-GB" sz="1100" dirty="0"/>
          </a:p>
          <a:p>
            <a:pPr marL="800100" marR="36195" lvl="2" indent="-342900" algn="just">
              <a:buFont typeface="Arial" panose="020B0604020202020204" pitchFamily="34" charset="0"/>
              <a:buChar char="•"/>
              <a:tabLst>
                <a:tab pos="457200" algn="l"/>
              </a:tabLst>
            </a:pPr>
            <a:r>
              <a:rPr lang="en-GB" sz="1100" dirty="0"/>
              <a:t>The primary secured senior secured creditor will be repaid in full</a:t>
            </a:r>
          </a:p>
          <a:p>
            <a:pPr marL="800100" marR="36195" lvl="2" indent="-342900" algn="just">
              <a:buFont typeface="Arial" panose="020B0604020202020204" pitchFamily="34" charset="0"/>
              <a:buChar char="•"/>
              <a:tabLst>
                <a:tab pos="457200" algn="l"/>
              </a:tabLst>
            </a:pPr>
            <a:r>
              <a:rPr lang="en-GB" sz="1100" dirty="0"/>
              <a:t>The second ranking </a:t>
            </a:r>
            <a:r>
              <a:rPr lang="en-GB" sz="1100" dirty="0" err="1"/>
              <a:t>chargeholder</a:t>
            </a:r>
            <a:r>
              <a:rPr lang="en-GB" sz="1100" dirty="0"/>
              <a:t> will receive a return on its indebtedness</a:t>
            </a:r>
          </a:p>
          <a:p>
            <a:pPr marL="800100" marR="36195" lvl="2" indent="-342900" algn="just">
              <a:buFont typeface="Arial" panose="020B0604020202020204" pitchFamily="34" charset="0"/>
              <a:buChar char="•"/>
              <a:tabLst>
                <a:tab pos="457200" algn="l"/>
              </a:tabLst>
            </a:pPr>
            <a:r>
              <a:rPr lang="en-GB" sz="1100" dirty="0"/>
              <a:t>Preferential creditors are also anticipated to receive a return.</a:t>
            </a:r>
          </a:p>
          <a:p>
            <a:pPr marL="285750" indent="-285750">
              <a:spcBef>
                <a:spcPts val="600"/>
              </a:spcBef>
              <a:spcAft>
                <a:spcPts val="600"/>
              </a:spcAft>
              <a:buFont typeface="Arial" panose="020B0604020202020204" pitchFamily="34" charset="0"/>
              <a:buChar char="•"/>
            </a:pPr>
            <a:endParaRPr lang="en-GB" sz="1400" dirty="0"/>
          </a:p>
        </p:txBody>
      </p:sp>
      <p:sp>
        <p:nvSpPr>
          <p:cNvPr id="9" name="TextBox 8">
            <a:extLst>
              <a:ext uri="{FF2B5EF4-FFF2-40B4-BE49-F238E27FC236}">
                <a16:creationId xmlns:a16="http://schemas.microsoft.com/office/drawing/2014/main" id="{7C9005AB-3EA4-6764-4D88-ECD626561571}"/>
              </a:ext>
            </a:extLst>
          </p:cNvPr>
          <p:cNvSpPr txBox="1"/>
          <p:nvPr/>
        </p:nvSpPr>
        <p:spPr>
          <a:xfrm>
            <a:off x="499286" y="1732495"/>
            <a:ext cx="4361132" cy="4309449"/>
          </a:xfrm>
          <a:prstGeom prst="rect">
            <a:avLst/>
          </a:prstGeom>
          <a:noFill/>
        </p:spPr>
        <p:txBody>
          <a:bodyPr wrap="square" rtlCol="0">
            <a:spAutoFit/>
          </a:bodyPr>
          <a:lstStyle/>
          <a:p>
            <a:pPr marL="342900" marR="36195" indent="-342900" algn="just">
              <a:buFont typeface="Arial" panose="020B0604020202020204" pitchFamily="34" charset="0"/>
              <a:buChar char="•"/>
              <a:tabLst>
                <a:tab pos="457200" algn="l"/>
              </a:tabLst>
            </a:pPr>
            <a:r>
              <a:rPr lang="en-GB" sz="1100" dirty="0"/>
              <a:t>Engaged by Management with support of UBO and Senior Secured Creditors to:</a:t>
            </a:r>
          </a:p>
          <a:p>
            <a:pPr marR="36195" algn="just">
              <a:tabLst>
                <a:tab pos="457200" algn="l"/>
              </a:tabLst>
            </a:pPr>
            <a:endParaRPr lang="en-GB" sz="1100" dirty="0"/>
          </a:p>
          <a:p>
            <a:pPr marL="800100" marR="36195" lvl="1" indent="-342900" algn="just">
              <a:buFont typeface="Arial" panose="020B0604020202020204" pitchFamily="34" charset="0"/>
              <a:buChar char="•"/>
              <a:tabLst>
                <a:tab pos="457200" algn="l"/>
              </a:tabLst>
            </a:pPr>
            <a:r>
              <a:rPr lang="en-GB" sz="1100" dirty="0"/>
              <a:t>Review short term cash flow management</a:t>
            </a:r>
          </a:p>
          <a:p>
            <a:pPr marL="800100" marR="36195" lvl="1" indent="-342900" algn="just">
              <a:buFont typeface="Arial" panose="020B0604020202020204" pitchFamily="34" charset="0"/>
              <a:buChar char="•"/>
              <a:tabLst>
                <a:tab pos="457200" algn="l"/>
              </a:tabLst>
            </a:pPr>
            <a:r>
              <a:rPr lang="en-GB" sz="1100" dirty="0"/>
              <a:t>AMA process</a:t>
            </a:r>
          </a:p>
          <a:p>
            <a:pPr marL="800100" marR="36195" lvl="1" indent="-342900">
              <a:buFont typeface="Arial" panose="020B0604020202020204" pitchFamily="34" charset="0"/>
              <a:buChar char="•"/>
              <a:tabLst>
                <a:tab pos="457200" algn="l"/>
              </a:tabLst>
            </a:pPr>
            <a:r>
              <a:rPr lang="en-GB" sz="1100" dirty="0"/>
              <a:t>(If applicable) Assist directors with contingency and administration planning</a:t>
            </a:r>
          </a:p>
          <a:p>
            <a:pPr marR="36195" lvl="1">
              <a:tabLst>
                <a:tab pos="457200" algn="l"/>
              </a:tabLst>
            </a:pPr>
            <a:endParaRPr lang="en-GB" sz="1100" dirty="0"/>
          </a:p>
          <a:p>
            <a:pPr marL="342900" marR="36195" indent="-342900" algn="just">
              <a:buFont typeface="Arial" panose="020B0604020202020204" pitchFamily="34" charset="0"/>
              <a:buChar char="•"/>
              <a:tabLst>
                <a:tab pos="457200" algn="l"/>
              </a:tabLst>
            </a:pPr>
            <a:r>
              <a:rPr lang="en-GB" sz="1100" dirty="0"/>
              <a:t>Identified that a sale could not be completed in short order, despite strong interest being shown</a:t>
            </a:r>
          </a:p>
          <a:p>
            <a:pPr marL="342900" marR="36195" indent="-342900" algn="just">
              <a:lnSpc>
                <a:spcPct val="115000"/>
              </a:lnSpc>
              <a:buFont typeface="Arial" panose="020B0604020202020204" pitchFamily="34" charset="0"/>
              <a:buChar char="•"/>
              <a:tabLst>
                <a:tab pos="457200" algn="l"/>
              </a:tabLst>
            </a:pPr>
            <a:r>
              <a:rPr lang="en-GB" sz="1100" dirty="0"/>
              <a:t>Insufficient working capital available to bridge to a potential a sale</a:t>
            </a:r>
          </a:p>
          <a:p>
            <a:pPr marL="342900" marR="36195" indent="-342900" algn="just">
              <a:lnSpc>
                <a:spcPct val="115000"/>
              </a:lnSpc>
              <a:buFont typeface="Arial" panose="020B0604020202020204" pitchFamily="34" charset="0"/>
              <a:buChar char="•"/>
              <a:tabLst>
                <a:tab pos="457200" algn="l"/>
              </a:tabLst>
            </a:pPr>
            <a:r>
              <a:rPr lang="en-GB" sz="1100" dirty="0"/>
              <a:t>Engaged with a number of the large key customers to understand continued trading appetite</a:t>
            </a:r>
          </a:p>
          <a:p>
            <a:pPr marL="342900" marR="36195" indent="-342900" algn="just">
              <a:lnSpc>
                <a:spcPct val="115000"/>
              </a:lnSpc>
              <a:buFont typeface="Arial" panose="020B0604020202020204" pitchFamily="34" charset="0"/>
              <a:buChar char="•"/>
              <a:tabLst>
                <a:tab pos="457200" algn="l"/>
              </a:tabLst>
            </a:pPr>
            <a:r>
              <a:rPr lang="en-GB" sz="1100" dirty="0"/>
              <a:t>Administration trading agreements agreed with key customers</a:t>
            </a:r>
          </a:p>
          <a:p>
            <a:pPr marL="342900" marR="36195" indent="-342900" algn="just">
              <a:lnSpc>
                <a:spcPct val="115000"/>
              </a:lnSpc>
              <a:buFont typeface="Arial" panose="020B0604020202020204" pitchFamily="34" charset="0"/>
              <a:buChar char="•"/>
              <a:tabLst>
                <a:tab pos="457200" algn="l"/>
              </a:tabLst>
            </a:pPr>
            <a:r>
              <a:rPr lang="en-GB" sz="1100" dirty="0"/>
              <a:t>Key supplier negotiations undertaken to ensure continuity of supply of materials with minimal disruption to trade</a:t>
            </a:r>
          </a:p>
          <a:p>
            <a:pPr marL="342900" marR="36195" indent="-342900" algn="just">
              <a:lnSpc>
                <a:spcPct val="115000"/>
              </a:lnSpc>
              <a:buFont typeface="Arial" panose="020B0604020202020204" pitchFamily="34" charset="0"/>
              <a:buChar char="•"/>
              <a:tabLst>
                <a:tab pos="457200" algn="l"/>
              </a:tabLst>
            </a:pPr>
            <a:r>
              <a:rPr lang="en-GB" sz="1100" dirty="0"/>
              <a:t>Multiple ABL facilities including AR, Inventory and RLS facilities:</a:t>
            </a:r>
          </a:p>
          <a:p>
            <a:pPr marR="36195" algn="just">
              <a:lnSpc>
                <a:spcPct val="115000"/>
              </a:lnSpc>
              <a:tabLst>
                <a:tab pos="457200" algn="l"/>
              </a:tabLst>
            </a:pPr>
            <a:endParaRPr lang="en-GB" sz="1100" dirty="0"/>
          </a:p>
          <a:p>
            <a:pPr marL="800100" marR="36195" lvl="1" indent="-342900" algn="just">
              <a:lnSpc>
                <a:spcPct val="115000"/>
              </a:lnSpc>
              <a:buFont typeface="Arial" panose="020B0604020202020204" pitchFamily="34" charset="0"/>
              <a:buChar char="•"/>
              <a:tabLst>
                <a:tab pos="457200" algn="l"/>
              </a:tabLst>
            </a:pPr>
            <a:r>
              <a:rPr lang="en-GB" sz="1100" dirty="0"/>
              <a:t>At engagement indebtedness c£8.5m</a:t>
            </a:r>
          </a:p>
          <a:p>
            <a:pPr marL="800100" marR="36195" lvl="1" indent="-342900" algn="just">
              <a:lnSpc>
                <a:spcPct val="115000"/>
              </a:lnSpc>
              <a:buFont typeface="Arial" panose="020B0604020202020204" pitchFamily="34" charset="0"/>
              <a:buChar char="•"/>
              <a:tabLst>
                <a:tab pos="457200" algn="l"/>
              </a:tabLst>
            </a:pPr>
            <a:r>
              <a:rPr lang="en-GB" sz="1100" dirty="0"/>
              <a:t>At appointment date, exposure reduced to c£800k</a:t>
            </a:r>
          </a:p>
        </p:txBody>
      </p:sp>
    </p:spTree>
    <p:extLst>
      <p:ext uri="{BB962C8B-B14F-4D97-AF65-F5344CB8AC3E}">
        <p14:creationId xmlns:p14="http://schemas.microsoft.com/office/powerpoint/2010/main" val="189882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A09457E-5964-4327-989B-CFF6272B91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6" name="Object 5" hidden="1">
                        <a:extLst>
                          <a:ext uri="{FF2B5EF4-FFF2-40B4-BE49-F238E27FC236}">
                            <a16:creationId xmlns:a16="http://schemas.microsoft.com/office/drawing/2014/main" id="{6A09457E-5964-4327-989B-CFF6272B91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ext Placeholder 1">
            <a:extLst>
              <a:ext uri="{FF2B5EF4-FFF2-40B4-BE49-F238E27FC236}">
                <a16:creationId xmlns:a16="http://schemas.microsoft.com/office/drawing/2014/main" id="{D69718CB-92BA-4311-9102-FC5D39AF7D58}"/>
              </a:ext>
            </a:extLst>
          </p:cNvPr>
          <p:cNvSpPr txBox="1">
            <a:spLocks/>
          </p:cNvSpPr>
          <p:nvPr/>
        </p:nvSpPr>
        <p:spPr>
          <a:xfrm>
            <a:off x="2922191" y="2781097"/>
            <a:ext cx="1940861" cy="795821"/>
          </a:xfrm>
          <a:prstGeom prst="rect">
            <a:avLst/>
          </a:prstGeom>
        </p:spPr>
        <p:txBody>
          <a:bodyPr vert="horz" lIns="0" tIns="0" rIns="0" bIns="0" rtlCol="0" anchor="t">
            <a:noAutofit/>
          </a:bodyPr>
          <a:lstStyle>
            <a:lvl1pPr marL="0" indent="0" algn="l" defTabSz="685800" rtl="0" eaLnBrk="1" latinLnBrk="0" hangingPunct="1">
              <a:lnSpc>
                <a:spcPct val="100000"/>
              </a:lnSpc>
              <a:spcBef>
                <a:spcPts val="300"/>
              </a:spcBef>
              <a:buFont typeface="Arial" panose="020B0604020202020204" pitchFamily="34" charset="0"/>
              <a:buNone/>
              <a:defRPr sz="1000" kern="1200">
                <a:solidFill>
                  <a:schemeClr val="tx1"/>
                </a:solidFill>
                <a:latin typeface="+mn-lt"/>
                <a:ea typeface="+mn-ea"/>
                <a:cs typeface="+mn-cs"/>
              </a:defRPr>
            </a:lvl1pPr>
            <a:lvl2pPr marL="172641" indent="-85725" algn="l" defTabSz="685800" rtl="0" eaLnBrk="1" latinLnBrk="0" hangingPunct="1">
              <a:lnSpc>
                <a:spcPct val="100000"/>
              </a:lnSpc>
              <a:spcBef>
                <a:spcPts val="300"/>
              </a:spcBef>
              <a:buClr>
                <a:schemeClr val="accent2"/>
              </a:buClr>
              <a:buFont typeface="Arial" panose="020B0604020202020204" pitchFamily="34" charset="0"/>
              <a:buChar char="•"/>
              <a:tabLst/>
              <a:defRPr lang="en-US" sz="1000" kern="1200">
                <a:solidFill>
                  <a:schemeClr val="tx1"/>
                </a:solidFill>
                <a:latin typeface="+mn-lt"/>
                <a:ea typeface="+mn-ea"/>
                <a:cs typeface="+mn-cs"/>
              </a:defRPr>
            </a:lvl2pPr>
            <a:lvl3pPr marL="346472" indent="-172641" algn="l" defTabSz="685800" rtl="0" eaLnBrk="1" latinLnBrk="0" hangingPunct="1">
              <a:lnSpc>
                <a:spcPct val="100000"/>
              </a:lnSpc>
              <a:spcBef>
                <a:spcPts val="300"/>
              </a:spcBef>
              <a:buClr>
                <a:schemeClr val="accent2"/>
              </a:buClr>
              <a:buFont typeface="System Font Regular"/>
              <a:buChar char="—"/>
              <a:tabLst/>
              <a:defRPr lang="en-US" sz="1000" kern="1200">
                <a:solidFill>
                  <a:schemeClr val="tx1"/>
                </a:solidFill>
                <a:latin typeface="+mn-lt"/>
                <a:ea typeface="+mn-ea"/>
                <a:cs typeface="+mn-cs"/>
              </a:defRPr>
            </a:lvl3pPr>
            <a:lvl4pPr marL="431006" indent="-169069" algn="l" defTabSz="685800" rtl="0" eaLnBrk="1" latinLnBrk="0" hangingPunct="1">
              <a:lnSpc>
                <a:spcPct val="100000"/>
              </a:lnSpc>
              <a:spcBef>
                <a:spcPts val="300"/>
              </a:spcBef>
              <a:buClr>
                <a:schemeClr val="accent2"/>
              </a:buClr>
              <a:buFont typeface="Courier New" panose="02070309020205020404" pitchFamily="49" charset="0"/>
              <a:buChar char="o"/>
              <a:tabLst/>
              <a:defRPr lang="en-US" sz="1000" kern="1200">
                <a:solidFill>
                  <a:schemeClr val="tx1"/>
                </a:solidFill>
                <a:latin typeface="+mn-lt"/>
                <a:ea typeface="+mn-ea"/>
                <a:cs typeface="+mn-cs"/>
              </a:defRPr>
            </a:lvl4pPr>
            <a:lvl5pPr marL="514350" indent="-165497" algn="l" defTabSz="685800" rtl="0" eaLnBrk="1" latinLnBrk="0" hangingPunct="1">
              <a:lnSpc>
                <a:spcPct val="100000"/>
              </a:lnSpc>
              <a:spcBef>
                <a:spcPts val="300"/>
              </a:spcBef>
              <a:buClr>
                <a:schemeClr val="accent2"/>
              </a:buClr>
              <a:buFont typeface="System Font Regular"/>
              <a:buChar char="–"/>
              <a:tabLst/>
              <a:defRPr lang="en-US"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sz="1000" b="1" i="0" u="none" strike="noStrike" kern="1200" cap="none" spc="0" normalizeH="0" baseline="0" noProof="0">
              <a:ln>
                <a:noFill/>
              </a:ln>
              <a:solidFill>
                <a:srgbClr val="4D4D4F"/>
              </a:solidFill>
              <a:effectLst/>
              <a:uLnTx/>
              <a:uFillTx/>
              <a:latin typeface="Nunito Sans"/>
              <a:ea typeface="+mn-ea"/>
              <a:cs typeface="Arial"/>
            </a:endParaRPr>
          </a:p>
        </p:txBody>
      </p:sp>
      <p:sp>
        <p:nvSpPr>
          <p:cNvPr id="3" name="Text Placeholder 1">
            <a:extLst>
              <a:ext uri="{FF2B5EF4-FFF2-40B4-BE49-F238E27FC236}">
                <a16:creationId xmlns:a16="http://schemas.microsoft.com/office/drawing/2014/main" id="{7E364842-50BE-EBC5-55BC-7FA7B75D8767}"/>
              </a:ext>
            </a:extLst>
          </p:cNvPr>
          <p:cNvSpPr txBox="1">
            <a:spLocks/>
          </p:cNvSpPr>
          <p:nvPr/>
        </p:nvSpPr>
        <p:spPr>
          <a:xfrm>
            <a:off x="2942055" y="2781097"/>
            <a:ext cx="2402846" cy="1171736"/>
          </a:xfrm>
          <a:prstGeom prst="rect">
            <a:avLst/>
          </a:prstGeom>
        </p:spPr>
        <p:txBody>
          <a:bodyPr vert="horz" lIns="0" tIns="0" rIns="0" bIns="0" rtlCol="0" anchor="t">
            <a:noAutofit/>
          </a:bodyPr>
          <a:lstStyle>
            <a:lvl1pPr marL="0" indent="0" algn="l" defTabSz="685800" rtl="0" eaLnBrk="1" latinLnBrk="0" hangingPunct="1">
              <a:lnSpc>
                <a:spcPct val="100000"/>
              </a:lnSpc>
              <a:spcBef>
                <a:spcPts val="300"/>
              </a:spcBef>
              <a:buFont typeface="Arial" panose="020B0604020202020204" pitchFamily="34" charset="0"/>
              <a:buNone/>
              <a:defRPr sz="1000" kern="1200">
                <a:solidFill>
                  <a:schemeClr val="tx1"/>
                </a:solidFill>
                <a:latin typeface="+mn-lt"/>
                <a:ea typeface="+mn-ea"/>
                <a:cs typeface="+mn-cs"/>
              </a:defRPr>
            </a:lvl1pPr>
            <a:lvl2pPr marL="172641" indent="-85725" algn="l" defTabSz="685800" rtl="0" eaLnBrk="1" latinLnBrk="0" hangingPunct="1">
              <a:lnSpc>
                <a:spcPct val="100000"/>
              </a:lnSpc>
              <a:spcBef>
                <a:spcPts val="300"/>
              </a:spcBef>
              <a:buClr>
                <a:schemeClr val="accent2"/>
              </a:buClr>
              <a:buFont typeface="Arial" panose="020B0604020202020204" pitchFamily="34" charset="0"/>
              <a:buChar char="•"/>
              <a:tabLst/>
              <a:defRPr lang="en-US" sz="1000" kern="1200">
                <a:solidFill>
                  <a:schemeClr val="tx1"/>
                </a:solidFill>
                <a:latin typeface="+mn-lt"/>
                <a:ea typeface="+mn-ea"/>
                <a:cs typeface="+mn-cs"/>
              </a:defRPr>
            </a:lvl2pPr>
            <a:lvl3pPr marL="346472" indent="-172641" algn="l" defTabSz="685800" rtl="0" eaLnBrk="1" latinLnBrk="0" hangingPunct="1">
              <a:lnSpc>
                <a:spcPct val="100000"/>
              </a:lnSpc>
              <a:spcBef>
                <a:spcPts val="300"/>
              </a:spcBef>
              <a:buClr>
                <a:schemeClr val="accent2"/>
              </a:buClr>
              <a:buFont typeface="System Font Regular"/>
              <a:buChar char="—"/>
              <a:tabLst/>
              <a:defRPr lang="en-US" sz="1000" kern="1200">
                <a:solidFill>
                  <a:schemeClr val="tx1"/>
                </a:solidFill>
                <a:latin typeface="+mn-lt"/>
                <a:ea typeface="+mn-ea"/>
                <a:cs typeface="+mn-cs"/>
              </a:defRPr>
            </a:lvl3pPr>
            <a:lvl4pPr marL="431006" indent="-169069" algn="l" defTabSz="685800" rtl="0" eaLnBrk="1" latinLnBrk="0" hangingPunct="1">
              <a:lnSpc>
                <a:spcPct val="100000"/>
              </a:lnSpc>
              <a:spcBef>
                <a:spcPts val="300"/>
              </a:spcBef>
              <a:buClr>
                <a:schemeClr val="accent2"/>
              </a:buClr>
              <a:buFont typeface="Courier New" panose="02070309020205020404" pitchFamily="49" charset="0"/>
              <a:buChar char="o"/>
              <a:tabLst/>
              <a:defRPr lang="en-US" sz="1000" kern="1200">
                <a:solidFill>
                  <a:schemeClr val="tx1"/>
                </a:solidFill>
                <a:latin typeface="+mn-lt"/>
                <a:ea typeface="+mn-ea"/>
                <a:cs typeface="+mn-cs"/>
              </a:defRPr>
            </a:lvl4pPr>
            <a:lvl5pPr marL="514350" indent="-165497" algn="l" defTabSz="685800" rtl="0" eaLnBrk="1" latinLnBrk="0" hangingPunct="1">
              <a:lnSpc>
                <a:spcPct val="100000"/>
              </a:lnSpc>
              <a:spcBef>
                <a:spcPts val="300"/>
              </a:spcBef>
              <a:buClr>
                <a:schemeClr val="accent2"/>
              </a:buClr>
              <a:buFont typeface="System Font Regular"/>
              <a:buChar char="–"/>
              <a:tabLst/>
              <a:defRPr lang="en-US"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sz="1000" b="1" i="0" u="none" strike="noStrike" kern="1200" cap="none" spc="0" normalizeH="0" baseline="0" noProof="0">
              <a:ln>
                <a:noFill/>
              </a:ln>
              <a:solidFill>
                <a:srgbClr val="4D4D4F"/>
              </a:solidFill>
              <a:effectLst/>
              <a:uLnTx/>
              <a:uFillTx/>
              <a:latin typeface="Nunito Sans"/>
              <a:ea typeface="+mn-ea"/>
              <a:cs typeface="Arial"/>
            </a:endParaRPr>
          </a:p>
        </p:txBody>
      </p:sp>
      <p:sp>
        <p:nvSpPr>
          <p:cNvPr id="7" name="Text Placeholder 1">
            <a:extLst>
              <a:ext uri="{FF2B5EF4-FFF2-40B4-BE49-F238E27FC236}">
                <a16:creationId xmlns:a16="http://schemas.microsoft.com/office/drawing/2014/main" id="{D5B83411-C1A8-B46C-171D-1AEDE49C076E}"/>
              </a:ext>
            </a:extLst>
          </p:cNvPr>
          <p:cNvSpPr txBox="1">
            <a:spLocks/>
          </p:cNvSpPr>
          <p:nvPr/>
        </p:nvSpPr>
        <p:spPr>
          <a:xfrm>
            <a:off x="4374471" y="4107873"/>
            <a:ext cx="1940861" cy="795821"/>
          </a:xfrm>
          <a:prstGeom prst="rect">
            <a:avLst/>
          </a:prstGeom>
        </p:spPr>
        <p:txBody>
          <a:bodyPr vert="horz" lIns="0" tIns="0" rIns="0" bIns="0" rtlCol="0" anchor="t">
            <a:noAutofit/>
          </a:bodyPr>
          <a:lstStyle>
            <a:lvl1pPr marL="0" indent="0" algn="l" defTabSz="685800" rtl="0" eaLnBrk="1" latinLnBrk="0" hangingPunct="1">
              <a:lnSpc>
                <a:spcPct val="100000"/>
              </a:lnSpc>
              <a:spcBef>
                <a:spcPts val="300"/>
              </a:spcBef>
              <a:buFont typeface="Arial" panose="020B0604020202020204" pitchFamily="34" charset="0"/>
              <a:buNone/>
              <a:defRPr sz="1000" kern="1200">
                <a:solidFill>
                  <a:schemeClr val="tx1"/>
                </a:solidFill>
                <a:latin typeface="+mn-lt"/>
                <a:ea typeface="+mn-ea"/>
                <a:cs typeface="+mn-cs"/>
              </a:defRPr>
            </a:lvl1pPr>
            <a:lvl2pPr marL="172641" indent="-85725" algn="l" defTabSz="685800" rtl="0" eaLnBrk="1" latinLnBrk="0" hangingPunct="1">
              <a:lnSpc>
                <a:spcPct val="100000"/>
              </a:lnSpc>
              <a:spcBef>
                <a:spcPts val="300"/>
              </a:spcBef>
              <a:buClr>
                <a:schemeClr val="accent2"/>
              </a:buClr>
              <a:buFont typeface="Arial" panose="020B0604020202020204" pitchFamily="34" charset="0"/>
              <a:buChar char="•"/>
              <a:tabLst/>
              <a:defRPr lang="en-US" sz="1000" kern="1200">
                <a:solidFill>
                  <a:schemeClr val="tx1"/>
                </a:solidFill>
                <a:latin typeface="+mn-lt"/>
                <a:ea typeface="+mn-ea"/>
                <a:cs typeface="+mn-cs"/>
              </a:defRPr>
            </a:lvl2pPr>
            <a:lvl3pPr marL="346472" indent="-172641" algn="l" defTabSz="685800" rtl="0" eaLnBrk="1" latinLnBrk="0" hangingPunct="1">
              <a:lnSpc>
                <a:spcPct val="100000"/>
              </a:lnSpc>
              <a:spcBef>
                <a:spcPts val="300"/>
              </a:spcBef>
              <a:buClr>
                <a:schemeClr val="accent2"/>
              </a:buClr>
              <a:buFont typeface="System Font Regular"/>
              <a:buChar char="—"/>
              <a:tabLst/>
              <a:defRPr lang="en-US" sz="1000" kern="1200">
                <a:solidFill>
                  <a:schemeClr val="tx1"/>
                </a:solidFill>
                <a:latin typeface="+mn-lt"/>
                <a:ea typeface="+mn-ea"/>
                <a:cs typeface="+mn-cs"/>
              </a:defRPr>
            </a:lvl3pPr>
            <a:lvl4pPr marL="431006" indent="-169069" algn="l" defTabSz="685800" rtl="0" eaLnBrk="1" latinLnBrk="0" hangingPunct="1">
              <a:lnSpc>
                <a:spcPct val="100000"/>
              </a:lnSpc>
              <a:spcBef>
                <a:spcPts val="300"/>
              </a:spcBef>
              <a:buClr>
                <a:schemeClr val="accent2"/>
              </a:buClr>
              <a:buFont typeface="Courier New" panose="02070309020205020404" pitchFamily="49" charset="0"/>
              <a:buChar char="o"/>
              <a:tabLst/>
              <a:defRPr lang="en-US" sz="1000" kern="1200">
                <a:solidFill>
                  <a:schemeClr val="tx1"/>
                </a:solidFill>
                <a:latin typeface="+mn-lt"/>
                <a:ea typeface="+mn-ea"/>
                <a:cs typeface="+mn-cs"/>
              </a:defRPr>
            </a:lvl4pPr>
            <a:lvl5pPr marL="514350" indent="-165497" algn="l" defTabSz="685800" rtl="0" eaLnBrk="1" latinLnBrk="0" hangingPunct="1">
              <a:lnSpc>
                <a:spcPct val="100000"/>
              </a:lnSpc>
              <a:spcBef>
                <a:spcPts val="300"/>
              </a:spcBef>
              <a:buClr>
                <a:schemeClr val="accent2"/>
              </a:buClr>
              <a:buFont typeface="System Font Regular"/>
              <a:buChar char="–"/>
              <a:tabLst/>
              <a:defRPr lang="en-US"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sz="1000" b="1" i="0" u="none" strike="noStrike" kern="1200" cap="none" spc="0" normalizeH="0" baseline="0" noProof="0">
              <a:ln>
                <a:noFill/>
              </a:ln>
              <a:solidFill>
                <a:srgbClr val="4D4D4F"/>
              </a:solidFill>
              <a:effectLst/>
              <a:uLnTx/>
              <a:uFillTx/>
              <a:latin typeface="Nunito Sans"/>
              <a:ea typeface="+mn-ea"/>
              <a:cs typeface="Arial"/>
            </a:endParaRPr>
          </a:p>
        </p:txBody>
      </p:sp>
      <p:sp>
        <p:nvSpPr>
          <p:cNvPr id="8" name="Text Placeholder 1">
            <a:extLst>
              <a:ext uri="{FF2B5EF4-FFF2-40B4-BE49-F238E27FC236}">
                <a16:creationId xmlns:a16="http://schemas.microsoft.com/office/drawing/2014/main" id="{1FBCE441-9B4F-67A6-607C-7FABB15BE2CF}"/>
              </a:ext>
            </a:extLst>
          </p:cNvPr>
          <p:cNvSpPr txBox="1">
            <a:spLocks/>
          </p:cNvSpPr>
          <p:nvPr/>
        </p:nvSpPr>
        <p:spPr>
          <a:xfrm>
            <a:off x="4374471" y="4107873"/>
            <a:ext cx="2402846" cy="1171736"/>
          </a:xfrm>
          <a:prstGeom prst="rect">
            <a:avLst/>
          </a:prstGeom>
        </p:spPr>
        <p:txBody>
          <a:bodyPr vert="horz" lIns="0" tIns="0" rIns="0" bIns="0" rtlCol="0" anchor="t">
            <a:noAutofit/>
          </a:bodyPr>
          <a:lstStyle>
            <a:lvl1pPr marL="0" indent="0" algn="l" defTabSz="685800" rtl="0" eaLnBrk="1" latinLnBrk="0" hangingPunct="1">
              <a:lnSpc>
                <a:spcPct val="100000"/>
              </a:lnSpc>
              <a:spcBef>
                <a:spcPts val="300"/>
              </a:spcBef>
              <a:buFont typeface="Arial" panose="020B0604020202020204" pitchFamily="34" charset="0"/>
              <a:buNone/>
              <a:defRPr sz="1000" kern="1200">
                <a:solidFill>
                  <a:schemeClr val="tx1"/>
                </a:solidFill>
                <a:latin typeface="+mn-lt"/>
                <a:ea typeface="+mn-ea"/>
                <a:cs typeface="+mn-cs"/>
              </a:defRPr>
            </a:lvl1pPr>
            <a:lvl2pPr marL="172641" indent="-85725" algn="l" defTabSz="685800" rtl="0" eaLnBrk="1" latinLnBrk="0" hangingPunct="1">
              <a:lnSpc>
                <a:spcPct val="100000"/>
              </a:lnSpc>
              <a:spcBef>
                <a:spcPts val="300"/>
              </a:spcBef>
              <a:buClr>
                <a:schemeClr val="accent2"/>
              </a:buClr>
              <a:buFont typeface="Arial" panose="020B0604020202020204" pitchFamily="34" charset="0"/>
              <a:buChar char="•"/>
              <a:tabLst/>
              <a:defRPr lang="en-US" sz="1000" kern="1200">
                <a:solidFill>
                  <a:schemeClr val="tx1"/>
                </a:solidFill>
                <a:latin typeface="+mn-lt"/>
                <a:ea typeface="+mn-ea"/>
                <a:cs typeface="+mn-cs"/>
              </a:defRPr>
            </a:lvl2pPr>
            <a:lvl3pPr marL="346472" indent="-172641" algn="l" defTabSz="685800" rtl="0" eaLnBrk="1" latinLnBrk="0" hangingPunct="1">
              <a:lnSpc>
                <a:spcPct val="100000"/>
              </a:lnSpc>
              <a:spcBef>
                <a:spcPts val="300"/>
              </a:spcBef>
              <a:buClr>
                <a:schemeClr val="accent2"/>
              </a:buClr>
              <a:buFont typeface="System Font Regular"/>
              <a:buChar char="—"/>
              <a:tabLst/>
              <a:defRPr lang="en-US" sz="1000" kern="1200">
                <a:solidFill>
                  <a:schemeClr val="tx1"/>
                </a:solidFill>
                <a:latin typeface="+mn-lt"/>
                <a:ea typeface="+mn-ea"/>
                <a:cs typeface="+mn-cs"/>
              </a:defRPr>
            </a:lvl3pPr>
            <a:lvl4pPr marL="431006" indent="-169069" algn="l" defTabSz="685800" rtl="0" eaLnBrk="1" latinLnBrk="0" hangingPunct="1">
              <a:lnSpc>
                <a:spcPct val="100000"/>
              </a:lnSpc>
              <a:spcBef>
                <a:spcPts val="300"/>
              </a:spcBef>
              <a:buClr>
                <a:schemeClr val="accent2"/>
              </a:buClr>
              <a:buFont typeface="Courier New" panose="02070309020205020404" pitchFamily="49" charset="0"/>
              <a:buChar char="o"/>
              <a:tabLst/>
              <a:defRPr lang="en-US" sz="1000" kern="1200">
                <a:solidFill>
                  <a:schemeClr val="tx1"/>
                </a:solidFill>
                <a:latin typeface="+mn-lt"/>
                <a:ea typeface="+mn-ea"/>
                <a:cs typeface="+mn-cs"/>
              </a:defRPr>
            </a:lvl4pPr>
            <a:lvl5pPr marL="514350" indent="-165497" algn="l" defTabSz="685800" rtl="0" eaLnBrk="1" latinLnBrk="0" hangingPunct="1">
              <a:lnSpc>
                <a:spcPct val="100000"/>
              </a:lnSpc>
              <a:spcBef>
                <a:spcPts val="300"/>
              </a:spcBef>
              <a:buClr>
                <a:schemeClr val="accent2"/>
              </a:buClr>
              <a:buFont typeface="System Font Regular"/>
              <a:buChar char="–"/>
              <a:tabLst/>
              <a:defRPr lang="en-US"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sz="1000" b="1" i="0" u="none" strike="noStrike" kern="1200" cap="none" spc="0" normalizeH="0" baseline="0" noProof="0">
              <a:ln>
                <a:noFill/>
              </a:ln>
              <a:solidFill>
                <a:srgbClr val="4D4D4F"/>
              </a:solidFill>
              <a:effectLst/>
              <a:uLnTx/>
              <a:uFillTx/>
              <a:latin typeface="Nunito Sans"/>
              <a:ea typeface="+mn-ea"/>
              <a:cs typeface="Arial"/>
            </a:endParaRPr>
          </a:p>
        </p:txBody>
      </p:sp>
      <p:sp>
        <p:nvSpPr>
          <p:cNvPr id="4" name="Content Placeholder 2">
            <a:extLst>
              <a:ext uri="{FF2B5EF4-FFF2-40B4-BE49-F238E27FC236}">
                <a16:creationId xmlns:a16="http://schemas.microsoft.com/office/drawing/2014/main" id="{525796CC-49E5-0FD6-F6DA-372433AB0DF2}"/>
              </a:ext>
            </a:extLst>
          </p:cNvPr>
          <p:cNvSpPr txBox="1">
            <a:spLocks/>
          </p:cNvSpPr>
          <p:nvPr/>
        </p:nvSpPr>
        <p:spPr>
          <a:xfrm>
            <a:off x="1609255" y="2034591"/>
            <a:ext cx="2086707" cy="1450478"/>
          </a:xfrm>
          <a:prstGeom prst="rect">
            <a:avLst/>
          </a:prstGeom>
        </p:spPr>
        <p:txBody>
          <a:bodyPr vert="horz" lIns="0" tIns="0" rIns="0" bIns="0" spcCol="324000" rtlCol="0" anchor="ctr" anchorCtr="0">
            <a:noAutofit/>
          </a:bodyPr>
          <a:lstStyle>
            <a:lvl1pPr marL="0" indent="0" algn="l" defTabSz="870870" rtl="0" eaLnBrk="1" latinLnBrk="0" hangingPunct="1">
              <a:lnSpc>
                <a:spcPct val="100000"/>
              </a:lnSpc>
              <a:spcBef>
                <a:spcPts val="600"/>
              </a:spcBef>
              <a:spcAft>
                <a:spcPts val="0"/>
              </a:spcAft>
              <a:buClr>
                <a:schemeClr val="tx1"/>
              </a:buClr>
              <a:buFont typeface="Arial" panose="020B0604020202020204" pitchFamily="34" charset="0"/>
              <a:buNone/>
              <a:defRPr lang="en-US" sz="1600" i="0" kern="1200" dirty="0" smtClean="0">
                <a:solidFill>
                  <a:schemeClr val="tx1"/>
                </a:solidFill>
                <a:latin typeface="Arial" pitchFamily="34" charset="0"/>
                <a:ea typeface="+mn-ea"/>
                <a:cs typeface="Arial" pitchFamily="34" charset="0"/>
              </a:defRPr>
            </a:lvl1pPr>
            <a:lvl2pPr marL="467995" indent="-230396" algn="l" defTabSz="893753"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2pPr>
            <a:lvl3pPr marL="719992" indent="-230396" algn="l" defTabSz="870870"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3pPr>
            <a:lvl4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dirty="0" smtClean="0">
                <a:solidFill>
                  <a:schemeClr val="tx1"/>
                </a:solidFill>
                <a:latin typeface="Arial" pitchFamily="34" charset="0"/>
                <a:ea typeface="+mn-ea"/>
                <a:cs typeface="Arial" pitchFamily="34" charset="0"/>
              </a:defRPr>
            </a:lvl4pPr>
            <a:lvl5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a:solidFill>
                  <a:schemeClr val="tx1"/>
                </a:solidFill>
                <a:latin typeface="Arial" pitchFamily="34" charset="0"/>
                <a:ea typeface="+mn-ea"/>
                <a:cs typeface="Arial" pitchFamily="34" charset="0"/>
              </a:defRPr>
            </a:lvl5pPr>
            <a:lvl6pPr marL="2394895"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6pPr>
            <a:lvl7pPr marL="2830327"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7pPr>
            <a:lvl8pPr marL="3265763"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8pPr>
            <a:lvl9pPr marL="3701198"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9pPr>
          </a:lstStyle>
          <a:p>
            <a:pPr>
              <a:spcBef>
                <a:spcPts val="0"/>
              </a:spcBef>
              <a:buClr>
                <a:srgbClr val="13B5EA"/>
              </a:buClr>
              <a:defRPr/>
            </a:pPr>
            <a:r>
              <a:rPr lang="en-GB" sz="1100" b="1" kern="7500" dirty="0">
                <a:solidFill>
                  <a:srgbClr val="15487F"/>
                </a:solidFill>
                <a:latin typeface="+mn-lt"/>
                <a:ea typeface="MS PGothic"/>
              </a:rPr>
              <a:t>Eddie Bines</a:t>
            </a:r>
          </a:p>
          <a:p>
            <a:pPr>
              <a:spcBef>
                <a:spcPts val="0"/>
              </a:spcBef>
              <a:buClr>
                <a:srgbClr val="13B5EA"/>
              </a:buClr>
              <a:defRPr/>
            </a:pPr>
            <a:r>
              <a:rPr lang="en-GB" sz="1000" kern="7500" dirty="0">
                <a:solidFill>
                  <a:srgbClr val="4D4D4F"/>
                </a:solidFill>
                <a:latin typeface="+mn-lt"/>
                <a:ea typeface="MS PGothic"/>
              </a:rPr>
              <a:t>Managing Director</a:t>
            </a:r>
          </a:p>
          <a:p>
            <a:pPr>
              <a:spcBef>
                <a:spcPts val="0"/>
              </a:spcBef>
              <a:buClr>
                <a:srgbClr val="13B5EA"/>
              </a:buClr>
              <a:defRPr/>
            </a:pPr>
            <a:r>
              <a:rPr lang="en-GB" sz="1000" kern="7500" dirty="0">
                <a:solidFill>
                  <a:srgbClr val="4D4D4F"/>
                </a:solidFill>
                <a:latin typeface="+mn-lt"/>
                <a:ea typeface="MS PGothic"/>
              </a:rPr>
              <a:t>Restructuring</a:t>
            </a:r>
          </a:p>
          <a:p>
            <a:pPr>
              <a:spcBef>
                <a:spcPts val="0"/>
              </a:spcBef>
              <a:buClr>
                <a:srgbClr val="13B5EA"/>
              </a:buClr>
              <a:defRPr/>
            </a:pPr>
            <a:endParaRPr lang="en-GB" sz="1000" kern="7500" dirty="0">
              <a:solidFill>
                <a:srgbClr val="43B049"/>
              </a:solidFill>
              <a:latin typeface="+mn-lt"/>
              <a:ea typeface="MS PGothic"/>
            </a:endParaRPr>
          </a:p>
          <a:p>
            <a:pPr defTabSz="898525">
              <a:spcBef>
                <a:spcPts val="0"/>
              </a:spcBef>
              <a:buClr>
                <a:srgbClr val="13B5EA"/>
              </a:buClr>
              <a:tabLst>
                <a:tab pos="265113" algn="l"/>
              </a:tabLst>
              <a:defRPr/>
            </a:pPr>
            <a:r>
              <a:rPr lang="en-GB" sz="1000" dirty="0">
                <a:solidFill>
                  <a:srgbClr val="455560"/>
                </a:solidFill>
                <a:latin typeface="+mn-lt"/>
                <a:ea typeface="MS PGothic"/>
              </a:rPr>
              <a:t>T:	+44 207 089 0806</a:t>
            </a:r>
          </a:p>
          <a:p>
            <a:pPr defTabSz="898525">
              <a:spcBef>
                <a:spcPts val="0"/>
              </a:spcBef>
              <a:buClr>
                <a:srgbClr val="13B5EA"/>
              </a:buClr>
              <a:tabLst>
                <a:tab pos="265113" algn="l"/>
              </a:tabLst>
              <a:defRPr/>
            </a:pPr>
            <a:r>
              <a:rPr lang="en-GB" sz="1000" dirty="0">
                <a:solidFill>
                  <a:srgbClr val="455560"/>
                </a:solidFill>
                <a:latin typeface="+mn-lt"/>
                <a:ea typeface="MS PGothic"/>
              </a:rPr>
              <a:t>M:	+44 7810 528 828</a:t>
            </a:r>
          </a:p>
          <a:p>
            <a:pPr defTabSz="265113">
              <a:spcBef>
                <a:spcPts val="0"/>
              </a:spcBef>
              <a:buClr>
                <a:srgbClr val="13B5EA"/>
              </a:buClr>
              <a:defRPr/>
            </a:pPr>
            <a:r>
              <a:rPr lang="en-GB" sz="1000" dirty="0">
                <a:solidFill>
                  <a:srgbClr val="455560"/>
                </a:solidFill>
                <a:latin typeface="+mn-lt"/>
                <a:ea typeface="MS PGothic"/>
              </a:rPr>
              <a:t>E:	</a:t>
            </a:r>
            <a:r>
              <a:rPr lang="en-GB" sz="1000" dirty="0">
                <a:solidFill>
                  <a:schemeClr val="tx2"/>
                </a:solidFill>
                <a:latin typeface="+mn-lt"/>
                <a:ea typeface="MS PGothic"/>
                <a:hlinkClick r:id="rId6">
                  <a:extLst>
                    <a:ext uri="{A12FA001-AC4F-418D-AE19-62706E023703}">
                      <ahyp:hlinkClr xmlns:ahyp="http://schemas.microsoft.com/office/drawing/2018/hyperlinkcolor" val="tx"/>
                    </a:ext>
                  </a:extLst>
                </a:hlinkClick>
              </a:rPr>
              <a:t>Eddie Bines@kroll.com</a:t>
            </a:r>
            <a:r>
              <a:rPr lang="en-GB" sz="1000" dirty="0">
                <a:solidFill>
                  <a:srgbClr val="455560"/>
                </a:solidFill>
                <a:latin typeface="+mn-lt"/>
                <a:ea typeface="MS PGothic"/>
              </a:rPr>
              <a:t> </a:t>
            </a:r>
          </a:p>
        </p:txBody>
      </p:sp>
      <p:sp>
        <p:nvSpPr>
          <p:cNvPr id="10" name="Content Placeholder 2">
            <a:extLst>
              <a:ext uri="{FF2B5EF4-FFF2-40B4-BE49-F238E27FC236}">
                <a16:creationId xmlns:a16="http://schemas.microsoft.com/office/drawing/2014/main" id="{2D52A06F-F672-40AD-C975-B349F447302B}"/>
              </a:ext>
            </a:extLst>
          </p:cNvPr>
          <p:cNvSpPr txBox="1">
            <a:spLocks/>
          </p:cNvSpPr>
          <p:nvPr/>
        </p:nvSpPr>
        <p:spPr>
          <a:xfrm>
            <a:off x="1609255" y="3652645"/>
            <a:ext cx="2086707" cy="1450478"/>
          </a:xfrm>
          <a:prstGeom prst="rect">
            <a:avLst/>
          </a:prstGeom>
        </p:spPr>
        <p:txBody>
          <a:bodyPr vert="horz" lIns="0" tIns="0" rIns="0" bIns="0" spcCol="324000" rtlCol="0" anchor="ctr" anchorCtr="0">
            <a:noAutofit/>
          </a:bodyPr>
          <a:lstStyle>
            <a:lvl1pPr marL="0" indent="0" algn="l" defTabSz="870870" rtl="0" eaLnBrk="1" latinLnBrk="0" hangingPunct="1">
              <a:lnSpc>
                <a:spcPct val="100000"/>
              </a:lnSpc>
              <a:spcBef>
                <a:spcPts val="600"/>
              </a:spcBef>
              <a:spcAft>
                <a:spcPts val="0"/>
              </a:spcAft>
              <a:buClr>
                <a:schemeClr val="tx1"/>
              </a:buClr>
              <a:buFont typeface="Arial" panose="020B0604020202020204" pitchFamily="34" charset="0"/>
              <a:buNone/>
              <a:defRPr lang="en-US" sz="1600" i="0" kern="1200" dirty="0" smtClean="0">
                <a:solidFill>
                  <a:schemeClr val="tx1"/>
                </a:solidFill>
                <a:latin typeface="Arial" pitchFamily="34" charset="0"/>
                <a:ea typeface="+mn-ea"/>
                <a:cs typeface="Arial" pitchFamily="34" charset="0"/>
              </a:defRPr>
            </a:lvl1pPr>
            <a:lvl2pPr marL="467995" indent="-230396" algn="l" defTabSz="893753"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2pPr>
            <a:lvl3pPr marL="719992" indent="-230396" algn="l" defTabSz="870870"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3pPr>
            <a:lvl4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dirty="0" smtClean="0">
                <a:solidFill>
                  <a:schemeClr val="tx1"/>
                </a:solidFill>
                <a:latin typeface="Arial" pitchFamily="34" charset="0"/>
                <a:ea typeface="+mn-ea"/>
                <a:cs typeface="Arial" pitchFamily="34" charset="0"/>
              </a:defRPr>
            </a:lvl4pPr>
            <a:lvl5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a:solidFill>
                  <a:schemeClr val="tx1"/>
                </a:solidFill>
                <a:latin typeface="Arial" pitchFamily="34" charset="0"/>
                <a:ea typeface="+mn-ea"/>
                <a:cs typeface="Arial" pitchFamily="34" charset="0"/>
              </a:defRPr>
            </a:lvl5pPr>
            <a:lvl6pPr marL="2394895"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6pPr>
            <a:lvl7pPr marL="2830327"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7pPr>
            <a:lvl8pPr marL="3265763"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8pPr>
            <a:lvl9pPr marL="3701198"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9pPr>
          </a:lstStyle>
          <a:p>
            <a:pPr>
              <a:spcBef>
                <a:spcPts val="0"/>
              </a:spcBef>
              <a:buClr>
                <a:srgbClr val="13B5EA"/>
              </a:buClr>
              <a:defRPr/>
            </a:pPr>
            <a:r>
              <a:rPr lang="en-GB" sz="1100" b="1" kern="7500" dirty="0">
                <a:solidFill>
                  <a:srgbClr val="15487F"/>
                </a:solidFill>
                <a:latin typeface="+mn-lt"/>
                <a:ea typeface="MS PGothic"/>
              </a:rPr>
              <a:t>Sushil Patel</a:t>
            </a:r>
          </a:p>
          <a:p>
            <a:pPr>
              <a:spcBef>
                <a:spcPts val="0"/>
              </a:spcBef>
              <a:buClr>
                <a:srgbClr val="13B5EA"/>
              </a:buClr>
              <a:defRPr/>
            </a:pPr>
            <a:r>
              <a:rPr lang="en-GB" sz="1000" kern="7500" dirty="0">
                <a:solidFill>
                  <a:srgbClr val="4D4D4F"/>
                </a:solidFill>
                <a:latin typeface="+mn-lt"/>
                <a:ea typeface="MS PGothic"/>
              </a:rPr>
              <a:t>Director</a:t>
            </a:r>
          </a:p>
          <a:p>
            <a:pPr>
              <a:spcBef>
                <a:spcPts val="0"/>
              </a:spcBef>
              <a:buClr>
                <a:srgbClr val="13B5EA"/>
              </a:buClr>
              <a:defRPr/>
            </a:pPr>
            <a:r>
              <a:rPr lang="en-GB" sz="1000" kern="7500" dirty="0">
                <a:solidFill>
                  <a:srgbClr val="4D4D4F"/>
                </a:solidFill>
                <a:latin typeface="+mn-lt"/>
                <a:ea typeface="MS PGothic"/>
              </a:rPr>
              <a:t>Restructuring</a:t>
            </a:r>
          </a:p>
          <a:p>
            <a:pPr>
              <a:spcBef>
                <a:spcPts val="0"/>
              </a:spcBef>
              <a:buClr>
                <a:srgbClr val="13B5EA"/>
              </a:buClr>
              <a:defRPr/>
            </a:pPr>
            <a:endParaRPr lang="en-GB" sz="1000" kern="7500" dirty="0">
              <a:solidFill>
                <a:srgbClr val="43B049"/>
              </a:solidFill>
              <a:latin typeface="+mn-lt"/>
              <a:ea typeface="MS PGothic"/>
            </a:endParaRPr>
          </a:p>
          <a:p>
            <a:pPr defTabSz="898525">
              <a:spcBef>
                <a:spcPts val="0"/>
              </a:spcBef>
              <a:buClr>
                <a:srgbClr val="13B5EA"/>
              </a:buClr>
              <a:tabLst>
                <a:tab pos="265113" algn="l"/>
              </a:tabLst>
              <a:defRPr/>
            </a:pPr>
            <a:r>
              <a:rPr lang="en-GB" sz="1000" dirty="0">
                <a:solidFill>
                  <a:srgbClr val="455560"/>
                </a:solidFill>
                <a:latin typeface="+mn-lt"/>
                <a:ea typeface="MS PGothic"/>
              </a:rPr>
              <a:t>T:	 +44 2070 295 467</a:t>
            </a:r>
          </a:p>
          <a:p>
            <a:pPr>
              <a:spcBef>
                <a:spcPts val="0"/>
              </a:spcBef>
              <a:buClr>
                <a:srgbClr val="13B5EA"/>
              </a:buClr>
              <a:tabLst>
                <a:tab pos="265113" algn="l"/>
              </a:tabLst>
              <a:defRPr/>
            </a:pPr>
            <a:r>
              <a:rPr lang="en-GB" sz="1000" dirty="0">
                <a:solidFill>
                  <a:srgbClr val="455560"/>
                </a:solidFill>
                <a:latin typeface="+mn-lt"/>
                <a:ea typeface="MS PGothic"/>
              </a:rPr>
              <a:t>M:	 +44 7810 155 748</a:t>
            </a:r>
          </a:p>
          <a:p>
            <a:pPr defTabSz="265113">
              <a:spcBef>
                <a:spcPts val="0"/>
              </a:spcBef>
              <a:buClr>
                <a:srgbClr val="13B5EA"/>
              </a:buClr>
              <a:defRPr/>
            </a:pPr>
            <a:r>
              <a:rPr lang="en-GB" sz="1000" dirty="0">
                <a:solidFill>
                  <a:srgbClr val="455560"/>
                </a:solidFill>
                <a:latin typeface="+mn-lt"/>
                <a:ea typeface="MS PGothic"/>
              </a:rPr>
              <a:t>E:	</a:t>
            </a:r>
            <a:r>
              <a:rPr lang="en-GB" sz="1000" dirty="0">
                <a:solidFill>
                  <a:schemeClr val="tx2"/>
                </a:solidFill>
                <a:latin typeface="+mn-lt"/>
                <a:ea typeface="MS PGothic"/>
                <a:hlinkClick r:id="rId7">
                  <a:extLst>
                    <a:ext uri="{A12FA001-AC4F-418D-AE19-62706E023703}">
                      <ahyp:hlinkClr xmlns:ahyp="http://schemas.microsoft.com/office/drawing/2018/hyperlinkcolor" val="tx"/>
                    </a:ext>
                  </a:extLst>
                </a:hlinkClick>
              </a:rPr>
              <a:t>Sushil</a:t>
            </a:r>
            <a:r>
              <a:rPr lang="en-GB" sz="1000" u="sng" dirty="0">
                <a:solidFill>
                  <a:schemeClr val="tx2"/>
                </a:solidFill>
                <a:latin typeface="+mn-lt"/>
                <a:ea typeface="MS PGothic"/>
                <a:hlinkClick r:id="rId7">
                  <a:extLst>
                    <a:ext uri="{A12FA001-AC4F-418D-AE19-62706E023703}">
                      <ahyp:hlinkClr xmlns:ahyp="http://schemas.microsoft.com/office/drawing/2018/hyperlinkcolor" val="tx"/>
                    </a:ext>
                  </a:extLst>
                </a:hlinkClick>
              </a:rPr>
              <a:t>.Patel@kroll</a:t>
            </a:r>
            <a:r>
              <a:rPr lang="en-GB" sz="1000" dirty="0">
                <a:solidFill>
                  <a:schemeClr val="tx2"/>
                </a:solidFill>
                <a:latin typeface="+mn-lt"/>
                <a:ea typeface="MS PGothic"/>
                <a:hlinkClick r:id="rId7">
                  <a:extLst>
                    <a:ext uri="{A12FA001-AC4F-418D-AE19-62706E023703}">
                      <ahyp:hlinkClr xmlns:ahyp="http://schemas.microsoft.com/office/drawing/2018/hyperlinkcolor" val="tx"/>
                    </a:ext>
                  </a:extLst>
                </a:hlinkClick>
              </a:rPr>
              <a:t>.com</a:t>
            </a:r>
            <a:endParaRPr lang="en-GB" sz="1000" dirty="0">
              <a:solidFill>
                <a:schemeClr val="tx2"/>
              </a:solidFill>
              <a:latin typeface="+mn-lt"/>
              <a:ea typeface="MS PGothic"/>
            </a:endParaRPr>
          </a:p>
          <a:p>
            <a:pPr defTabSz="265113">
              <a:spcBef>
                <a:spcPts val="0"/>
              </a:spcBef>
              <a:buClr>
                <a:srgbClr val="13B5EA"/>
              </a:buClr>
              <a:defRPr/>
            </a:pPr>
            <a:r>
              <a:rPr lang="en-GB" sz="1000" dirty="0">
                <a:solidFill>
                  <a:srgbClr val="455560"/>
                </a:solidFill>
                <a:latin typeface="+mn-lt"/>
                <a:ea typeface="MS PGothic"/>
              </a:rPr>
              <a:t> </a:t>
            </a:r>
          </a:p>
        </p:txBody>
      </p:sp>
      <p:sp>
        <p:nvSpPr>
          <p:cNvPr id="14" name="Content Placeholder 2">
            <a:extLst>
              <a:ext uri="{FF2B5EF4-FFF2-40B4-BE49-F238E27FC236}">
                <a16:creationId xmlns:a16="http://schemas.microsoft.com/office/drawing/2014/main" id="{C68F46FA-2BAF-846F-1359-2D5E27C4075C}"/>
              </a:ext>
            </a:extLst>
          </p:cNvPr>
          <p:cNvSpPr txBox="1">
            <a:spLocks/>
          </p:cNvSpPr>
          <p:nvPr/>
        </p:nvSpPr>
        <p:spPr>
          <a:xfrm>
            <a:off x="5033232" y="2034591"/>
            <a:ext cx="2086707" cy="1450478"/>
          </a:xfrm>
          <a:prstGeom prst="rect">
            <a:avLst/>
          </a:prstGeom>
        </p:spPr>
        <p:txBody>
          <a:bodyPr vert="horz" lIns="0" tIns="0" rIns="0" bIns="0" spcCol="324000" rtlCol="0" anchor="ctr" anchorCtr="0">
            <a:noAutofit/>
          </a:bodyPr>
          <a:lstStyle>
            <a:lvl1pPr marL="0" indent="0" algn="l" defTabSz="870870" rtl="0" eaLnBrk="1" latinLnBrk="0" hangingPunct="1">
              <a:lnSpc>
                <a:spcPct val="100000"/>
              </a:lnSpc>
              <a:spcBef>
                <a:spcPts val="600"/>
              </a:spcBef>
              <a:spcAft>
                <a:spcPts val="0"/>
              </a:spcAft>
              <a:buClr>
                <a:schemeClr val="tx1"/>
              </a:buClr>
              <a:buFont typeface="Arial" panose="020B0604020202020204" pitchFamily="34" charset="0"/>
              <a:buNone/>
              <a:defRPr lang="en-US" sz="1600" i="0" kern="1200" dirty="0" smtClean="0">
                <a:solidFill>
                  <a:schemeClr val="tx1"/>
                </a:solidFill>
                <a:latin typeface="Arial" pitchFamily="34" charset="0"/>
                <a:ea typeface="+mn-ea"/>
                <a:cs typeface="Arial" pitchFamily="34" charset="0"/>
              </a:defRPr>
            </a:lvl1pPr>
            <a:lvl2pPr marL="467995" indent="-230396" algn="l" defTabSz="893753"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2pPr>
            <a:lvl3pPr marL="719992" indent="-230396" algn="l" defTabSz="870870"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3pPr>
            <a:lvl4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dirty="0" smtClean="0">
                <a:solidFill>
                  <a:schemeClr val="tx1"/>
                </a:solidFill>
                <a:latin typeface="Arial" pitchFamily="34" charset="0"/>
                <a:ea typeface="+mn-ea"/>
                <a:cs typeface="Arial" pitchFamily="34" charset="0"/>
              </a:defRPr>
            </a:lvl4pPr>
            <a:lvl5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a:solidFill>
                  <a:schemeClr val="tx1"/>
                </a:solidFill>
                <a:latin typeface="Arial" pitchFamily="34" charset="0"/>
                <a:ea typeface="+mn-ea"/>
                <a:cs typeface="Arial" pitchFamily="34" charset="0"/>
              </a:defRPr>
            </a:lvl5pPr>
            <a:lvl6pPr marL="2394895"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6pPr>
            <a:lvl7pPr marL="2830327"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7pPr>
            <a:lvl8pPr marL="3265763"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8pPr>
            <a:lvl9pPr marL="3701198"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9pPr>
          </a:lstStyle>
          <a:p>
            <a:pPr>
              <a:spcBef>
                <a:spcPts val="0"/>
              </a:spcBef>
              <a:buClr>
                <a:srgbClr val="13B5EA"/>
              </a:buClr>
              <a:defRPr/>
            </a:pPr>
            <a:r>
              <a:rPr lang="en-GB" sz="1100" b="1" kern="7500" dirty="0">
                <a:solidFill>
                  <a:srgbClr val="15487F"/>
                </a:solidFill>
                <a:latin typeface="+mn-lt"/>
                <a:ea typeface="MS PGothic"/>
              </a:rPr>
              <a:t>Andrew Ward</a:t>
            </a:r>
          </a:p>
          <a:p>
            <a:pPr>
              <a:spcBef>
                <a:spcPts val="0"/>
              </a:spcBef>
              <a:buClr>
                <a:srgbClr val="13B5EA"/>
              </a:buClr>
              <a:defRPr/>
            </a:pPr>
            <a:r>
              <a:rPr lang="en-GB" sz="1000" kern="7500" dirty="0">
                <a:solidFill>
                  <a:srgbClr val="4D4D4F"/>
                </a:solidFill>
                <a:latin typeface="+mn-lt"/>
                <a:ea typeface="MS PGothic"/>
              </a:rPr>
              <a:t>Senior Manager</a:t>
            </a:r>
          </a:p>
          <a:p>
            <a:pPr>
              <a:spcBef>
                <a:spcPts val="0"/>
              </a:spcBef>
              <a:buClr>
                <a:srgbClr val="13B5EA"/>
              </a:buClr>
              <a:defRPr/>
            </a:pPr>
            <a:r>
              <a:rPr lang="en-GB" sz="1000" kern="7500" dirty="0">
                <a:solidFill>
                  <a:srgbClr val="4D4D4F"/>
                </a:solidFill>
                <a:latin typeface="+mn-lt"/>
                <a:ea typeface="MS PGothic"/>
              </a:rPr>
              <a:t>Restructuring </a:t>
            </a:r>
          </a:p>
          <a:p>
            <a:pPr>
              <a:spcBef>
                <a:spcPts val="0"/>
              </a:spcBef>
              <a:buClr>
                <a:srgbClr val="13B5EA"/>
              </a:buClr>
              <a:defRPr/>
            </a:pPr>
            <a:endParaRPr lang="en-GB" sz="1000" kern="7500" dirty="0">
              <a:solidFill>
                <a:srgbClr val="43B049"/>
              </a:solidFill>
              <a:latin typeface="+mn-lt"/>
              <a:ea typeface="MS PGothic"/>
            </a:endParaRPr>
          </a:p>
          <a:p>
            <a:pPr defTabSz="898525">
              <a:spcBef>
                <a:spcPts val="0"/>
              </a:spcBef>
              <a:buClr>
                <a:srgbClr val="13B5EA"/>
              </a:buClr>
              <a:tabLst>
                <a:tab pos="265113" algn="l"/>
              </a:tabLst>
              <a:defRPr/>
            </a:pPr>
            <a:r>
              <a:rPr lang="en-GB" sz="1000" dirty="0">
                <a:solidFill>
                  <a:srgbClr val="455560"/>
                </a:solidFill>
                <a:latin typeface="+mn-lt"/>
                <a:ea typeface="MS PGothic"/>
              </a:rPr>
              <a:t>T:	+44 161 827 9045</a:t>
            </a:r>
          </a:p>
          <a:p>
            <a:pPr defTabSz="898525">
              <a:spcBef>
                <a:spcPts val="0"/>
              </a:spcBef>
              <a:buClr>
                <a:srgbClr val="13B5EA"/>
              </a:buClr>
              <a:tabLst>
                <a:tab pos="265113" algn="l"/>
              </a:tabLst>
              <a:defRPr/>
            </a:pPr>
            <a:r>
              <a:rPr lang="en-GB" sz="1000" dirty="0">
                <a:solidFill>
                  <a:srgbClr val="455560"/>
                </a:solidFill>
                <a:latin typeface="+mn-lt"/>
                <a:ea typeface="MS PGothic"/>
              </a:rPr>
              <a:t>M:	+44 7785 714693</a:t>
            </a:r>
          </a:p>
          <a:p>
            <a:pPr defTabSz="265113">
              <a:spcBef>
                <a:spcPts val="0"/>
              </a:spcBef>
              <a:buClr>
                <a:srgbClr val="13B5EA"/>
              </a:buClr>
              <a:defRPr/>
            </a:pPr>
            <a:r>
              <a:rPr lang="en-GB" sz="1000" dirty="0">
                <a:solidFill>
                  <a:srgbClr val="455560"/>
                </a:solidFill>
                <a:latin typeface="+mn-lt"/>
                <a:ea typeface="MS PGothic"/>
              </a:rPr>
              <a:t>E:	</a:t>
            </a:r>
            <a:r>
              <a:rPr lang="en-GB" sz="1000" u="sng" dirty="0">
                <a:solidFill>
                  <a:schemeClr val="tx2"/>
                </a:solidFill>
                <a:latin typeface="+mn-lt"/>
                <a:ea typeface="MS PGothic"/>
              </a:rPr>
              <a:t>andrew.ward</a:t>
            </a:r>
            <a:r>
              <a:rPr lang="en-GB" sz="1000" dirty="0">
                <a:solidFill>
                  <a:schemeClr val="tx2"/>
                </a:solidFill>
                <a:latin typeface="+mn-lt"/>
                <a:ea typeface="MS PGothic"/>
                <a:hlinkClick r:id="rId6">
                  <a:extLst>
                    <a:ext uri="{A12FA001-AC4F-418D-AE19-62706E023703}">
                      <ahyp:hlinkClr xmlns:ahyp="http://schemas.microsoft.com/office/drawing/2018/hyperlinkcolor" val="tx"/>
                    </a:ext>
                  </a:extLst>
                </a:hlinkClick>
              </a:rPr>
              <a:t>@kroll.com</a:t>
            </a:r>
            <a:r>
              <a:rPr lang="en-GB" sz="1000" dirty="0">
                <a:solidFill>
                  <a:srgbClr val="455560"/>
                </a:solidFill>
                <a:latin typeface="+mn-lt"/>
                <a:ea typeface="MS PGothic"/>
              </a:rPr>
              <a:t> </a:t>
            </a:r>
          </a:p>
        </p:txBody>
      </p:sp>
      <p:pic>
        <p:nvPicPr>
          <p:cNvPr id="18" name="Picture 17" descr="A person in a suit and tie&#10;&#10;Description automatically generated">
            <a:extLst>
              <a:ext uri="{FF2B5EF4-FFF2-40B4-BE49-F238E27FC236}">
                <a16:creationId xmlns:a16="http://schemas.microsoft.com/office/drawing/2014/main" id="{581EB711-01F1-F3DB-78BD-182A793AE3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578" y="2280258"/>
            <a:ext cx="849335" cy="1104135"/>
          </a:xfrm>
          <a:prstGeom prst="rect">
            <a:avLst/>
          </a:prstGeom>
        </p:spPr>
      </p:pic>
      <p:pic>
        <p:nvPicPr>
          <p:cNvPr id="1026" name="Picture 2">
            <a:extLst>
              <a:ext uri="{FF2B5EF4-FFF2-40B4-BE49-F238E27FC236}">
                <a16:creationId xmlns:a16="http://schemas.microsoft.com/office/drawing/2014/main" id="{E46BDD78-F05B-24A4-97EA-6763230BBCCD}"/>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578" y="3800993"/>
            <a:ext cx="849600" cy="1101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1934CF8B-0ED7-52FB-30D4-296E84680C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0685" y="2209992"/>
            <a:ext cx="896923" cy="117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7C4587A9-79EF-4345-B64D-437821D60F63}"/>
              </a:ext>
            </a:extLst>
          </p:cNvPr>
          <p:cNvSpPr>
            <a:spLocks noGrp="1"/>
          </p:cNvSpPr>
          <p:nvPr>
            <p:ph type="sldNum" sz="quarter" idx="12"/>
          </p:nvPr>
        </p:nvSpPr>
        <p:spPr>
          <a:prstGeom prst="rect">
            <a:avLst/>
          </a:prstGeom>
        </p:spPr>
        <p:txBody>
          <a:bodyPr/>
          <a:lstStyle/>
          <a:p>
            <a:fld id="{CB7FE98A-78B1-495F-8A5C-53E48422F91F}" type="slidenum">
              <a:rPr lang="en-US" smtClean="0"/>
              <a:pPr/>
              <a:t>2</a:t>
            </a:fld>
            <a:endParaRPr lang="en-US"/>
          </a:p>
        </p:txBody>
      </p:sp>
      <p:sp>
        <p:nvSpPr>
          <p:cNvPr id="3" name="Text Placeholder 2">
            <a:extLst>
              <a:ext uri="{FF2B5EF4-FFF2-40B4-BE49-F238E27FC236}">
                <a16:creationId xmlns:a16="http://schemas.microsoft.com/office/drawing/2014/main" id="{85B23FB1-171F-0846-AC06-063871FAA279}"/>
              </a:ext>
            </a:extLst>
          </p:cNvPr>
          <p:cNvSpPr>
            <a:spLocks noGrp="1"/>
          </p:cNvSpPr>
          <p:nvPr>
            <p:ph type="body" sz="quarter" idx="13"/>
          </p:nvPr>
        </p:nvSpPr>
        <p:spPr>
          <a:xfrm>
            <a:off x="4634345" y="952500"/>
            <a:ext cx="4405745" cy="5219700"/>
          </a:xfrm>
        </p:spPr>
        <p:txBody>
          <a:bodyPr/>
          <a:lstStyle/>
          <a:p>
            <a:pPr marL="0" indent="0">
              <a:buNone/>
            </a:pPr>
            <a:endParaRPr lang="en-US" dirty="0"/>
          </a:p>
          <a:p>
            <a:pPr>
              <a:spcBef>
                <a:spcPts val="1800"/>
              </a:spcBef>
            </a:pPr>
            <a:r>
              <a:rPr lang="en-US" dirty="0"/>
              <a:t>UK Restructuring Market</a:t>
            </a:r>
          </a:p>
          <a:p>
            <a:pPr>
              <a:spcBef>
                <a:spcPts val="1800"/>
              </a:spcBef>
            </a:pPr>
            <a:r>
              <a:rPr lang="en-US" dirty="0"/>
              <a:t>HMRC update</a:t>
            </a:r>
          </a:p>
          <a:p>
            <a:pPr>
              <a:spcBef>
                <a:spcPts val="1800"/>
              </a:spcBef>
            </a:pPr>
            <a:r>
              <a:rPr lang="en-US" dirty="0"/>
              <a:t>Case study – </a:t>
            </a:r>
            <a:r>
              <a:rPr lang="en-US" dirty="0" err="1"/>
              <a:t>Pelta</a:t>
            </a:r>
            <a:r>
              <a:rPr lang="en-US" dirty="0"/>
              <a:t> Medical Papers</a:t>
            </a:r>
            <a:r>
              <a:rPr lang="en-US" sz="1200" dirty="0"/>
              <a:t>	</a:t>
            </a:r>
            <a:endParaRPr lang="en-US" dirty="0"/>
          </a:p>
          <a:p>
            <a:pPr marL="0" indent="0">
              <a:spcBef>
                <a:spcPts val="1800"/>
              </a:spcBef>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06343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A86FD-5F4F-C74E-903F-6802EC497751}"/>
              </a:ext>
            </a:extLst>
          </p:cNvPr>
          <p:cNvSpPr>
            <a:spLocks noGrp="1"/>
          </p:cNvSpPr>
          <p:nvPr>
            <p:ph type="title"/>
          </p:nvPr>
        </p:nvSpPr>
        <p:spPr>
          <a:xfrm>
            <a:off x="565079" y="2021370"/>
            <a:ext cx="8995242" cy="846523"/>
          </a:xfrm>
        </p:spPr>
        <p:txBody>
          <a:bodyPr/>
          <a:lstStyle/>
          <a:p>
            <a:r>
              <a:rPr lang="en-US" sz="4800" dirty="0"/>
              <a:t>1. UK Restructuring Market</a:t>
            </a:r>
          </a:p>
        </p:txBody>
      </p:sp>
      <p:sp>
        <p:nvSpPr>
          <p:cNvPr id="16" name="Slide Number Placeholder 5">
            <a:extLst>
              <a:ext uri="{FF2B5EF4-FFF2-40B4-BE49-F238E27FC236}">
                <a16:creationId xmlns:a16="http://schemas.microsoft.com/office/drawing/2014/main" id="{D036B929-B688-5F46-A9EF-9F22F2E16670}"/>
              </a:ext>
            </a:extLst>
          </p:cNvPr>
          <p:cNvSpPr>
            <a:spLocks noGrp="1"/>
          </p:cNvSpPr>
          <p:nvPr>
            <p:ph type="sldNum" sz="quarter" idx="12"/>
          </p:nvPr>
        </p:nvSpPr>
        <p:spPr>
          <a:prstGeom prst="rect">
            <a:avLst/>
          </a:prstGeom>
        </p:spPr>
        <p:txBody>
          <a:bodyPr/>
          <a:lstStyle/>
          <a:p>
            <a:fld id="{CB7FE98A-78B1-495F-8A5C-53E48422F91F}" type="slidenum">
              <a:rPr lang="en-US" smtClean="0"/>
              <a:pPr/>
              <a:t>3</a:t>
            </a:fld>
            <a:endParaRPr lang="en-US"/>
          </a:p>
        </p:txBody>
      </p:sp>
    </p:spTree>
    <p:extLst>
      <p:ext uri="{BB962C8B-B14F-4D97-AF65-F5344CB8AC3E}">
        <p14:creationId xmlns:p14="http://schemas.microsoft.com/office/powerpoint/2010/main" val="376438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12FAA2-DC48-15D8-D5CD-00E6B024A952}"/>
              </a:ext>
            </a:extLst>
          </p:cNvPr>
          <p:cNvSpPr>
            <a:spLocks noGrp="1"/>
          </p:cNvSpPr>
          <p:nvPr>
            <p:ph type="sldNum" sz="quarter" idx="12"/>
          </p:nvPr>
        </p:nvSpPr>
        <p:spPr/>
        <p:txBody>
          <a:bodyPr/>
          <a:lstStyle/>
          <a:p>
            <a:fld id="{CB7FE98A-78B1-495F-8A5C-53E48422F91F}" type="slidenum">
              <a:rPr lang="en-US" smtClean="0"/>
              <a:pPr/>
              <a:t>4</a:t>
            </a:fld>
            <a:endParaRPr lang="en-US"/>
          </a:p>
        </p:txBody>
      </p:sp>
      <p:sp>
        <p:nvSpPr>
          <p:cNvPr id="3" name="Text Placeholder 2">
            <a:extLst>
              <a:ext uri="{FF2B5EF4-FFF2-40B4-BE49-F238E27FC236}">
                <a16:creationId xmlns:a16="http://schemas.microsoft.com/office/drawing/2014/main" id="{C836DFCA-8E0E-DEFB-9703-CE822BC5C7A1}"/>
              </a:ext>
            </a:extLst>
          </p:cNvPr>
          <p:cNvSpPr>
            <a:spLocks noGrp="1"/>
          </p:cNvSpPr>
          <p:nvPr>
            <p:ph type="body" sz="quarter" idx="13"/>
          </p:nvPr>
        </p:nvSpPr>
        <p:spPr/>
        <p:txBody>
          <a:bodyPr/>
          <a:lstStyle/>
          <a:p>
            <a:r>
              <a:rPr lang="en-GB" b="1" dirty="0"/>
              <a:t>How does Kroll see it?</a:t>
            </a:r>
          </a:p>
        </p:txBody>
      </p:sp>
      <p:sp>
        <p:nvSpPr>
          <p:cNvPr id="4" name="Title 3">
            <a:extLst>
              <a:ext uri="{FF2B5EF4-FFF2-40B4-BE49-F238E27FC236}">
                <a16:creationId xmlns:a16="http://schemas.microsoft.com/office/drawing/2014/main" id="{12080AD5-3057-76BA-7B55-C9A87749D2FA}"/>
              </a:ext>
            </a:extLst>
          </p:cNvPr>
          <p:cNvSpPr>
            <a:spLocks noGrp="1"/>
          </p:cNvSpPr>
          <p:nvPr>
            <p:ph type="title"/>
          </p:nvPr>
        </p:nvSpPr>
        <p:spPr/>
        <p:txBody>
          <a:bodyPr/>
          <a:lstStyle/>
          <a:p>
            <a:r>
              <a:rPr lang="en-GB" dirty="0"/>
              <a:t>UK Restructuring Market</a:t>
            </a:r>
          </a:p>
        </p:txBody>
      </p:sp>
      <p:sp>
        <p:nvSpPr>
          <p:cNvPr id="5" name="Text Placeholder 4">
            <a:extLst>
              <a:ext uri="{FF2B5EF4-FFF2-40B4-BE49-F238E27FC236}">
                <a16:creationId xmlns:a16="http://schemas.microsoft.com/office/drawing/2014/main" id="{5663676F-C4A5-0222-BE9D-EC76FD51BBCF}"/>
              </a:ext>
            </a:extLst>
          </p:cNvPr>
          <p:cNvSpPr>
            <a:spLocks noGrp="1"/>
          </p:cNvSpPr>
          <p:nvPr>
            <p:ph type="body" sz="quarter" idx="20"/>
          </p:nvPr>
        </p:nvSpPr>
        <p:spPr/>
        <p:txBody>
          <a:bodyPr/>
          <a:lstStyle/>
          <a:p>
            <a:r>
              <a:rPr lang="en-GB" sz="1800" dirty="0"/>
              <a:t>Overall trends</a:t>
            </a:r>
          </a:p>
          <a:p>
            <a:r>
              <a:rPr lang="en-GB" sz="1800" dirty="0"/>
              <a:t>Sector analysis</a:t>
            </a:r>
          </a:p>
          <a:p>
            <a:r>
              <a:rPr lang="en-GB" sz="1800" dirty="0"/>
              <a:t>Key drivers and underlying factors</a:t>
            </a:r>
          </a:p>
          <a:p>
            <a:r>
              <a:rPr lang="en-GB" sz="1800" dirty="0"/>
              <a:t>2025 outlook</a:t>
            </a:r>
          </a:p>
          <a:p>
            <a:pPr lvl="2">
              <a:buFont typeface="Wingdings" panose="05000000000000000000" pitchFamily="2" charset="2"/>
              <a:buChar char="ü"/>
            </a:pPr>
            <a:r>
              <a:rPr lang="en-GB" sz="1800" dirty="0"/>
              <a:t>Macroeconomic context</a:t>
            </a:r>
          </a:p>
          <a:p>
            <a:pPr lvl="2">
              <a:buFont typeface="Wingdings" panose="05000000000000000000" pitchFamily="2" charset="2"/>
              <a:buChar char="ü"/>
            </a:pPr>
            <a:r>
              <a:rPr lang="en-GB" sz="1800" dirty="0"/>
              <a:t>Hot sectors</a:t>
            </a:r>
          </a:p>
          <a:p>
            <a:pPr lvl="2">
              <a:buFont typeface="Wingdings" panose="05000000000000000000" pitchFamily="2" charset="2"/>
              <a:buChar char="ü"/>
            </a:pPr>
            <a:r>
              <a:rPr lang="en-GB" sz="1800" dirty="0"/>
              <a:t>Legislative and Regulatory Environment</a:t>
            </a:r>
          </a:p>
          <a:p>
            <a:pPr lvl="2">
              <a:buFont typeface="Wingdings" panose="05000000000000000000" pitchFamily="2" charset="2"/>
              <a:buChar char="ü"/>
            </a:pPr>
            <a:r>
              <a:rPr lang="en-GB" sz="1800" dirty="0"/>
              <a:t>Strategic opportunities</a:t>
            </a:r>
          </a:p>
        </p:txBody>
      </p:sp>
    </p:spTree>
    <p:extLst>
      <p:ext uri="{BB962C8B-B14F-4D97-AF65-F5344CB8AC3E}">
        <p14:creationId xmlns:p14="http://schemas.microsoft.com/office/powerpoint/2010/main" val="130401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C21F525A-78EC-8EBB-3D38-BA458C3EFEB1}"/>
              </a:ext>
            </a:extLst>
          </p:cNvPr>
          <p:cNvGraphicFramePr>
            <a:graphicFrameLocks/>
          </p:cNvGraphicFramePr>
          <p:nvPr>
            <p:extLst>
              <p:ext uri="{D42A27DB-BD31-4B8C-83A1-F6EECF244321}">
                <p14:modId xmlns:p14="http://schemas.microsoft.com/office/powerpoint/2010/main" val="3419427995"/>
              </p:ext>
            </p:extLst>
          </p:nvPr>
        </p:nvGraphicFramePr>
        <p:xfrm>
          <a:off x="259851" y="2246217"/>
          <a:ext cx="89424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F65F83B0-69DF-4550-A530-FBEC6B9DE35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7FE98A-78B1-495F-8A5C-53E48422F91F}" type="slidenum">
              <a:rPr kumimoji="0" lang="en-US" sz="900" b="0" i="0" u="none" strike="noStrike" kern="1200" cap="none" spc="0" normalizeH="0" baseline="0" noProof="0" smtClean="0">
                <a:ln>
                  <a:noFill/>
                </a:ln>
                <a:solidFill>
                  <a:srgbClr val="4D4D4F"/>
                </a:solidFill>
                <a:effectLst/>
                <a:uLnTx/>
                <a:uFillTx/>
                <a:latin typeface="Nunito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4D4D4F"/>
              </a:solidFill>
              <a:effectLst/>
              <a:uLnTx/>
              <a:uFillTx/>
              <a:latin typeface="Nunito Sans"/>
              <a:ea typeface="+mn-ea"/>
              <a:cs typeface="+mn-cs"/>
            </a:endParaRPr>
          </a:p>
        </p:txBody>
      </p:sp>
      <p:sp>
        <p:nvSpPr>
          <p:cNvPr id="69" name="Title 3">
            <a:extLst>
              <a:ext uri="{FF2B5EF4-FFF2-40B4-BE49-F238E27FC236}">
                <a16:creationId xmlns:a16="http://schemas.microsoft.com/office/drawing/2014/main" id="{EA7DA3E3-B8FF-41C9-B075-B0627534448B}"/>
              </a:ext>
            </a:extLst>
          </p:cNvPr>
          <p:cNvSpPr>
            <a:spLocks noGrp="1"/>
          </p:cNvSpPr>
          <p:nvPr>
            <p:ph type="title"/>
          </p:nvPr>
        </p:nvSpPr>
        <p:spPr>
          <a:xfrm>
            <a:off x="321747" y="376501"/>
            <a:ext cx="7657596" cy="712997"/>
          </a:xfrm>
        </p:spPr>
        <p:txBody>
          <a:bodyPr vert="horz" lIns="91440" tIns="45720" rIns="91440" bIns="45720" rtlCol="0" anchor="ctr">
            <a:noAutofit/>
          </a:bodyPr>
          <a:lstStyle/>
          <a:p>
            <a:r>
              <a:rPr lang="en-GB" b="1">
                <a:latin typeface="+mn-lt"/>
              </a:rPr>
              <a:t>Market update &amp; historic UK administrations appointments</a:t>
            </a:r>
          </a:p>
        </p:txBody>
      </p:sp>
      <p:cxnSp>
        <p:nvCxnSpPr>
          <p:cNvPr id="83" name="Straight Connector 82">
            <a:extLst>
              <a:ext uri="{FF2B5EF4-FFF2-40B4-BE49-F238E27FC236}">
                <a16:creationId xmlns:a16="http://schemas.microsoft.com/office/drawing/2014/main" id="{AC98F647-C725-461E-9B66-6CFC45931196}"/>
              </a:ext>
            </a:extLst>
          </p:cNvPr>
          <p:cNvCxnSpPr>
            <a:cxnSpLocks/>
          </p:cNvCxnSpPr>
          <p:nvPr/>
        </p:nvCxnSpPr>
        <p:spPr>
          <a:xfrm>
            <a:off x="4683312" y="2582176"/>
            <a:ext cx="0" cy="2644037"/>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103" name="Freeform 17">
            <a:extLst>
              <a:ext uri="{FF2B5EF4-FFF2-40B4-BE49-F238E27FC236}">
                <a16:creationId xmlns:a16="http://schemas.microsoft.com/office/drawing/2014/main" id="{EE6C2666-7AA2-4C09-BA03-39086013D4BB}"/>
              </a:ext>
            </a:extLst>
          </p:cNvPr>
          <p:cNvSpPr/>
          <p:nvPr/>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unito Sans"/>
              <a:ea typeface="+mn-ea"/>
              <a:cs typeface="+mn-cs"/>
            </a:endParaRPr>
          </a:p>
        </p:txBody>
      </p:sp>
      <p:cxnSp>
        <p:nvCxnSpPr>
          <p:cNvPr id="5" name="Straight Connector 4">
            <a:extLst>
              <a:ext uri="{FF2B5EF4-FFF2-40B4-BE49-F238E27FC236}">
                <a16:creationId xmlns:a16="http://schemas.microsoft.com/office/drawing/2014/main" id="{2BD04088-988B-7A6F-6683-D14E57766C26}"/>
              </a:ext>
            </a:extLst>
          </p:cNvPr>
          <p:cNvCxnSpPr>
            <a:cxnSpLocks/>
          </p:cNvCxnSpPr>
          <p:nvPr/>
        </p:nvCxnSpPr>
        <p:spPr>
          <a:xfrm>
            <a:off x="8720594" y="2582176"/>
            <a:ext cx="0" cy="2644037"/>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8" name="Arrow: Right 7">
            <a:extLst>
              <a:ext uri="{FF2B5EF4-FFF2-40B4-BE49-F238E27FC236}">
                <a16:creationId xmlns:a16="http://schemas.microsoft.com/office/drawing/2014/main" id="{FA549F3D-5638-A0B5-D283-2C9B11AEF72E}"/>
              </a:ext>
            </a:extLst>
          </p:cNvPr>
          <p:cNvSpPr>
            <a:spLocks/>
          </p:cNvSpPr>
          <p:nvPr/>
        </p:nvSpPr>
        <p:spPr>
          <a:xfrm>
            <a:off x="638572" y="2068266"/>
            <a:ext cx="4044740" cy="180000"/>
          </a:xfrm>
          <a:prstGeom prst="rightArrow">
            <a:avLst/>
          </a:prstGeom>
          <a:solidFill>
            <a:schemeClr val="accent2"/>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3B049"/>
              </a:solidFill>
              <a:effectLst/>
              <a:uLnTx/>
              <a:uFillTx/>
              <a:latin typeface="Nunito Sans"/>
              <a:ea typeface="MS PGothic"/>
              <a:cs typeface="+mn-cs"/>
            </a:endParaRPr>
          </a:p>
        </p:txBody>
      </p:sp>
      <p:sp>
        <p:nvSpPr>
          <p:cNvPr id="9" name="TextBox 1">
            <a:extLst>
              <a:ext uri="{FF2B5EF4-FFF2-40B4-BE49-F238E27FC236}">
                <a16:creationId xmlns:a16="http://schemas.microsoft.com/office/drawing/2014/main" id="{C864CBA1-8395-6446-99B5-77ADF7ADAF3F}"/>
              </a:ext>
            </a:extLst>
          </p:cNvPr>
          <p:cNvSpPr txBox="1"/>
          <p:nvPr/>
        </p:nvSpPr>
        <p:spPr>
          <a:xfrm>
            <a:off x="2416349" y="1209066"/>
            <a:ext cx="489187" cy="1985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10000"/>
              </a:lnSpc>
              <a:spcBef>
                <a:spcPts val="300"/>
              </a:spcBef>
              <a:spcAft>
                <a:spcPts val="300"/>
              </a:spcAft>
              <a:buClrTx/>
              <a:buSzTx/>
              <a:buFontTx/>
              <a:buNone/>
              <a:tabLst/>
              <a:defRPr/>
            </a:pPr>
            <a:r>
              <a:rPr kumimoji="0" lang="en-GB" sz="1200" b="1" i="0" u="none" strike="noStrike" kern="0" cap="none" spc="0" normalizeH="0" baseline="0" noProof="0">
                <a:ln>
                  <a:noFill/>
                </a:ln>
                <a:solidFill>
                  <a:srgbClr val="14487F"/>
                </a:solidFill>
                <a:effectLst/>
                <a:uLnTx/>
                <a:uFillTx/>
                <a:latin typeface="Nunito Sans"/>
                <a:ea typeface="MS PGothic"/>
                <a:cs typeface="+mn-cs"/>
              </a:rPr>
              <a:t>FY23</a:t>
            </a:r>
          </a:p>
        </p:txBody>
      </p:sp>
      <p:sp>
        <p:nvSpPr>
          <p:cNvPr id="10" name="Arrow: Right 9">
            <a:extLst>
              <a:ext uri="{FF2B5EF4-FFF2-40B4-BE49-F238E27FC236}">
                <a16:creationId xmlns:a16="http://schemas.microsoft.com/office/drawing/2014/main" id="{F8EB65B8-5CEB-8CEA-C0D2-B83EEBDBDF95}"/>
              </a:ext>
            </a:extLst>
          </p:cNvPr>
          <p:cNvSpPr>
            <a:spLocks/>
          </p:cNvSpPr>
          <p:nvPr/>
        </p:nvSpPr>
        <p:spPr>
          <a:xfrm>
            <a:off x="4731050" y="2068266"/>
            <a:ext cx="3989543" cy="180000"/>
          </a:xfrm>
          <a:prstGeom prst="rightArrow">
            <a:avLst/>
          </a:prstGeom>
          <a:solidFill>
            <a:schemeClr val="accent2"/>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3B049"/>
              </a:solidFill>
              <a:effectLst/>
              <a:uLnTx/>
              <a:uFillTx/>
              <a:latin typeface="Nunito Sans"/>
              <a:ea typeface="MS PGothic"/>
              <a:cs typeface="+mn-cs"/>
            </a:endParaRPr>
          </a:p>
        </p:txBody>
      </p:sp>
      <p:sp>
        <p:nvSpPr>
          <p:cNvPr id="11" name="TextBox 1">
            <a:extLst>
              <a:ext uri="{FF2B5EF4-FFF2-40B4-BE49-F238E27FC236}">
                <a16:creationId xmlns:a16="http://schemas.microsoft.com/office/drawing/2014/main" id="{38AC7EC8-D884-F405-9584-9AF0B113BA37}"/>
              </a:ext>
            </a:extLst>
          </p:cNvPr>
          <p:cNvSpPr txBox="1"/>
          <p:nvPr/>
        </p:nvSpPr>
        <p:spPr>
          <a:xfrm>
            <a:off x="6481228" y="1209066"/>
            <a:ext cx="489187" cy="1985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10000"/>
              </a:lnSpc>
              <a:spcBef>
                <a:spcPts val="300"/>
              </a:spcBef>
              <a:spcAft>
                <a:spcPts val="300"/>
              </a:spcAft>
              <a:buClrTx/>
              <a:buSzTx/>
              <a:buFontTx/>
              <a:buNone/>
              <a:tabLst/>
              <a:defRPr/>
            </a:pPr>
            <a:r>
              <a:rPr kumimoji="0" lang="en-GB" sz="1200" b="1" i="0" u="none" strike="noStrike" kern="0" cap="none" spc="0" normalizeH="0" baseline="0" noProof="0" dirty="0">
                <a:ln>
                  <a:noFill/>
                </a:ln>
                <a:solidFill>
                  <a:srgbClr val="14487F"/>
                </a:solidFill>
                <a:effectLst/>
                <a:uLnTx/>
                <a:uFillTx/>
                <a:latin typeface="Nunito Sans"/>
                <a:ea typeface="MS PGothic"/>
                <a:cs typeface="+mn-cs"/>
              </a:rPr>
              <a:t>FY24</a:t>
            </a:r>
          </a:p>
        </p:txBody>
      </p:sp>
      <p:cxnSp>
        <p:nvCxnSpPr>
          <p:cNvPr id="13" name="Straight Connector 12">
            <a:extLst>
              <a:ext uri="{FF2B5EF4-FFF2-40B4-BE49-F238E27FC236}">
                <a16:creationId xmlns:a16="http://schemas.microsoft.com/office/drawing/2014/main" id="{729934DC-5A90-9286-B13B-CE71BCF76A0E}"/>
              </a:ext>
            </a:extLst>
          </p:cNvPr>
          <p:cNvCxnSpPr>
            <a:cxnSpLocks/>
          </p:cNvCxnSpPr>
          <p:nvPr/>
        </p:nvCxnSpPr>
        <p:spPr>
          <a:xfrm flipV="1">
            <a:off x="666219" y="3304287"/>
            <a:ext cx="8607190" cy="937429"/>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1">
            <a:extLst>
              <a:ext uri="{FF2B5EF4-FFF2-40B4-BE49-F238E27FC236}">
                <a16:creationId xmlns:a16="http://schemas.microsoft.com/office/drawing/2014/main" id="{7B65E425-F372-6EB2-667A-ED2A59222612}"/>
              </a:ext>
            </a:extLst>
          </p:cNvPr>
          <p:cNvSpPr txBox="1"/>
          <p:nvPr/>
        </p:nvSpPr>
        <p:spPr>
          <a:xfrm>
            <a:off x="1578924" y="1513661"/>
            <a:ext cx="2164036" cy="40164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10000"/>
              </a:lnSpc>
              <a:spcBef>
                <a:spcPts val="300"/>
              </a:spcBef>
              <a:spcAft>
                <a:spcPts val="300"/>
              </a:spcAft>
              <a:buClrTx/>
              <a:buSzTx/>
              <a:buFontTx/>
              <a:buNone/>
              <a:tabLst/>
              <a:defRPr/>
            </a:pPr>
            <a:r>
              <a:rPr kumimoji="0" lang="en-GB" sz="1200" b="1" i="0" u="none" strike="noStrike" kern="0" cap="none" spc="0" normalizeH="0" baseline="0" noProof="0" dirty="0">
                <a:ln>
                  <a:noFill/>
                </a:ln>
                <a:solidFill>
                  <a:srgbClr val="43B049"/>
                </a:solidFill>
                <a:effectLst/>
                <a:uLnTx/>
                <a:uFillTx/>
                <a:latin typeface="Nunito Sans"/>
                <a:ea typeface="MS PGothic"/>
                <a:cs typeface="+mn-cs"/>
              </a:rPr>
              <a:t>1,632 ADMINISTRATIONS (26% INCREASE)</a:t>
            </a:r>
            <a:endParaRPr kumimoji="0" lang="en-GB" sz="1000" b="1" i="0" u="none" strike="noStrike" kern="0" cap="none" spc="0" normalizeH="0" baseline="0" noProof="0" dirty="0">
              <a:ln>
                <a:noFill/>
              </a:ln>
              <a:solidFill>
                <a:srgbClr val="43B049"/>
              </a:solidFill>
              <a:effectLst/>
              <a:uLnTx/>
              <a:uFillTx/>
              <a:latin typeface="Nunito Sans"/>
              <a:ea typeface="MS PGothic"/>
              <a:cs typeface="+mn-cs"/>
            </a:endParaRPr>
          </a:p>
        </p:txBody>
      </p:sp>
      <p:cxnSp>
        <p:nvCxnSpPr>
          <p:cNvPr id="15" name="Straight Connector 14">
            <a:extLst>
              <a:ext uri="{FF2B5EF4-FFF2-40B4-BE49-F238E27FC236}">
                <a16:creationId xmlns:a16="http://schemas.microsoft.com/office/drawing/2014/main" id="{43AC3027-523C-30F0-CDBE-CA4A6E30F22E}"/>
              </a:ext>
            </a:extLst>
          </p:cNvPr>
          <p:cNvCxnSpPr>
            <a:cxnSpLocks/>
          </p:cNvCxnSpPr>
          <p:nvPr/>
        </p:nvCxnSpPr>
        <p:spPr>
          <a:xfrm>
            <a:off x="685980" y="3960530"/>
            <a:ext cx="8778310" cy="0"/>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
            <a:extLst>
              <a:ext uri="{FF2B5EF4-FFF2-40B4-BE49-F238E27FC236}">
                <a16:creationId xmlns:a16="http://schemas.microsoft.com/office/drawing/2014/main" id="{96826EC2-4AE6-A19F-7354-60A19830DE2D}"/>
              </a:ext>
            </a:extLst>
          </p:cNvPr>
          <p:cNvSpPr txBox="1"/>
          <p:nvPr/>
        </p:nvSpPr>
        <p:spPr>
          <a:xfrm>
            <a:off x="5429730" y="1513661"/>
            <a:ext cx="2592183" cy="40780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spcBef>
                <a:spcPts val="300"/>
              </a:spcBef>
              <a:buClrTx/>
              <a:buSzTx/>
              <a:buFontTx/>
              <a:buNone/>
              <a:tabLst/>
              <a:defRPr/>
            </a:pPr>
            <a:r>
              <a:rPr kumimoji="0" lang="en-GB" sz="1200" b="1" i="0" u="none" strike="noStrike" kern="0" cap="none" spc="0" normalizeH="0" baseline="0" noProof="0" dirty="0">
                <a:ln>
                  <a:noFill/>
                </a:ln>
                <a:solidFill>
                  <a:srgbClr val="43B049"/>
                </a:solidFill>
                <a:effectLst/>
                <a:uLnTx/>
                <a:uFillTx/>
                <a:latin typeface="Nunito Sans"/>
                <a:ea typeface="MS PGothic"/>
                <a:cs typeface="+mn-cs"/>
              </a:rPr>
              <a:t> </a:t>
            </a:r>
            <a:r>
              <a:rPr lang="en-GB" sz="1200" b="1" kern="0" dirty="0">
                <a:solidFill>
                  <a:srgbClr val="43B049"/>
                </a:solidFill>
                <a:latin typeface="Nunito Sans"/>
                <a:ea typeface="MS PGothic"/>
              </a:rPr>
              <a:t>1,653 </a:t>
            </a:r>
            <a:r>
              <a:rPr kumimoji="0" lang="en-GB" sz="1200" b="1" i="0" u="none" strike="noStrike" kern="0" cap="none" spc="0" normalizeH="0" baseline="0" noProof="0" dirty="0">
                <a:ln>
                  <a:noFill/>
                </a:ln>
                <a:solidFill>
                  <a:srgbClr val="43B049"/>
                </a:solidFill>
                <a:effectLst/>
                <a:uLnTx/>
                <a:uFillTx/>
                <a:latin typeface="Nunito Sans"/>
                <a:ea typeface="MS PGothic"/>
                <a:cs typeface="+mn-cs"/>
              </a:rPr>
              <a:t>ADMIN</a:t>
            </a:r>
            <a:r>
              <a:rPr lang="en-GB" sz="1200" b="1" kern="0" dirty="0">
                <a:solidFill>
                  <a:srgbClr val="43B049"/>
                </a:solidFill>
                <a:latin typeface="Nunito Sans"/>
                <a:ea typeface="MS PGothic"/>
              </a:rPr>
              <a:t>ISTRATION</a:t>
            </a:r>
            <a:r>
              <a:rPr kumimoji="0" lang="en-GB" sz="1200" b="1" i="0" u="none" strike="noStrike" kern="0" cap="none" spc="0" normalizeH="0" baseline="0" noProof="0" dirty="0">
                <a:ln>
                  <a:noFill/>
                </a:ln>
                <a:solidFill>
                  <a:srgbClr val="43B049"/>
                </a:solidFill>
                <a:effectLst/>
                <a:uLnTx/>
                <a:uFillTx/>
                <a:latin typeface="Nunito Sans"/>
                <a:ea typeface="MS PGothic"/>
                <a:cs typeface="+mn-cs"/>
              </a:rPr>
              <a:t>S</a:t>
            </a:r>
            <a:endParaRPr lang="en-GB" sz="1200" b="1" kern="0" dirty="0">
              <a:solidFill>
                <a:srgbClr val="43B049"/>
              </a:solidFill>
              <a:latin typeface="Nunito Sans"/>
              <a:ea typeface="MS PGothic"/>
            </a:endParaRPr>
          </a:p>
          <a:p>
            <a:pPr marL="0" marR="0" lvl="0" indent="0" algn="ctr" defTabSz="914400" rtl="0" eaLnBrk="1" fontAlgn="auto" latinLnBrk="0" hangingPunct="1">
              <a:spcBef>
                <a:spcPts val="300"/>
              </a:spcBef>
              <a:buClrTx/>
              <a:buSzTx/>
              <a:buFontTx/>
              <a:buNone/>
              <a:tabLst/>
              <a:defRPr/>
            </a:pPr>
            <a:r>
              <a:rPr kumimoji="0" lang="en-GB" sz="1200" b="1" i="0" u="none" strike="noStrike" kern="0" cap="none" spc="0" normalizeH="0" baseline="0" noProof="0" dirty="0">
                <a:ln>
                  <a:noFill/>
                </a:ln>
                <a:solidFill>
                  <a:srgbClr val="43B049"/>
                </a:solidFill>
                <a:effectLst/>
                <a:uLnTx/>
                <a:uFillTx/>
                <a:latin typeface="Nunito Sans"/>
                <a:ea typeface="MS PGothic"/>
                <a:cs typeface="+mn-cs"/>
              </a:rPr>
              <a:t> (1% </a:t>
            </a:r>
            <a:r>
              <a:rPr lang="en-GB" sz="1200" b="1" kern="0" dirty="0">
                <a:solidFill>
                  <a:srgbClr val="43B049"/>
                </a:solidFill>
                <a:latin typeface="Nunito Sans"/>
                <a:ea typeface="MS PGothic"/>
              </a:rPr>
              <a:t>INCREASE</a:t>
            </a:r>
            <a:r>
              <a:rPr kumimoji="0" lang="en-GB" sz="1200" b="1" i="0" u="none" strike="noStrike" kern="0" cap="none" spc="0" normalizeH="0" baseline="0" noProof="0" dirty="0">
                <a:ln>
                  <a:noFill/>
                </a:ln>
                <a:solidFill>
                  <a:srgbClr val="43B049"/>
                </a:solidFill>
                <a:effectLst/>
                <a:uLnTx/>
                <a:uFillTx/>
                <a:latin typeface="Nunito Sans"/>
                <a:ea typeface="MS PGothic"/>
                <a:cs typeface="+mn-cs"/>
              </a:rPr>
              <a:t>)</a:t>
            </a:r>
            <a:endParaRPr kumimoji="0" lang="en-GB" sz="1000" b="1" i="0" u="none" strike="noStrike" kern="0" cap="none" spc="0" normalizeH="0" baseline="0" noProof="0" dirty="0">
              <a:ln>
                <a:noFill/>
              </a:ln>
              <a:solidFill>
                <a:srgbClr val="43B049"/>
              </a:solidFill>
              <a:effectLst/>
              <a:uLnTx/>
              <a:uFillTx/>
              <a:latin typeface="Nunito Sans"/>
              <a:ea typeface="MS PGothic"/>
              <a:cs typeface="+mn-cs"/>
            </a:endParaRPr>
          </a:p>
        </p:txBody>
      </p:sp>
      <p:sp>
        <p:nvSpPr>
          <p:cNvPr id="3" name="TextBox 2">
            <a:extLst>
              <a:ext uri="{FF2B5EF4-FFF2-40B4-BE49-F238E27FC236}">
                <a16:creationId xmlns:a16="http://schemas.microsoft.com/office/drawing/2014/main" id="{6DD8F94D-7808-1EC8-DC03-72BE1DD66FD3}"/>
              </a:ext>
            </a:extLst>
          </p:cNvPr>
          <p:cNvSpPr txBox="1"/>
          <p:nvPr/>
        </p:nvSpPr>
        <p:spPr>
          <a:xfrm>
            <a:off x="677979" y="5445319"/>
            <a:ext cx="2634192" cy="584775"/>
          </a:xfrm>
          <a:prstGeom prst="rect">
            <a:avLst/>
          </a:prstGeom>
          <a:noFill/>
        </p:spPr>
        <p:txBody>
          <a:bodyPr wrap="square" rtlCol="0">
            <a:spAutoFit/>
          </a:bodyPr>
          <a:lstStyle/>
          <a:p>
            <a:r>
              <a:rPr lang="en-GB" sz="1400" b="1"/>
              <a:t>Key:</a:t>
            </a:r>
          </a:p>
          <a:p>
            <a:r>
              <a:rPr lang="en-GB"/>
              <a:t>          </a:t>
            </a:r>
            <a:r>
              <a:rPr lang="en-GB" sz="1100"/>
              <a:t>Pre Covid-19 average </a:t>
            </a:r>
            <a:endParaRPr lang="en-GB"/>
          </a:p>
        </p:txBody>
      </p:sp>
      <p:cxnSp>
        <p:nvCxnSpPr>
          <p:cNvPr id="16" name="Straight Connector 15">
            <a:extLst>
              <a:ext uri="{FF2B5EF4-FFF2-40B4-BE49-F238E27FC236}">
                <a16:creationId xmlns:a16="http://schemas.microsoft.com/office/drawing/2014/main" id="{F4071E9B-6228-55AE-B3BE-3668D7BE2F41}"/>
              </a:ext>
            </a:extLst>
          </p:cNvPr>
          <p:cNvCxnSpPr>
            <a:cxnSpLocks/>
          </p:cNvCxnSpPr>
          <p:nvPr/>
        </p:nvCxnSpPr>
        <p:spPr>
          <a:xfrm>
            <a:off x="830682" y="5848385"/>
            <a:ext cx="347294" cy="0"/>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16A03C-5B82-E058-E751-E3B14CB7F535}"/>
              </a:ext>
            </a:extLst>
          </p:cNvPr>
          <p:cNvSpPr txBox="1"/>
          <p:nvPr/>
        </p:nvSpPr>
        <p:spPr>
          <a:xfrm>
            <a:off x="3267842" y="5458078"/>
            <a:ext cx="5442644" cy="1015663"/>
          </a:xfrm>
          <a:prstGeom prst="rect">
            <a:avLst/>
          </a:prstGeom>
          <a:noFill/>
        </p:spPr>
        <p:txBody>
          <a:bodyPr wrap="square" rtlCol="0">
            <a:spAutoFit/>
          </a:bodyPr>
          <a:lstStyle/>
          <a:p>
            <a:r>
              <a:rPr lang="en-GB" sz="1200" b="1" dirty="0">
                <a:solidFill>
                  <a:srgbClr val="BF0D3E"/>
                </a:solidFill>
              </a:rPr>
              <a:t>In 2024:-</a:t>
            </a:r>
          </a:p>
          <a:p>
            <a:r>
              <a:rPr lang="en-GB" sz="1200" b="1" dirty="0">
                <a:solidFill>
                  <a:srgbClr val="BF0D3E"/>
                </a:solidFill>
              </a:rPr>
              <a:t>Corporate insolvencies were 5% lower than 2023</a:t>
            </a:r>
          </a:p>
          <a:p>
            <a:r>
              <a:rPr lang="en-GB" sz="1200" b="1" dirty="0">
                <a:solidFill>
                  <a:srgbClr val="BF0D3E"/>
                </a:solidFill>
              </a:rPr>
              <a:t>Administration appointments were 1% higher than 2023</a:t>
            </a:r>
          </a:p>
          <a:p>
            <a:r>
              <a:rPr lang="en-GB" sz="1200" b="1" dirty="0">
                <a:solidFill>
                  <a:srgbClr val="BF0D3E"/>
                </a:solidFill>
              </a:rPr>
              <a:t>Quarterly acceleration</a:t>
            </a:r>
          </a:p>
          <a:p>
            <a:r>
              <a:rPr lang="en-GB" sz="1200" b="1" dirty="0">
                <a:solidFill>
                  <a:srgbClr val="BF0D3E"/>
                </a:solidFill>
              </a:rPr>
              <a:t>Insolvency concentrated around major commercial </a:t>
            </a:r>
            <a:r>
              <a:rPr lang="en-GB" sz="1200" b="1" dirty="0" err="1">
                <a:solidFill>
                  <a:srgbClr val="BF0D3E"/>
                </a:solidFill>
              </a:rPr>
              <a:t>centrea</a:t>
            </a:r>
            <a:endParaRPr lang="en-GB" sz="1200" b="1" dirty="0">
              <a:solidFill>
                <a:srgbClr val="BF0D3E"/>
              </a:solidFill>
            </a:endParaRPr>
          </a:p>
        </p:txBody>
      </p:sp>
    </p:spTree>
    <p:extLst>
      <p:ext uri="{BB962C8B-B14F-4D97-AF65-F5344CB8AC3E}">
        <p14:creationId xmlns:p14="http://schemas.microsoft.com/office/powerpoint/2010/main" val="415054867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A83FA1-D215-4984-9532-EBE76B428DBB}"/>
              </a:ext>
            </a:extLst>
          </p:cNvPr>
          <p:cNvSpPr>
            <a:spLocks noGrp="1"/>
          </p:cNvSpPr>
          <p:nvPr>
            <p:ph type="sldNum" sz="quarter" idx="12"/>
          </p:nvPr>
        </p:nvSpPr>
        <p:spPr>
          <a:xfrm>
            <a:off x="9570957" y="6617952"/>
            <a:ext cx="335043" cy="174625"/>
          </a:xfrm>
        </p:spPr>
        <p:txBody>
          <a:bodyPr/>
          <a:lstStyle/>
          <a:p>
            <a:fld id="{52077610-26DF-472D-B24E-7EE9EE6D6E6A}" type="slidenum">
              <a:rPr lang="en-GB" smtClean="0"/>
              <a:pPr/>
              <a:t>6</a:t>
            </a:fld>
            <a:endParaRPr lang="en-GB"/>
          </a:p>
        </p:txBody>
      </p:sp>
      <p:sp>
        <p:nvSpPr>
          <p:cNvPr id="15" name="Text Placeholder 4">
            <a:extLst>
              <a:ext uri="{FF2B5EF4-FFF2-40B4-BE49-F238E27FC236}">
                <a16:creationId xmlns:a16="http://schemas.microsoft.com/office/drawing/2014/main" id="{90AC5793-0EB5-4F34-9080-EDB23B7123F4}"/>
              </a:ext>
            </a:extLst>
          </p:cNvPr>
          <p:cNvSpPr>
            <a:spLocks noGrp="1"/>
          </p:cNvSpPr>
          <p:nvPr>
            <p:ph type="body" sz="quarter" idx="13"/>
          </p:nvPr>
        </p:nvSpPr>
        <p:spPr>
          <a:xfrm>
            <a:off x="401085" y="846284"/>
            <a:ext cx="8544745" cy="274431"/>
          </a:xfrm>
        </p:spPr>
        <p:txBody>
          <a:bodyPr lIns="0" tIns="0" rIns="0" bIns="0">
            <a:noAutofit/>
          </a:bodyPr>
          <a:lstStyle/>
          <a:p>
            <a:r>
              <a:rPr lang="en-US" sz="1600" b="1" dirty="0">
                <a:solidFill>
                  <a:srgbClr val="BF0D3E"/>
                </a:solidFill>
              </a:rPr>
              <a:t>Almost one in five insolvencies continue to occur within the construction sector.</a:t>
            </a:r>
          </a:p>
          <a:p>
            <a:r>
              <a:rPr lang="en-US" sz="1600" b="1" dirty="0">
                <a:solidFill>
                  <a:srgbClr val="BF0D3E"/>
                </a:solidFill>
              </a:rPr>
              <a:t>Almost one in three occur construction, retail and leisure/hospitality  </a:t>
            </a:r>
          </a:p>
        </p:txBody>
      </p:sp>
      <p:sp>
        <p:nvSpPr>
          <p:cNvPr id="12" name="Title 2">
            <a:extLst>
              <a:ext uri="{FF2B5EF4-FFF2-40B4-BE49-F238E27FC236}">
                <a16:creationId xmlns:a16="http://schemas.microsoft.com/office/drawing/2014/main" id="{82F04117-B964-47D0-AF37-518CC39BDADD}"/>
              </a:ext>
            </a:extLst>
          </p:cNvPr>
          <p:cNvSpPr>
            <a:spLocks noGrp="1"/>
          </p:cNvSpPr>
          <p:nvPr>
            <p:ph type="title"/>
          </p:nvPr>
        </p:nvSpPr>
        <p:spPr>
          <a:xfrm>
            <a:off x="321747" y="376501"/>
            <a:ext cx="6958833" cy="373839"/>
          </a:xfrm>
        </p:spPr>
        <p:txBody>
          <a:bodyPr vert="horz" lIns="91440" tIns="45720" rIns="91440" bIns="45720" rtlCol="0" anchor="ctr">
            <a:noAutofit/>
          </a:bodyPr>
          <a:lstStyle/>
          <a:p>
            <a:r>
              <a:rPr lang="en-GB" sz="2400" b="1">
                <a:latin typeface="+mn-lt"/>
              </a:rPr>
              <a:t>Sector analysis – total insolvencies</a:t>
            </a:r>
            <a:endParaRPr lang="en-US" sz="2400" b="1">
              <a:latin typeface="+mn-lt"/>
            </a:endParaRPr>
          </a:p>
        </p:txBody>
      </p:sp>
      <p:sp>
        <p:nvSpPr>
          <p:cNvPr id="8" name="TextBox 9">
            <a:extLst>
              <a:ext uri="{FF2B5EF4-FFF2-40B4-BE49-F238E27FC236}">
                <a16:creationId xmlns:a16="http://schemas.microsoft.com/office/drawing/2014/main" id="{991033C5-AAA4-4E22-A0CB-AEE006E8705E}"/>
              </a:ext>
            </a:extLst>
          </p:cNvPr>
          <p:cNvSpPr txBox="1">
            <a:spLocks/>
          </p:cNvSpPr>
          <p:nvPr>
            <p:custDataLst>
              <p:tags r:id="rId1"/>
            </p:custDataLst>
          </p:nvPr>
        </p:nvSpPr>
        <p:spPr>
          <a:xfrm>
            <a:off x="560785" y="359388"/>
            <a:ext cx="8783241" cy="55853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938" b="1">
              <a:solidFill>
                <a:schemeClr val="accent1"/>
              </a:solidFill>
            </a:endParaRPr>
          </a:p>
        </p:txBody>
      </p:sp>
      <p:graphicFrame>
        <p:nvGraphicFramePr>
          <p:cNvPr id="3" name="Chart 2">
            <a:extLst>
              <a:ext uri="{FF2B5EF4-FFF2-40B4-BE49-F238E27FC236}">
                <a16:creationId xmlns:a16="http://schemas.microsoft.com/office/drawing/2014/main" id="{D57C858D-5B5C-0872-6311-30E1D30BFFD4}"/>
              </a:ext>
            </a:extLst>
          </p:cNvPr>
          <p:cNvGraphicFramePr>
            <a:graphicFrameLocks/>
          </p:cNvGraphicFramePr>
          <p:nvPr>
            <p:extLst>
              <p:ext uri="{D42A27DB-BD31-4B8C-83A1-F6EECF244321}">
                <p14:modId xmlns:p14="http://schemas.microsoft.com/office/powerpoint/2010/main" val="1025724335"/>
              </p:ext>
            </p:extLst>
          </p:nvPr>
        </p:nvGraphicFramePr>
        <p:xfrm>
          <a:off x="-1" y="1478881"/>
          <a:ext cx="9570957" cy="480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60253406"/>
      </p:ext>
    </p:extLst>
  </p:cSld>
  <p:clrMapOvr>
    <a:masterClrMapping/>
  </p:clrMapOvr>
  <p:extLst>
    <p:ext uri="{6950BFC3-D8DA-4A85-94F7-54DA5524770B}">
      <p188:commentRel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E24C7AD3-AE3E-31C6-AB64-9C7D19E4BA83}"/>
              </a:ext>
            </a:extLst>
          </p:cNvPr>
          <p:cNvGraphicFramePr>
            <a:graphicFrameLocks/>
          </p:cNvGraphicFramePr>
          <p:nvPr>
            <p:extLst>
              <p:ext uri="{D42A27DB-BD31-4B8C-83A1-F6EECF244321}">
                <p14:modId xmlns:p14="http://schemas.microsoft.com/office/powerpoint/2010/main" val="940221404"/>
              </p:ext>
            </p:extLst>
          </p:nvPr>
        </p:nvGraphicFramePr>
        <p:xfrm>
          <a:off x="464246" y="1109380"/>
          <a:ext cx="8408150" cy="286822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C8227AA-B33B-C28C-EE31-8F990DAC6733}"/>
              </a:ext>
            </a:extLst>
          </p:cNvPr>
          <p:cNvSpPr txBox="1"/>
          <p:nvPr/>
        </p:nvSpPr>
        <p:spPr>
          <a:xfrm>
            <a:off x="464246" y="757054"/>
            <a:ext cx="4343144" cy="253916"/>
          </a:xfrm>
          <a:prstGeom prst="rect">
            <a:avLst/>
          </a:prstGeom>
          <a:noFill/>
        </p:spPr>
        <p:txBody>
          <a:bodyPr wrap="square" rtlCol="0">
            <a:spAutoFit/>
          </a:bodyPr>
          <a:lstStyle/>
          <a:p>
            <a:r>
              <a:rPr lang="en-GB" sz="1050" b="1" dirty="0">
                <a:solidFill>
                  <a:schemeClr val="tx2"/>
                </a:solidFill>
              </a:rPr>
              <a:t>Status by Quantum of Facilities as at 31 December 2024 </a:t>
            </a:r>
          </a:p>
        </p:txBody>
      </p:sp>
      <p:sp>
        <p:nvSpPr>
          <p:cNvPr id="2" name="Slide Number Placeholder 1">
            <a:extLst>
              <a:ext uri="{FF2B5EF4-FFF2-40B4-BE49-F238E27FC236}">
                <a16:creationId xmlns:a16="http://schemas.microsoft.com/office/drawing/2014/main" id="{0FF88D0F-8851-4067-8E5B-95ECE16DDF63}"/>
              </a:ext>
            </a:extLst>
          </p:cNvPr>
          <p:cNvSpPr>
            <a:spLocks noGrp="1"/>
          </p:cNvSpPr>
          <p:nvPr>
            <p:ph type="sldNum" sz="quarter" idx="12"/>
          </p:nvPr>
        </p:nvSpPr>
        <p:spPr/>
        <p:txBody>
          <a:bodyPr/>
          <a:lstStyle/>
          <a:p>
            <a:fld id="{CB7FE98A-78B1-495F-8A5C-53E48422F91F}" type="slidenum">
              <a:rPr lang="en-US" smtClean="0"/>
              <a:pPr/>
              <a:t>7</a:t>
            </a:fld>
            <a:endParaRPr lang="en-US" dirty="0"/>
          </a:p>
        </p:txBody>
      </p:sp>
      <p:sp>
        <p:nvSpPr>
          <p:cNvPr id="10" name="Title 3">
            <a:extLst>
              <a:ext uri="{FF2B5EF4-FFF2-40B4-BE49-F238E27FC236}">
                <a16:creationId xmlns:a16="http://schemas.microsoft.com/office/drawing/2014/main" id="{50DCF44D-8DC3-493F-9DDD-8B3A1D40E8E5}"/>
              </a:ext>
            </a:extLst>
          </p:cNvPr>
          <p:cNvSpPr txBox="1">
            <a:spLocks/>
          </p:cNvSpPr>
          <p:nvPr/>
        </p:nvSpPr>
        <p:spPr>
          <a:xfrm>
            <a:off x="464247" y="301141"/>
            <a:ext cx="6951482" cy="362336"/>
          </a:xfrm>
          <a:prstGeom prst="rect">
            <a:avLst/>
          </a:prstGeom>
        </p:spPr>
        <p:txBody>
          <a:bodyPr vert="horz" lIns="88626" tIns="44313" rIns="88626" bIns="44313" rtlCol="0" anchor="ctr">
            <a:noAutofit/>
          </a:bodyPr>
          <a:lstStyle>
            <a:lvl1pPr algn="l" defTabSz="914354" rtl="0" eaLnBrk="1" latinLnBrk="0" hangingPunct="1">
              <a:lnSpc>
                <a:spcPct val="113000"/>
              </a:lnSpc>
              <a:spcBef>
                <a:spcPct val="0"/>
              </a:spcBef>
              <a:buNone/>
              <a:defRPr sz="2400" kern="2400" spc="-60" baseline="0">
                <a:solidFill>
                  <a:schemeClr val="tx2"/>
                </a:solidFill>
                <a:latin typeface="+mj-lt"/>
                <a:ea typeface="+mj-ea"/>
                <a:cs typeface="+mj-cs"/>
              </a:defRPr>
            </a:lvl1pPr>
          </a:lstStyle>
          <a:p>
            <a:r>
              <a:rPr lang="en-GB" sz="2326" dirty="0"/>
              <a:t>Government Support Schemes – CBILS</a:t>
            </a:r>
          </a:p>
        </p:txBody>
      </p:sp>
      <p:sp>
        <p:nvSpPr>
          <p:cNvPr id="12" name="TextBox 11">
            <a:extLst>
              <a:ext uri="{FF2B5EF4-FFF2-40B4-BE49-F238E27FC236}">
                <a16:creationId xmlns:a16="http://schemas.microsoft.com/office/drawing/2014/main" id="{9A552116-7B63-0FC3-997A-7524212D4378}"/>
              </a:ext>
            </a:extLst>
          </p:cNvPr>
          <p:cNvSpPr txBox="1"/>
          <p:nvPr/>
        </p:nvSpPr>
        <p:spPr>
          <a:xfrm>
            <a:off x="464246" y="4423510"/>
            <a:ext cx="8408150" cy="1169551"/>
          </a:xfrm>
          <a:prstGeom prst="rect">
            <a:avLst/>
          </a:prstGeom>
          <a:noFill/>
        </p:spPr>
        <p:txBody>
          <a:bodyPr wrap="square">
            <a:spAutoFit/>
          </a:bodyPr>
          <a:lstStyle/>
          <a:p>
            <a:pPr marL="166169" indent="-166169">
              <a:spcBef>
                <a:spcPts val="582"/>
              </a:spcBef>
              <a:spcAft>
                <a:spcPts val="582"/>
              </a:spcAft>
              <a:buClr>
                <a:srgbClr val="003C69"/>
              </a:buClr>
              <a:buFont typeface="Arial" panose="020B0604020202020204" pitchFamily="34" charset="0"/>
              <a:buChar char="•"/>
              <a:tabLst>
                <a:tab pos="258486" algn="l"/>
              </a:tabLst>
              <a:defRPr/>
            </a:pPr>
            <a:r>
              <a:rPr lang="en-GB" sz="1000" dirty="0"/>
              <a:t>As at December 2024, a total of £25.8bn has been lent over the CBILS scheme, across 97,756 facilities.</a:t>
            </a:r>
          </a:p>
          <a:p>
            <a:pPr marL="166169" indent="-166169">
              <a:spcBef>
                <a:spcPts val="582"/>
              </a:spcBef>
              <a:spcAft>
                <a:spcPts val="582"/>
              </a:spcAft>
              <a:buClr>
                <a:srgbClr val="003C69"/>
              </a:buClr>
              <a:buFont typeface="Arial" panose="020B0604020202020204" pitchFamily="34" charset="0"/>
              <a:buChar char="•"/>
              <a:tabLst>
                <a:tab pos="258486" algn="l"/>
              </a:tabLst>
              <a:defRPr/>
            </a:pPr>
            <a:r>
              <a:rPr lang="en-GB" sz="1000" dirty="0"/>
              <a:t>£13.1bn has been repaid to date, with £0.9bn paid out under Government guarantee. A further £0.3bn is known to be in default/arrears or a government claim has been made.</a:t>
            </a:r>
          </a:p>
          <a:p>
            <a:pPr marL="166169" indent="-166169">
              <a:spcBef>
                <a:spcPts val="582"/>
              </a:spcBef>
              <a:spcAft>
                <a:spcPts val="582"/>
              </a:spcAft>
              <a:buClr>
                <a:srgbClr val="003C69"/>
              </a:buClr>
              <a:buFont typeface="Arial" panose="020B0604020202020204" pitchFamily="34" charset="0"/>
              <a:buChar char="•"/>
              <a:tabLst>
                <a:tab pos="258486" algn="l"/>
              </a:tabLst>
              <a:defRPr/>
            </a:pPr>
            <a:r>
              <a:rPr lang="en-GB" sz="1000" dirty="0"/>
              <a:t>£3.6bn is on schedule to be repaid over the facilities life, which amounts to 42,594 facilities. It should be noted that there is a difference of £7.9bn. These are considered to be  ‘at risk’ of write-off or partial repayments and certain recoveries made. </a:t>
            </a:r>
          </a:p>
        </p:txBody>
      </p:sp>
      <p:sp>
        <p:nvSpPr>
          <p:cNvPr id="4" name="TextBox 3">
            <a:extLst>
              <a:ext uri="{FF2B5EF4-FFF2-40B4-BE49-F238E27FC236}">
                <a16:creationId xmlns:a16="http://schemas.microsoft.com/office/drawing/2014/main" id="{15B89D70-FC67-7275-C4F0-3D50EF779945}"/>
              </a:ext>
            </a:extLst>
          </p:cNvPr>
          <p:cNvSpPr txBox="1"/>
          <p:nvPr/>
        </p:nvSpPr>
        <p:spPr>
          <a:xfrm>
            <a:off x="464246" y="4076017"/>
            <a:ext cx="4996222" cy="200055"/>
          </a:xfrm>
          <a:prstGeom prst="rect">
            <a:avLst/>
          </a:prstGeom>
          <a:noFill/>
        </p:spPr>
        <p:txBody>
          <a:bodyPr wrap="square" rtlCol="0">
            <a:spAutoFit/>
          </a:bodyPr>
          <a:lstStyle/>
          <a:p>
            <a:r>
              <a:rPr lang="en-GB" sz="700" dirty="0"/>
              <a:t>* Includes BBB settled claims and those currently in arrears/default/BBB claim made </a:t>
            </a:r>
          </a:p>
        </p:txBody>
      </p:sp>
    </p:spTree>
    <p:extLst>
      <p:ext uri="{BB962C8B-B14F-4D97-AF65-F5344CB8AC3E}">
        <p14:creationId xmlns:p14="http://schemas.microsoft.com/office/powerpoint/2010/main" val="383878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BCCA7-2236-7C42-811B-62D7D0DE7C2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6BE7135-4566-10EB-28A8-62231148D48A}"/>
              </a:ext>
            </a:extLst>
          </p:cNvPr>
          <p:cNvSpPr>
            <a:spLocks noGrp="1"/>
          </p:cNvSpPr>
          <p:nvPr>
            <p:ph type="title"/>
          </p:nvPr>
        </p:nvSpPr>
        <p:spPr>
          <a:xfrm>
            <a:off x="565079" y="2021370"/>
            <a:ext cx="8995242" cy="846523"/>
          </a:xfrm>
        </p:spPr>
        <p:txBody>
          <a:bodyPr/>
          <a:lstStyle/>
          <a:p>
            <a:r>
              <a:rPr lang="en-US" sz="4800" dirty="0"/>
              <a:t>2. HMRC update</a:t>
            </a:r>
          </a:p>
        </p:txBody>
      </p:sp>
      <p:sp>
        <p:nvSpPr>
          <p:cNvPr id="16" name="Slide Number Placeholder 5">
            <a:extLst>
              <a:ext uri="{FF2B5EF4-FFF2-40B4-BE49-F238E27FC236}">
                <a16:creationId xmlns:a16="http://schemas.microsoft.com/office/drawing/2014/main" id="{E1338871-2BB1-6B39-4349-8F00C827F74A}"/>
              </a:ext>
            </a:extLst>
          </p:cNvPr>
          <p:cNvSpPr>
            <a:spLocks noGrp="1"/>
          </p:cNvSpPr>
          <p:nvPr>
            <p:ph type="sldNum" sz="quarter" idx="12"/>
          </p:nvPr>
        </p:nvSpPr>
        <p:spPr>
          <a:prstGeom prst="rect">
            <a:avLst/>
          </a:prstGeom>
        </p:spPr>
        <p:txBody>
          <a:bodyPr/>
          <a:lstStyle/>
          <a:p>
            <a:fld id="{CB7FE98A-78B1-495F-8A5C-53E48422F91F}" type="slidenum">
              <a:rPr lang="en-US" smtClean="0"/>
              <a:pPr/>
              <a:t>8</a:t>
            </a:fld>
            <a:endParaRPr lang="en-US"/>
          </a:p>
        </p:txBody>
      </p:sp>
    </p:spTree>
    <p:extLst>
      <p:ext uri="{BB962C8B-B14F-4D97-AF65-F5344CB8AC3E}">
        <p14:creationId xmlns:p14="http://schemas.microsoft.com/office/powerpoint/2010/main" val="142195493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6148B-770F-7CD5-3C60-3F7EE91AA51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74E429-588A-A737-E739-61E598EF60C9}"/>
              </a:ext>
            </a:extLst>
          </p:cNvPr>
          <p:cNvSpPr>
            <a:spLocks noGrp="1"/>
          </p:cNvSpPr>
          <p:nvPr>
            <p:ph type="sldNum" sz="quarter" idx="12"/>
          </p:nvPr>
        </p:nvSpPr>
        <p:spPr/>
        <p:txBody>
          <a:bodyPr/>
          <a:lstStyle/>
          <a:p>
            <a:pPr defTabSz="886236"/>
            <a:fld id="{CB7FE98A-78B1-495F-8A5C-53E48422F91F}" type="slidenum">
              <a:rPr lang="en-US">
                <a:solidFill>
                  <a:srgbClr val="4D4D4F"/>
                </a:solidFill>
                <a:latin typeface="Nunito Sans"/>
              </a:rPr>
              <a:pPr defTabSz="886236"/>
              <a:t>9</a:t>
            </a:fld>
            <a:endParaRPr lang="en-US" dirty="0">
              <a:solidFill>
                <a:srgbClr val="4D4D4F"/>
              </a:solidFill>
              <a:latin typeface="Nunito Sans"/>
            </a:endParaRPr>
          </a:p>
        </p:txBody>
      </p:sp>
      <p:sp>
        <p:nvSpPr>
          <p:cNvPr id="7" name="Rectangle 6">
            <a:extLst>
              <a:ext uri="{FF2B5EF4-FFF2-40B4-BE49-F238E27FC236}">
                <a16:creationId xmlns:a16="http://schemas.microsoft.com/office/drawing/2014/main" id="{401D093C-C471-8440-DC47-B7733CA09658}"/>
              </a:ext>
            </a:extLst>
          </p:cNvPr>
          <p:cNvSpPr/>
          <p:nvPr/>
        </p:nvSpPr>
        <p:spPr>
          <a:xfrm>
            <a:off x="535654" y="1301293"/>
            <a:ext cx="8670311" cy="2055642"/>
          </a:xfrm>
          <a:prstGeom prst="rect">
            <a:avLst/>
          </a:prstGeom>
          <a:noFill/>
          <a:ln w="6350" cap="flat" cmpd="sng" algn="ctr">
            <a:noFill/>
            <a:prstDash val="solid"/>
          </a:ln>
          <a:effectLst/>
        </p:spPr>
        <p:txBody>
          <a:bodyPr rot="0" spcFirstLastPara="0" vertOverflow="overflow" horzOverflow="overflow" vert="horz" wrap="square" lIns="88626" tIns="44313" rIns="88626" bIns="44313" numCol="1" spcCol="0" rtlCol="0" fromWordArt="0" anchor="t" anchorCtr="0" forceAA="0" compatLnSpc="1">
            <a:prstTxWarp prst="textNoShape">
              <a:avLst/>
            </a:prstTxWarp>
            <a:noAutofit/>
          </a:bodyPr>
          <a:lstStyle/>
          <a:p>
            <a:pPr marL="285750" indent="-285750">
              <a:lnSpc>
                <a:spcPct val="110000"/>
              </a:lnSpc>
              <a:spcBef>
                <a:spcPts val="291"/>
              </a:spcBef>
              <a:spcAft>
                <a:spcPts val="291"/>
              </a:spcAft>
              <a:buClr>
                <a:srgbClr val="00B050"/>
              </a:buClr>
              <a:buFont typeface="Arial" panose="020B0604020202020204" pitchFamily="34" charset="0"/>
              <a:buChar char="•"/>
              <a:defRPr/>
            </a:pPr>
            <a:r>
              <a:rPr lang="en-GB" sz="1200" dirty="0"/>
              <a:t>The current debt position of HMRC, as of Dec-24, was £44.3bn, a decrease of £1.4bn from December 2023.</a:t>
            </a:r>
          </a:p>
          <a:p>
            <a:pPr marL="285750" indent="-285750">
              <a:lnSpc>
                <a:spcPct val="110000"/>
              </a:lnSpc>
              <a:spcBef>
                <a:spcPts val="291"/>
              </a:spcBef>
              <a:spcAft>
                <a:spcPts val="291"/>
              </a:spcAft>
              <a:buClr>
                <a:srgbClr val="00B050"/>
              </a:buClr>
              <a:buFont typeface="Arial" panose="020B0604020202020204" pitchFamily="34" charset="0"/>
              <a:buChar char="•"/>
              <a:defRPr/>
            </a:pPr>
            <a:r>
              <a:rPr lang="en-GB" sz="1200" dirty="0"/>
              <a:t>Although Managed Debt continued to grow throughout 2022 and 2023 due to payment plans being set-up via TTP arrangements, there was a reduction in Managed Debt of £0.7bn between December 2023 and December 2024, perhaps demonstrating HMRC’s stricter approach in agreeing Time to Pay Arrangements.  </a:t>
            </a:r>
          </a:p>
          <a:p>
            <a:pPr marL="285750" indent="-285750">
              <a:lnSpc>
                <a:spcPct val="110000"/>
              </a:lnSpc>
              <a:spcBef>
                <a:spcPts val="291"/>
              </a:spcBef>
              <a:spcAft>
                <a:spcPts val="291"/>
              </a:spcAft>
              <a:buClr>
                <a:srgbClr val="00B050"/>
              </a:buClr>
              <a:buFont typeface="Arial" panose="020B0604020202020204" pitchFamily="34" charset="0"/>
              <a:buChar char="•"/>
              <a:defRPr/>
            </a:pPr>
            <a:r>
              <a:rPr lang="en-GB" sz="1200" dirty="0"/>
              <a:t>Debt Available for Pursuit showed a relatively level trend in the year to December 2024 and finished on £38.4bn (a £0.7bn reduction on December 2023). This does demonstrate that there still persists clear signs of distress amongst UK businesses. </a:t>
            </a:r>
            <a:endParaRPr lang="en-GB" sz="1163" kern="0" dirty="0">
              <a:solidFill>
                <a:srgbClr val="4D4D4F"/>
              </a:solidFill>
              <a:latin typeface="Nunito Sans"/>
            </a:endParaRPr>
          </a:p>
        </p:txBody>
      </p:sp>
      <p:sp>
        <p:nvSpPr>
          <p:cNvPr id="3" name="Title 4">
            <a:extLst>
              <a:ext uri="{FF2B5EF4-FFF2-40B4-BE49-F238E27FC236}">
                <a16:creationId xmlns:a16="http://schemas.microsoft.com/office/drawing/2014/main" id="{AEEC9B47-02A2-5A7B-53D5-A7D032AA8EEC}"/>
              </a:ext>
            </a:extLst>
          </p:cNvPr>
          <p:cNvSpPr>
            <a:spLocks noGrp="1"/>
          </p:cNvSpPr>
          <p:nvPr>
            <p:ph type="title"/>
          </p:nvPr>
        </p:nvSpPr>
        <p:spPr>
          <a:xfrm>
            <a:off x="463551" y="376238"/>
            <a:ext cx="6951663" cy="374650"/>
          </a:xfrm>
        </p:spPr>
        <p:txBody>
          <a:bodyPr/>
          <a:lstStyle/>
          <a:p>
            <a:r>
              <a:rPr lang="en-GB" b="1" dirty="0"/>
              <a:t>Market Outlook: HMRC</a:t>
            </a:r>
            <a:endParaRPr lang="en-GB" dirty="0"/>
          </a:p>
        </p:txBody>
      </p:sp>
      <p:sp>
        <p:nvSpPr>
          <p:cNvPr id="4" name="Text Placeholder 4">
            <a:extLst>
              <a:ext uri="{FF2B5EF4-FFF2-40B4-BE49-F238E27FC236}">
                <a16:creationId xmlns:a16="http://schemas.microsoft.com/office/drawing/2014/main" id="{8D4FEAB4-1E49-70D6-7805-2B6771EED95D}"/>
              </a:ext>
            </a:extLst>
          </p:cNvPr>
          <p:cNvSpPr txBox="1">
            <a:spLocks/>
          </p:cNvSpPr>
          <p:nvPr/>
        </p:nvSpPr>
        <p:spPr>
          <a:xfrm>
            <a:off x="463453" y="779434"/>
            <a:ext cx="8373993" cy="362336"/>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86236">
              <a:spcBef>
                <a:spcPts val="0"/>
              </a:spcBef>
              <a:defRPr/>
            </a:pPr>
            <a:r>
              <a:rPr lang="en-GB" sz="1745" dirty="0">
                <a:solidFill>
                  <a:srgbClr val="4D4D4F"/>
                </a:solidFill>
                <a:latin typeface="Nunito Sans"/>
              </a:rPr>
              <a:t>Overdue debts</a:t>
            </a:r>
          </a:p>
        </p:txBody>
      </p:sp>
      <p:sp>
        <p:nvSpPr>
          <p:cNvPr id="32" name="Freeform 17">
            <a:extLst>
              <a:ext uri="{FF2B5EF4-FFF2-40B4-BE49-F238E27FC236}">
                <a16:creationId xmlns:a16="http://schemas.microsoft.com/office/drawing/2014/main" id="{65A417E8-D639-30E0-F9F7-5FCA2D5C7036}"/>
              </a:ext>
            </a:extLst>
          </p:cNvPr>
          <p:cNvSpPr/>
          <p:nvPr/>
        </p:nvSpPr>
        <p:spPr>
          <a:xfrm rot="5400000" flipH="1">
            <a:off x="-64615" y="5806253"/>
            <a:ext cx="111636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6236"/>
            <a:endParaRPr lang="en-US" sz="1745" dirty="0">
              <a:solidFill>
                <a:srgbClr val="FFFFFF"/>
              </a:solidFill>
              <a:latin typeface="Nunito Sans"/>
            </a:endParaRPr>
          </a:p>
        </p:txBody>
      </p:sp>
      <p:pic>
        <p:nvPicPr>
          <p:cNvPr id="5" name="Picture 4">
            <a:extLst>
              <a:ext uri="{FF2B5EF4-FFF2-40B4-BE49-F238E27FC236}">
                <a16:creationId xmlns:a16="http://schemas.microsoft.com/office/drawing/2014/main" id="{B12B7BE2-9672-FAA3-31E7-128D56C7ABE9}"/>
              </a:ext>
            </a:extLst>
          </p:cNvPr>
          <p:cNvPicPr>
            <a:picLocks noChangeAspect="1"/>
          </p:cNvPicPr>
          <p:nvPr>
            <p:custDataLst>
              <p:tags r:id="rId1"/>
            </p:custDataLst>
          </p:nvPr>
        </p:nvPicPr>
        <p:blipFill>
          <a:blip r:embed="rId3"/>
          <a:stretch>
            <a:fillRect/>
          </a:stretch>
        </p:blipFill>
        <p:spPr>
          <a:xfrm>
            <a:off x="700037" y="3023857"/>
            <a:ext cx="8525357" cy="3430928"/>
          </a:xfrm>
          <a:prstGeom prst="rect">
            <a:avLst/>
          </a:prstGeom>
        </p:spPr>
      </p:pic>
    </p:spTree>
    <p:extLst>
      <p:ext uri="{BB962C8B-B14F-4D97-AF65-F5344CB8AC3E}">
        <p14:creationId xmlns:p14="http://schemas.microsoft.com/office/powerpoint/2010/main" val="2765526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FOOTERSCRIPT" val="&lt;%Company Name%&gt;"/>
  <p:tag name="DATESCRIPT" val="&lt;%Date%&gt;"/>
  <p:tag name="UPSLIDETOCMASTERID" val="Duff &amp; Phelps UK10 16 2020"/>
  <p:tag name="UPSLIDETOCMASTERNAME" val="Duff &amp; Phelps UK"/>
  <p:tag name="UPSLIDETOCMASTERLASTEDITIONDATE" val="637384559992873838"/>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false&lt;/ContainsAppendix&gt;&#10;    &lt;ContainsUnNumberedSections&gt;true&lt;/ContainsUnNumberedSections&gt;&#10;    &lt;SlideTitle&gt;Contents&lt;/SlideTitle&gt;&#10;  &lt;/TocSlidesOptions&gt;&#10;  &lt;SectionSlideOptions&gt;&#10;    &lt;ContainsOwnSubSection&gt;fals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false&lt;/ContainsParentSection&gt;&#10;    &lt;ContainsOtherSections&gt;true&lt;/ContainsOtherSections&gt;&#10;    &lt;containsAppendix&gt;false&lt;/containsAppendix&gt;&#10;    &lt;containsUnnumberedSections&gt;false&lt;/containsUnnumberedSections&gt;&#10;    &lt;SlideTitle /&gt;&#10;  &lt;/SubSectionSlideOptions&gt;&#10;  &lt;UsedSlideLayouts&gt;&#10;    &lt;TocSlidesLayout&gt;&#10;      &lt;DesignName&gt;Kroll&lt;/DesignName&gt;&#10;      &lt;LayoutName&gt;Thank You 1&lt;/LayoutName&gt;&#10;    &lt;/TocSlidesLayout&gt;&#10;    &lt;SectionLayout&gt;&#10;      &lt;DesignName&gt;Kroll&lt;/DesignName&gt;&#10;      &lt;LayoutName&gt;Thank You 1&lt;/LayoutName&gt;&#10;    &lt;/SectionLayout&gt;&#10;    &lt;SubsectionLayout&gt;&#10;      &lt;DesignName&gt;Kroll&lt;/DesignName&gt;&#10;      &lt;LayoutName&gt;Thank You 1&lt;/LayoutName&gt;&#10;    &lt;/SubsectionLayout&gt;&#10;    &lt;AppendixLayout&gt;&#10;      &lt;DesignName /&gt;&#10;      &lt;LayoutName /&gt;&#10;    &lt;/AppendixLayout&gt;&#10;    &lt;TitleSliLayout&gt;&#10;      &lt;DesignName&gt;Kroll&lt;/DesignName&gt;&#10;      &lt;LayoutName&gt;Title Slide 1&lt;/LayoutName&gt;&#10;    &lt;/TitleSliLayout&gt;&#10;  &lt;/UsedSlideLayouts&gt;&#10;  &lt;ActiveReminders&gt;&#10;    &lt;ReminderScriptList&gt;&#10;      &lt;ReminderScript&gt;&#10;        &lt;Key xsi:type=&quot;xsd:string&quot;&gt;Reminder10/9/2020 2:30:56 PM251285285&lt;/Key&gt;&#10;        &lt;Value xsi:type=&quot;xsd:string&quot;&gt;&amp;lt;%SectionNum%&amp;gt;. &amp;lt;%SectionName%&amp;gt; - &amp;lt;%SubSectionName%&amp;gt;&lt;/Value&gt;&#10;      &lt;/ReminderScript&gt;&#10;    &lt;/ReminderScriptList&gt;&#10;  &lt;/ActiveReminders&gt;&#10;  &lt;HardRefreshRequired&gt;true&lt;/HardRefreshRequired&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lt;/AfterSecNum&gt;&#10;        &lt;BeforeSecNum /&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true&lt;/UseManualSpacing&gt;&#10;        &lt;ManualSpacing&gt;&#10;          &lt;SpaceBeforeSections&gt;7.05&lt;/SpaceBeforeSections&gt;&#10;          &lt;SpaceBeforeSubSections&gt;10.9984255&lt;/SpaceBeforeSubSections&gt;&#10;          &lt;SpaceBeforeSlides&gt;5.49921274&lt;/SpaceBeforeSlides&gt;&#10;        &lt;/ManualSpacing&gt;&#10;        &lt;ManualSpacingSections&gt;&#10;          &lt;SpaceBeforeSections&gt;16.4976387&lt;/SpaceBeforeSections&gt;&#10;          &lt;SpaceBeforeSubSections&gt;10.9984255&lt;/SpaceBeforeSubSections&gt;&#10;          &lt;SpaceBeforeSlides&gt;5.49921274&lt;/SpaceBeforeSlides&gt;&#10;        &lt;/ManualSpacingSections&gt;&#10;        &lt;ManualSpacingSubSections&gt;&#10;          &lt;SpaceBeforeSections&gt;16.4976387&lt;/SpaceBeforeSections&gt;&#10;          &lt;SpaceBeforeSubSections&gt;10.9984255&lt;/SpaceBeforeSubSections&gt;&#10;          &lt;SpaceBeforeSlides&gt;5.49921274&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DisplayRemindersOnSlides&gt;true&lt;/DisplayRemindersOnSlides&gt;&#10;  &lt;/UserPresentationOptions&gt;&#10;  &lt;XmlSubSectionsHaveSlide&gt;false&lt;/XmlSubSectionsHaveSlide&gt;&#10;  &lt;AllowDuplicateTitleSlides&gt;true&lt;/AllowDuplicateTitleSlides&gt;&#10;  &lt;ShowEmptySlideTitles&gt;false&lt;/ShowEmptySlideTitles&gt;&#10;  &lt;NumberingOption&gt;&#10;    &lt;NumType&gt;FullArabic&lt;/NumType&gt;&#10;  &lt;/NumberingOption&gt;&#10;  &lt;NumberingOptionForAppendix&gt;&#10;    &lt;NumType&gt;RomanAndLetters&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TOCSHAPE" val="AA"/>
  <p:tag name="SHAPETYPE" val="SECTIONTITLE"/>
  <p:tag name="NAME" val="SECTIONTITLE"/>
  <p:tag name="TOCTEMPLATESHAPENAME" val="Titre de section"/>
  <p:tag name="TOCTEMPLATESHAPEDESCRIPTION" val="Définit le format de la forme contenant les titres de section"/>
</p:tagLst>
</file>

<file path=ppt/tags/tag11.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ECTIONINDEX"/>
  <p:tag name="TOCTEMPLATESHAPENAME" val="Numéro de slide des sections"/>
  <p:tag name="TOCTEMPLATESHAPEDESCRIPTION" val="Définit le format de la forme contenant les numéros de slides pour les sections."/>
</p:tagLst>
</file>

<file path=ppt/tags/tag12.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4.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5.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Numéro de slide des sous-sections"/>
  <p:tag name="TOCTEMPLATESHAPEDESCRIPTION" val="Définit le format de la forme contenant les numéros de slides des sous-sections."/>
</p:tagLst>
</file>

<file path=ppt/tags/tag16.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17.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8.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ags/tag19.xml><?xml version="1.0" encoding="utf-8"?>
<p:tagLst xmlns:a="http://schemas.openxmlformats.org/drawingml/2006/main" xmlns:r="http://schemas.openxmlformats.org/officeDocument/2006/relationships" xmlns:p="http://schemas.openxmlformats.org/presentationml/2006/main">
  <p:tag name="TOCSHAPE" val="AA"/>
  <p:tag name="SHAPETYPE" val="SUBSECTIONTITLE"/>
  <p:tag name="NAME" val="SECTIONINDEX"/>
  <p:tag name="TOCTEMPLATESHAPENAME" val="Numéro de slide des sections"/>
  <p:tag name="TOCTEMPLATESHAPEDESCRIPTION" val="Définit le format de la forme contenant les numéros de slides pour les section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ags/tag21.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22.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23.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24.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ECTIONINDEX"/>
  <p:tag name="TOCTEMPLATESHAPENAME" val="Numéro de slide des sections"/>
  <p:tag name="TOCTEMPLATESHAPEDESCRIPTION" val="Définit le format de la forme contenant les numéros de slides pour les sections."/>
</p:tagLst>
</file>

<file path=ppt/tags/tag25.xml><?xml version="1.0" encoding="utf-8"?>
<p:tagLst xmlns:a="http://schemas.openxmlformats.org/drawingml/2006/main" xmlns:r="http://schemas.openxmlformats.org/officeDocument/2006/relationships" xmlns:p="http://schemas.openxmlformats.org/presentationml/2006/main">
  <p:tag name="TOCSHAPE" val="307"/>
  <p:tag name="SLIDEINDEX" val="307"/>
  <p:tag name="NAME" val="SLIDEINDEX"/>
  <p:tag name="TOCTEMPLATESHAPENAME" val="Numéro de slide"/>
  <p:tag name="TOCTEMPLATESHAPEDESCRIPTION" val="Définit le format de la forme contenant le numéro de diapositive"/>
</p:tagLst>
</file>

<file path=ppt/tags/tag26.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27.xml><?xml version="1.0" encoding="utf-8"?>
<p:tagLst xmlns:a="http://schemas.openxmlformats.org/drawingml/2006/main" xmlns:r="http://schemas.openxmlformats.org/officeDocument/2006/relationships" xmlns:p="http://schemas.openxmlformats.org/presentationml/2006/main">
  <p:tag name="TOCSHAPE" val="307"/>
  <p:tag name="SLIDEINDEX" val="307"/>
  <p:tag name="NAME" val="SUBSECTIONINDEX"/>
  <p:tag name="TOCTEMPLATESHAPENAME" val="Numéro de slide des sous-sections"/>
  <p:tag name="TOCTEMPLATESHAPEDESCRIPTION" val="Définit le format de la forme contenant les numéros de slides des sous-sections."/>
</p:tagLst>
</file>

<file path=ppt/tags/tag28.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29.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3.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30.xml><?xml version="1.0" encoding="utf-8"?>
<p:tagLst xmlns:a="http://schemas.openxmlformats.org/drawingml/2006/main" xmlns:r="http://schemas.openxmlformats.org/officeDocument/2006/relationships" xmlns:p="http://schemas.openxmlformats.org/presentationml/2006/main">
  <p:tag name="NAME" val="Reminder10/9/2020 2:30:56 PM251285285"/>
  <p:tag name="TOCTEMPLATESHAPENAME" val="Defaut name"/>
</p:tagLst>
</file>

<file path=ppt/tags/tag31.xml><?xml version="1.0" encoding="utf-8"?>
<p:tagLst xmlns:a="http://schemas.openxmlformats.org/drawingml/2006/main" xmlns:r="http://schemas.openxmlformats.org/officeDocument/2006/relationships" xmlns:p="http://schemas.openxmlformats.org/presentationml/2006/main">
  <p:tag name="NAME" val="Reminder10/9/2020 2:30:56 PM251285285"/>
  <p:tag name="TOCTEMPLATESHAPENAME" val="Defaut name"/>
</p:tagLst>
</file>

<file path=ppt/tags/tag32.xml><?xml version="1.0" encoding="utf-8"?>
<p:tagLst xmlns:a="http://schemas.openxmlformats.org/drawingml/2006/main" xmlns:r="http://schemas.openxmlformats.org/officeDocument/2006/relationships" xmlns:p="http://schemas.openxmlformats.org/presentationml/2006/main">
  <p:tag name="LAST UPDATE DATE" val="478290421.924595"/>
  <p:tag name="IMPORTID" val="3626474055847.468839"/>
  <p:tag name="WBLAST" val="https://duffandphelpsgbr-my.sharepoint.com/personal/andrew_moncur_kroll_com/Documents/Documents/HMRC Market Outlook/Market Outlook.xlsx"/>
  <p:tag name="USER NAME" val="Andrew.Moncur"/>
  <p:tag name="TYPE" val="2"/>
  <p:tag name="SOURCENAME" val="HMRC Quarterly Overall Debt Balance (Split by Type of Debt) (Chart 2)"/>
  <p:tag name="SHEETID" val="Overall Debt"/>
  <p:tag name="PICTUREAPPEARANCE" val="xlPrinter"/>
  <p:tag name="NORESIZEONUPDATE" val="False"/>
  <p:tag name="EXPORTANDSETTINGINFO" val="{&#10;  &quot;PrimaryDisplay&quot;: {&#10;    &quot;IsDisplay1&quot;: false,&#10;    &quot;Resolution&quot;: {&#10;      &quot;Width&quot;: 1920,&#10;      &quot;Height&quot;: 1080&#10;    },&#10;    &quot;ResolutionToWorkingAreaRatio&quot;: 1.0&#10;  },&#10;  &quot;ResizeRatio&quot;: 1.0,&#10;  &quot;UndoAutoColor&quot;: false,&#10;  &quot;CustomAutoColor&quot;: false,&#10;  &quot;ExcelInfo&quot;: {&#10;    &quot;NormalFontStyle&quot;: {&#10;      &quot;Name&quot;: &quot;Arial&quot;,&#10;      &quot;Size&quot;: 11.0,&#10;      &quot;Color&quot;: 6313285,&#10;      &quot;IsBold&quot;: false,&#10;      &quot;IsItalic&quot;: false,&#10;      &quot;Underline&quot;: -4142&#10;    },&#10;    &quot;Printer&quot;: &quot;P-MAN-0451 on Ne00:&quot;&#10;  }&#10;}"/>
</p:tagLst>
</file>

<file path=ppt/tags/tag33.xml><?xml version="1.0" encoding="utf-8"?>
<p:tagLst xmlns:a="http://schemas.openxmlformats.org/drawingml/2006/main" xmlns:r="http://schemas.openxmlformats.org/officeDocument/2006/relationships" xmlns:p="http://schemas.openxmlformats.org/presentationml/2006/main">
  <p:tag name="LAST UPDATE DATE" val="478096117.004183"/>
  <p:tag name="IMPORTID" val="1255469042711.941607"/>
  <p:tag name="WBLAST" val="https://duffandphelpsgbr-my.sharepoint.com/personal/andrew_moncur_kroll_com/Documents/Documents/HMRC Market Outlook/Market Outlook.xlsx"/>
  <p:tag name="USER NAME" val="Andrew.Moncur"/>
  <p:tag name="TYPE" val="2"/>
  <p:tag name="SOURCENAME" val="Chart 4"/>
  <p:tag name="SHEETID" val="Winding up petitions"/>
  <p:tag name="PICTUREAPPEARANCE" val="xlPrinter"/>
  <p:tag name="NORESIZEONUPDATE" val="False"/>
  <p:tag name="EXPORTANDSETTINGINFO" val="{&#10;  &quot;PrimaryDisplay&quot;: {&#10;    &quot;IsDisplay1&quot;: false,&#10;    &quot;Resolution&quot;: {&#10;      &quot;Width&quot;: 1920,&#10;      &quot;Height&quot;: 1080&#10;    },&#10;    &quot;ResolutionToWorkingAreaRatio&quot;: 1.0&#10;  },&#10;  &quot;ResizeRatio&quot;: 1.0,&#10;  &quot;UndoAutoColor&quot;: false,&#10;  &quot;CustomAutoColor&quot;: false,&#10;  &quot;ExcelInfo&quot;: {&#10;    &quot;NormalFontStyle&quot;: {&#10;      &quot;Name&quot;: &quot;Arial&quot;,&#10;      &quot;Size&quot;: 11.0,&#10;      &quot;Color&quot;: 6313285,&#10;      &quot;IsBold&quot;: false,&#10;      &quot;IsItalic&quot;: false,&#10;      &quot;Underline&quot;: -4142&#10;    },&#10;    &quot;Printer&quot;: &quot;Power PDF on NUL&quot;&#10;  }&#1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LIDEINDEX"/>
  <p:tag name="TOCTEMPLATESHAPENAME" val="Numéro de slide"/>
  <p:tag name="TOCTEMPLATESHAPEDESCRIPTION" val="Définit le format de la forme contenant le numéro de diapositive"/>
</p:tagLst>
</file>

<file path=ppt/tags/tag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Numéro de slide des sous-sections"/>
  <p:tag name="TOCTEMPLATESHAPEDESCRIPTION" val="Définit le format de la forme contenant les numéros de slides des sous-sections."/>
</p:tagLst>
</file>

<file path=ppt/tags/tag8.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9.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heme/theme1.xml><?xml version="1.0" encoding="utf-8"?>
<a:theme xmlns:a="http://schemas.openxmlformats.org/drawingml/2006/main" name="Kroll">
  <a:themeElements>
    <a:clrScheme name="Kroll">
      <a:dk1>
        <a:srgbClr val="4D4D4F"/>
      </a:dk1>
      <a:lt1>
        <a:srgbClr val="FFFFFF"/>
      </a:lt1>
      <a:dk2>
        <a:srgbClr val="14487F"/>
      </a:dk2>
      <a:lt2>
        <a:srgbClr val="FFFFFF"/>
      </a:lt2>
      <a:accent1>
        <a:srgbClr val="14487F"/>
      </a:accent1>
      <a:accent2>
        <a:srgbClr val="43B049"/>
      </a:accent2>
      <a:accent3>
        <a:srgbClr val="4C9FC8"/>
      </a:accent3>
      <a:accent4>
        <a:srgbClr val="003057"/>
      </a:accent4>
      <a:accent5>
        <a:srgbClr val="A7A8A9"/>
      </a:accent5>
      <a:accent6>
        <a:srgbClr val="BF0D3E"/>
      </a:accent6>
      <a:hlink>
        <a:srgbClr val="43B049"/>
      </a:hlink>
      <a:folHlink>
        <a:srgbClr val="C4D600"/>
      </a:folHlink>
    </a:clrScheme>
    <a:fontScheme name="Kroll Fonts">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roll" id="{52228557-B8C2-4C49-A4F7-7EA2E7A6ED3D}" vid="{68B2E761-92CC-440D-8D2E-6739F2966EFE}"/>
    </a:ext>
  </a:ext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potx" id="{5A8482FF-10C2-4714-8387-D3A0074ACE9D}" vid="{5F151B88-239C-4361-B353-9BE5EF602D8D}"/>
    </a:ext>
  </a:extLst>
</a:theme>
</file>

<file path=ppt/theme/theme3.xml><?xml version="1.0" encoding="utf-8"?>
<a:theme xmlns:a="http://schemas.openxmlformats.org/drawingml/2006/main" name="1_Kroll">
  <a:themeElements>
    <a:clrScheme name="Kroll">
      <a:dk1>
        <a:srgbClr val="4D4D4F"/>
      </a:dk1>
      <a:lt1>
        <a:srgbClr val="FFFFFF"/>
      </a:lt1>
      <a:dk2>
        <a:srgbClr val="14487F"/>
      </a:dk2>
      <a:lt2>
        <a:srgbClr val="FFFFFF"/>
      </a:lt2>
      <a:accent1>
        <a:srgbClr val="14487F"/>
      </a:accent1>
      <a:accent2>
        <a:srgbClr val="43B049"/>
      </a:accent2>
      <a:accent3>
        <a:srgbClr val="4C9FC8"/>
      </a:accent3>
      <a:accent4>
        <a:srgbClr val="003057"/>
      </a:accent4>
      <a:accent5>
        <a:srgbClr val="A7A8A9"/>
      </a:accent5>
      <a:accent6>
        <a:srgbClr val="BF0D3E"/>
      </a:accent6>
      <a:hlink>
        <a:srgbClr val="43B049"/>
      </a:hlink>
      <a:folHlink>
        <a:srgbClr val="C4D600"/>
      </a:folHlink>
    </a:clrScheme>
    <a:fontScheme name="Kroll Fonts">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roll" id="{52228557-B8C2-4C49-A4F7-7EA2E7A6ED3D}" vid="{68B2E761-92CC-440D-8D2E-6739F2966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EA1B0AA1270340BBE80415D945D82C" ma:contentTypeVersion="15" ma:contentTypeDescription="Create a new document." ma:contentTypeScope="" ma:versionID="d7c499867f82d2047b715e8d011658ec">
  <xsd:schema xmlns:xsd="http://www.w3.org/2001/XMLSchema" xmlns:xs="http://www.w3.org/2001/XMLSchema" xmlns:p="http://schemas.microsoft.com/office/2006/metadata/properties" xmlns:ns2="74d8ae0d-8712-4004-9d10-afff9bcec9b1" xmlns:ns3="fcaf4005-2cf7-4f49-9c0a-ed9b57fcc9db" xmlns:ns4="c0a3f4b4-db75-4f99-9acd-0fec434d4d1c" targetNamespace="http://schemas.microsoft.com/office/2006/metadata/properties" ma:root="true" ma:fieldsID="6c86b5c52763a1be02ea14e5a0e174fc" ns2:_="" ns3:_="" ns4:_="">
    <xsd:import namespace="74d8ae0d-8712-4004-9d10-afff9bcec9b1"/>
    <xsd:import namespace="fcaf4005-2cf7-4f49-9c0a-ed9b57fcc9db"/>
    <xsd:import namespace="c0a3f4b4-db75-4f99-9acd-0fec434d4d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8ae0d-8712-4004-9d10-afff9bcec9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ac1eab5-a97a-4501-ae03-acd078780b9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af4005-2cf7-4f49-9c0a-ed9b57fcc9d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964ddd6-7af6-492c-be33-f7fa46510bb7}" ma:internalName="TaxCatchAll" ma:showField="CatchAllData" ma:web="fcaf4005-2cf7-4f49-9c0a-ed9b57fcc9d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a3f4b4-db75-4f99-9acd-0fec434d4d1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d8ae0d-8712-4004-9d10-afff9bcec9b1">
      <Terms xmlns="http://schemas.microsoft.com/office/infopath/2007/PartnerControls"/>
    </lcf76f155ced4ddcb4097134ff3c332f>
    <TaxCatchAll xmlns="fcaf4005-2cf7-4f49-9c0a-ed9b57fcc9db" xsi:nil="true"/>
  </documentManagement>
</p:properties>
</file>

<file path=customXml/itemProps1.xml><?xml version="1.0" encoding="utf-8"?>
<ds:datastoreItem xmlns:ds="http://schemas.openxmlformats.org/officeDocument/2006/customXml" ds:itemID="{1BB814C6-DB62-4A96-B750-46D9A7EFE127}">
  <ds:schemaRefs>
    <ds:schemaRef ds:uri="http://schemas.microsoft.com/sharepoint/v3/contenttype/forms"/>
  </ds:schemaRefs>
</ds:datastoreItem>
</file>

<file path=customXml/itemProps2.xml><?xml version="1.0" encoding="utf-8"?>
<ds:datastoreItem xmlns:ds="http://schemas.openxmlformats.org/officeDocument/2006/customXml" ds:itemID="{C082B14C-CE15-41A1-949A-E03132EEB823}">
  <ds:schemaRefs>
    <ds:schemaRef ds:uri="74d8ae0d-8712-4004-9d10-afff9bcec9b1"/>
    <ds:schemaRef ds:uri="c0a3f4b4-db75-4f99-9acd-0fec434d4d1c"/>
    <ds:schemaRef ds:uri="fcaf4005-2cf7-4f49-9c0a-ed9b57fcc9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77A263-C78A-4F5D-96FF-2773AAFAED7C}">
  <ds:schemaRefs>
    <ds:schemaRef ds:uri="http://purl.org/dc/terms/"/>
    <ds:schemaRef ds:uri="http://schemas.microsoft.com/office/infopath/2007/PartnerControls"/>
    <ds:schemaRef ds:uri="http://purl.org/dc/elements/1.1/"/>
    <ds:schemaRef ds:uri="74d8ae0d-8712-4004-9d10-afff9bcec9b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c0a3f4b4-db75-4f99-9acd-0fec434d4d1c"/>
    <ds:schemaRef ds:uri="fcaf4005-2cf7-4f49-9c0a-ed9b57fcc9db"/>
    <ds:schemaRef ds:uri="http://purl.org/dc/dcmitype/"/>
  </ds:schemaRefs>
</ds:datastoreItem>
</file>

<file path=docMetadata/LabelInfo.xml><?xml version="1.0" encoding="utf-8"?>
<clbl:labelList xmlns:clbl="http://schemas.microsoft.com/office/2020/mipLabelMetadata">
  <clbl:label id="{a7efe6f7-e258-4bf3-b686-25d8f0ddee2b}" enabled="1" method="Standard" siteId="{781802be-916f-42df-a204-78a2b3144934}" removed="0"/>
</clbl:labelList>
</file>

<file path=docProps/app.xml><?xml version="1.0" encoding="utf-8"?>
<Properties xmlns="http://schemas.openxmlformats.org/officeDocument/2006/extended-properties" xmlns:vt="http://schemas.openxmlformats.org/officeDocument/2006/docPropsVTypes">
  <Template/>
  <TotalTime>0</TotalTime>
  <Words>1739</Words>
  <Application>Microsoft Office PowerPoint</Application>
  <PresentationFormat>A4 Paper (210x297 mm)</PresentationFormat>
  <Paragraphs>233</Paragraphs>
  <Slides>17</Slides>
  <Notes>11</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3" baseType="lpstr">
      <vt:lpstr>Malgun Gothic</vt:lpstr>
      <vt:lpstr>Arial</vt:lpstr>
      <vt:lpstr>Arial Bold</vt:lpstr>
      <vt:lpstr>Calibri</vt:lpstr>
      <vt:lpstr>Century Gothic</vt:lpstr>
      <vt:lpstr>Courier New</vt:lpstr>
      <vt:lpstr>Garamond</vt:lpstr>
      <vt:lpstr>Nunito Sans</vt:lpstr>
      <vt:lpstr>Nunito Sans ExtraBold</vt:lpstr>
      <vt:lpstr>Segoe UI Light</vt:lpstr>
      <vt:lpstr>System Font Regular</vt:lpstr>
      <vt:lpstr>Wingdings</vt:lpstr>
      <vt:lpstr>Kroll</vt:lpstr>
      <vt:lpstr>UpSlide Table Of Content Master (do not edit)</vt:lpstr>
      <vt:lpstr>1_Kroll</vt:lpstr>
      <vt:lpstr>think-cell Slide</vt:lpstr>
      <vt:lpstr>UK Restructuring Market Update</vt:lpstr>
      <vt:lpstr>PowerPoint Presentation</vt:lpstr>
      <vt:lpstr>1. UK Restructuring Market</vt:lpstr>
      <vt:lpstr>UK Restructuring Market</vt:lpstr>
      <vt:lpstr>Market update &amp; historic UK administrations appointments</vt:lpstr>
      <vt:lpstr>Sector analysis – total insolvencies</vt:lpstr>
      <vt:lpstr>PowerPoint Presentation</vt:lpstr>
      <vt:lpstr>2. HMRC update</vt:lpstr>
      <vt:lpstr>Market Outlook: HMRC</vt:lpstr>
      <vt:lpstr>Market Outlook: HMRC - Enforcement </vt:lpstr>
      <vt:lpstr>Market Outlook: HMRC</vt:lpstr>
      <vt:lpstr>Market Outlook: HMRC</vt:lpstr>
      <vt:lpstr>Case study – Project Waste</vt:lpstr>
      <vt:lpstr>3. Case Study – Pelta Medical Papers Ltd</vt:lpstr>
      <vt:lpstr>Pelta Medical Papers Ltd (in Administration)</vt:lpstr>
      <vt:lpstr>Pelta Medical Papers Ltd (in Administration)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Hurley</dc:creator>
  <cp:lastModifiedBy>Kirsty McGregor</cp:lastModifiedBy>
  <cp:revision>9</cp:revision>
  <cp:lastPrinted>2024-10-01T11:26:06Z</cp:lastPrinted>
  <dcterms:created xsi:type="dcterms:W3CDTF">2021-05-25T12:41:17Z</dcterms:created>
  <dcterms:modified xsi:type="dcterms:W3CDTF">2025-03-06T07:26:07Z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0x01010014EA1B0AA1270340BBE80415D945D82C</vt:lpwstr>
  </property>
  <property fmtid="{D5CDD505-2E9C-101B-9397-08002B2CF9AE}" pid="3" name="MSIP_Label_a7efe6f7-e258-4bf3-b686-25d8f0ddee2b_Enabled">
    <vt:lpwstr>true</vt:lpwstr>
  </property>
  <property fmtid="{D5CDD505-2E9C-101B-9397-08002B2CF9AE}" pid="4" name="MSIP_Label_a7efe6f7-e258-4bf3-b686-25d8f0ddee2b_SetDate">
    <vt:lpwstr>2023-09-29T13:59:25Z</vt:lpwstr>
  </property>
  <property fmtid="{D5CDD505-2E9C-101B-9397-08002B2CF9AE}" pid="5" name="MSIP_Label_a7efe6f7-e258-4bf3-b686-25d8f0ddee2b_Method">
    <vt:lpwstr>Standard</vt:lpwstr>
  </property>
  <property fmtid="{D5CDD505-2E9C-101B-9397-08002B2CF9AE}" pid="6" name="MSIP_Label_a7efe6f7-e258-4bf3-b686-25d8f0ddee2b_Name">
    <vt:lpwstr>a7efe6f7-e258-4bf3-b686-25d8f0ddee2b</vt:lpwstr>
  </property>
  <property fmtid="{D5CDD505-2E9C-101B-9397-08002B2CF9AE}" pid="7" name="MSIP_Label_a7efe6f7-e258-4bf3-b686-25d8f0ddee2b_SiteId">
    <vt:lpwstr>781802be-916f-42df-a204-78a2b3144934</vt:lpwstr>
  </property>
  <property fmtid="{D5CDD505-2E9C-101B-9397-08002B2CF9AE}" pid="8" name="MSIP_Label_a7efe6f7-e258-4bf3-b686-25d8f0ddee2b_ActionId">
    <vt:lpwstr>b2315526-9aee-44e9-a3bc-27df15d09d4e</vt:lpwstr>
  </property>
  <property fmtid="{D5CDD505-2E9C-101B-9397-08002B2CF9AE}" pid="9" name="MSIP_Label_a7efe6f7-e258-4bf3-b686-25d8f0ddee2b_ContentBits">
    <vt:lpwstr>0</vt:lpwstr>
  </property>
  <property fmtid="{D5CDD505-2E9C-101B-9397-08002B2CF9AE}" pid="10" name="MediaServiceImageTags">
    <vt:lpwstr/>
  </property>
</Properties>
</file>