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99" r:id="rId5"/>
    <p:sldMasterId id="2147483713" r:id="rId6"/>
    <p:sldMasterId id="2147483720" r:id="rId7"/>
    <p:sldMasterId id="2147483737" r:id="rId8"/>
    <p:sldMasterId id="2147483742" r:id="rId9"/>
  </p:sldMasterIdLst>
  <p:notesMasterIdLst>
    <p:notesMasterId r:id="rId30"/>
  </p:notesMasterIdLst>
  <p:sldIdLst>
    <p:sldId id="532" r:id="rId10"/>
    <p:sldId id="514" r:id="rId11"/>
    <p:sldId id="314" r:id="rId12"/>
    <p:sldId id="522" r:id="rId13"/>
    <p:sldId id="613" r:id="rId14"/>
    <p:sldId id="537" r:id="rId15"/>
    <p:sldId id="555" r:id="rId16"/>
    <p:sldId id="611" r:id="rId17"/>
    <p:sldId id="612" r:id="rId18"/>
    <p:sldId id="433" r:id="rId19"/>
    <p:sldId id="610" r:id="rId20"/>
    <p:sldId id="271" r:id="rId21"/>
    <p:sldId id="614" r:id="rId22"/>
    <p:sldId id="616" r:id="rId23"/>
    <p:sldId id="266" r:id="rId24"/>
    <p:sldId id="554" r:id="rId25"/>
    <p:sldId id="577" r:id="rId26"/>
    <p:sldId id="291" r:id="rId27"/>
    <p:sldId id="600" r:id="rId28"/>
    <p:sldId id="608"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70E6D-23EA-4743-A46D-68BF575EAF97}" v="145" dt="2025-02-11T13:22:30.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6357" autoAdjust="0"/>
  </p:normalViewPr>
  <p:slideViewPr>
    <p:cSldViewPr snapToGrid="0">
      <p:cViewPr varScale="1">
        <p:scale>
          <a:sx n="82" d="100"/>
          <a:sy n="82" d="100"/>
        </p:scale>
        <p:origin x="720" y="7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81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EB8E789-B015-4E7D-AFFA-23EBB073DABE}" type="datetimeFigureOut">
              <a:rPr lang="en-GB" smtClean="0"/>
              <a:t>11/02/2025</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45C3639-5812-4C65-BA9E-477297AC8CBF}" type="slidenum">
              <a:rPr lang="en-GB" smtClean="0"/>
              <a:t>‹#›</a:t>
            </a:fld>
            <a:endParaRPr lang="en-GB"/>
          </a:p>
        </p:txBody>
      </p:sp>
    </p:spTree>
    <p:extLst>
      <p:ext uri="{BB962C8B-B14F-4D97-AF65-F5344CB8AC3E}">
        <p14:creationId xmlns:p14="http://schemas.microsoft.com/office/powerpoint/2010/main" val="376426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CADD4BC9-EFE1-4251-8907-924C2A4CCA79}"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402924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CADD4BC9-EFE1-4251-8907-924C2A4CCA79}"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25315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CADD4BC9-EFE1-4251-8907-924C2A4CCA79}"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3000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CADD4BC9-EFE1-4251-8907-924C2A4CCA79}"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6968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CADD4BC9-EFE1-4251-8907-924C2A4CCA79}"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0885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a:t>
            </a:r>
          </a:p>
        </p:txBody>
      </p:sp>
      <p:sp>
        <p:nvSpPr>
          <p:cNvPr id="4" name="Slide Number Placeholder 3"/>
          <p:cNvSpPr>
            <a:spLocks noGrp="1"/>
          </p:cNvSpPr>
          <p:nvPr>
            <p:ph type="sldNum" sz="quarter" idx="5"/>
          </p:nvPr>
        </p:nvSpPr>
        <p:spPr/>
        <p:txBody>
          <a:bodyPr/>
          <a:lstStyle/>
          <a:p>
            <a:fld id="{CADD4BC9-EFE1-4251-8907-924C2A4CCA79}" type="slidenum">
              <a:rPr lang="en-US" smtClean="0"/>
              <a:pPr/>
              <a:t>7</a:t>
            </a:fld>
            <a:endParaRPr lang="en-US" dirty="0"/>
          </a:p>
        </p:txBody>
      </p:sp>
    </p:spTree>
    <p:extLst>
      <p:ext uri="{BB962C8B-B14F-4D97-AF65-F5344CB8AC3E}">
        <p14:creationId xmlns:p14="http://schemas.microsoft.com/office/powerpoint/2010/main" val="418873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CADD4BC9-EFE1-4251-8907-924C2A4CCA79}"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1761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CADD4BC9-EFE1-4251-8907-924C2A4CCA79}"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38361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CADD4BC9-EFE1-4251-8907-924C2A4CCA79}"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21965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a:t>
            </a:r>
          </a:p>
        </p:txBody>
      </p:sp>
      <p:sp>
        <p:nvSpPr>
          <p:cNvPr id="4" name="Slide Number Placeholder 3"/>
          <p:cNvSpPr>
            <a:spLocks noGrp="1"/>
          </p:cNvSpPr>
          <p:nvPr>
            <p:ph type="sldNum" sz="quarter" idx="5"/>
          </p:nvPr>
        </p:nvSpPr>
        <p:spPr/>
        <p:txBody>
          <a:bodyPr/>
          <a:lstStyle/>
          <a:p>
            <a:fld id="{CADD4BC9-EFE1-4251-8907-924C2A4CCA79}" type="slidenum">
              <a:rPr lang="en-US" smtClean="0"/>
              <a:pPr/>
              <a:t>14</a:t>
            </a:fld>
            <a:endParaRPr lang="en-US" dirty="0"/>
          </a:p>
        </p:txBody>
      </p:sp>
    </p:spTree>
    <p:extLst>
      <p:ext uri="{BB962C8B-B14F-4D97-AF65-F5344CB8AC3E}">
        <p14:creationId xmlns:p14="http://schemas.microsoft.com/office/powerpoint/2010/main" val="2092440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ck Cover option 2">
    <p:bg>
      <p:bgPr>
        <a:solidFill>
          <a:schemeClr val="tx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36FD1F2-6D82-49A9-8EDD-1DFFA4DD1701}"/>
              </a:ext>
            </a:extLst>
          </p:cNvPr>
          <p:cNvSpPr>
            <a:spLocks noGrp="1"/>
          </p:cNvSpPr>
          <p:nvPr>
            <p:ph type="ctrTitle" hasCustomPrompt="1"/>
          </p:nvPr>
        </p:nvSpPr>
        <p:spPr>
          <a:xfrm>
            <a:off x="1145069" y="2339955"/>
            <a:ext cx="7347496" cy="497051"/>
          </a:xfrm>
          <a:prstGeom prst="rect">
            <a:avLst/>
          </a:prstGeom>
        </p:spPr>
        <p:txBody>
          <a:bodyPr lIns="0" anchor="b">
            <a:spAutoFit/>
          </a:bodyPr>
          <a:lstStyle>
            <a:lvl1pPr algn="l">
              <a:lnSpc>
                <a:spcPts val="3810"/>
              </a:lnSpc>
              <a:defRPr sz="3629" i="0">
                <a:solidFill>
                  <a:schemeClr val="bg1"/>
                </a:solidFill>
                <a:latin typeface="Garamond" panose="02020404030301010803" pitchFamily="18" charset="0"/>
              </a:defRPr>
            </a:lvl1pPr>
          </a:lstStyle>
          <a:p>
            <a:r>
              <a:rPr lang="en-US" dirty="0"/>
              <a:t>Click to add presentation title</a:t>
            </a:r>
          </a:p>
        </p:txBody>
      </p:sp>
      <p:sp>
        <p:nvSpPr>
          <p:cNvPr id="16" name="Subtitle 2">
            <a:extLst>
              <a:ext uri="{FF2B5EF4-FFF2-40B4-BE49-F238E27FC236}">
                <a16:creationId xmlns:a16="http://schemas.microsoft.com/office/drawing/2014/main" id="{02A1130F-BB58-4E94-AAA6-2881A06D2800}"/>
              </a:ext>
            </a:extLst>
          </p:cNvPr>
          <p:cNvSpPr>
            <a:spLocks noGrp="1"/>
          </p:cNvSpPr>
          <p:nvPr>
            <p:ph type="subTitle" idx="1" hasCustomPrompt="1"/>
          </p:nvPr>
        </p:nvSpPr>
        <p:spPr>
          <a:xfrm>
            <a:off x="1145069" y="2958137"/>
            <a:ext cx="7347496" cy="251288"/>
          </a:xfrm>
          <a:prstGeom prst="rect">
            <a:avLst/>
          </a:prstGeom>
        </p:spPr>
        <p:txBody>
          <a:bodyPr lIns="0">
            <a:spAutoFit/>
          </a:bodyPr>
          <a:lstStyle>
            <a:lvl1pPr marL="0" indent="0" algn="l">
              <a:buNone/>
              <a:defRPr sz="1633">
                <a:solidFill>
                  <a:schemeClr val="bg1"/>
                </a:solidFill>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presentation subtitle</a:t>
            </a:r>
          </a:p>
        </p:txBody>
      </p:sp>
      <p:cxnSp>
        <p:nvCxnSpPr>
          <p:cNvPr id="12" name="Straight Connector 11">
            <a:extLst>
              <a:ext uri="{FF2B5EF4-FFF2-40B4-BE49-F238E27FC236}">
                <a16:creationId xmlns:a16="http://schemas.microsoft.com/office/drawing/2014/main" id="{49965D45-90E6-4EA1-970F-DFE72A94111D}"/>
              </a:ext>
            </a:extLst>
          </p:cNvPr>
          <p:cNvCxnSpPr>
            <a:cxnSpLocks/>
          </p:cNvCxnSpPr>
          <p:nvPr userDrawn="1"/>
        </p:nvCxnSpPr>
        <p:spPr>
          <a:xfrm flipV="1">
            <a:off x="819906" y="1569056"/>
            <a:ext cx="0" cy="277816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C9C3DD8-3B4D-0945-8DAB-AC896A5B76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37119240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all Out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042" y="2962435"/>
            <a:ext cx="10649670" cy="502573"/>
          </a:xfrm>
          <a:prstGeom prst="rect">
            <a:avLst/>
          </a:prstGeom>
        </p:spPr>
        <p:txBody>
          <a:bodyPr anchor="ctr" anchorCtr="0"/>
          <a:lstStyle>
            <a:lvl1pPr algn="ctr">
              <a:defRPr sz="3266" b="0" i="1">
                <a:solidFill>
                  <a:schemeClr val="bg1"/>
                </a:solidFill>
                <a:latin typeface="Garamond" panose="02020404030301010803"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2B98F9CF-E71F-40E5-8638-258748666F35}"/>
              </a:ext>
            </a:extLst>
          </p:cNvPr>
          <p:cNvCxnSpPr>
            <a:cxnSpLocks/>
          </p:cNvCxnSpPr>
          <p:nvPr userDrawn="1"/>
        </p:nvCxnSpPr>
        <p:spPr>
          <a:xfrm>
            <a:off x="820042" y="1991730"/>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7DF8EE-E61A-3546-BD4B-261A58CFC034}"/>
              </a:ext>
            </a:extLst>
          </p:cNvPr>
          <p:cNvCxnSpPr>
            <a:cxnSpLocks/>
          </p:cNvCxnSpPr>
          <p:nvPr userDrawn="1"/>
        </p:nvCxnSpPr>
        <p:spPr>
          <a:xfrm>
            <a:off x="820042" y="4435712"/>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99161D-2E70-5242-9B06-7CED5C8183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1223" y="5501262"/>
            <a:ext cx="1847305" cy="671226"/>
          </a:xfrm>
          <a:prstGeom prst="rect">
            <a:avLst/>
          </a:prstGeom>
        </p:spPr>
      </p:pic>
    </p:spTree>
    <p:extLst>
      <p:ext uri="{BB962C8B-B14F-4D97-AF65-F5344CB8AC3E}">
        <p14:creationId xmlns:p14="http://schemas.microsoft.com/office/powerpoint/2010/main" val="232990473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ll Out_White">
    <p:spTree>
      <p:nvGrpSpPr>
        <p:cNvPr id="1" name=""/>
        <p:cNvGrpSpPr/>
        <p:nvPr/>
      </p:nvGrpSpPr>
      <p:grpSpPr>
        <a:xfrm>
          <a:off x="0" y="0"/>
          <a:ext cx="0" cy="0"/>
          <a:chOff x="0" y="0"/>
          <a:chExt cx="0" cy="0"/>
        </a:xfrm>
      </p:grpSpPr>
      <p:sp>
        <p:nvSpPr>
          <p:cNvPr id="2" name="Title 1"/>
          <p:cNvSpPr>
            <a:spLocks noGrp="1"/>
          </p:cNvSpPr>
          <p:nvPr>
            <p:ph type="title"/>
          </p:nvPr>
        </p:nvSpPr>
        <p:spPr>
          <a:xfrm>
            <a:off x="820042" y="2962433"/>
            <a:ext cx="10649670" cy="502577"/>
          </a:xfrm>
          <a:prstGeom prst="rect">
            <a:avLst/>
          </a:prstGeom>
        </p:spPr>
        <p:txBody>
          <a:bodyPr anchor="ctr" anchorCtr="0"/>
          <a:lstStyle>
            <a:lvl1pPr algn="ctr">
              <a:defRPr sz="3266" b="0" i="1">
                <a:solidFill>
                  <a:schemeClr val="tx1"/>
                </a:solidFill>
                <a:latin typeface="Garamond" panose="02020404030301010803"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2B98F9CF-E71F-40E5-8638-258748666F35}"/>
              </a:ext>
            </a:extLst>
          </p:cNvPr>
          <p:cNvCxnSpPr>
            <a:cxnSpLocks/>
          </p:cNvCxnSpPr>
          <p:nvPr userDrawn="1"/>
        </p:nvCxnSpPr>
        <p:spPr>
          <a:xfrm>
            <a:off x="820042" y="1991730"/>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7DF8EE-E61A-3546-BD4B-261A58CFC034}"/>
              </a:ext>
            </a:extLst>
          </p:cNvPr>
          <p:cNvCxnSpPr>
            <a:cxnSpLocks/>
          </p:cNvCxnSpPr>
          <p:nvPr userDrawn="1"/>
        </p:nvCxnSpPr>
        <p:spPr>
          <a:xfrm>
            <a:off x="820042" y="4435712"/>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F6FA6B4-2163-8341-935A-F61C9E324F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1223" y="5501261"/>
            <a:ext cx="1847305" cy="671227"/>
          </a:xfrm>
          <a:prstGeom prst="rect">
            <a:avLst/>
          </a:prstGeom>
        </p:spPr>
      </p:pic>
    </p:spTree>
    <p:extLst>
      <p:ext uri="{BB962C8B-B14F-4D97-AF65-F5344CB8AC3E}">
        <p14:creationId xmlns:p14="http://schemas.microsoft.com/office/powerpoint/2010/main" val="123432337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debar Left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B355E7-1618-3643-9184-4E89A853DB8C}"/>
              </a:ext>
            </a:extLst>
          </p:cNvPr>
          <p:cNvSpPr>
            <a:spLocks noGrp="1"/>
          </p:cNvSpPr>
          <p:nvPr>
            <p:ph type="title"/>
          </p:nvPr>
        </p:nvSpPr>
        <p:spPr>
          <a:xfrm>
            <a:off x="2455598" y="978006"/>
            <a:ext cx="6996596" cy="502577"/>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F3146B7A-89EE-4448-BA36-D028391874FB}"/>
              </a:ext>
            </a:extLst>
          </p:cNvPr>
          <p:cNvCxnSpPr>
            <a:cxnSpLocks/>
          </p:cNvCxnSpPr>
          <p:nvPr userDrawn="1"/>
        </p:nvCxnSpPr>
        <p:spPr>
          <a:xfrm>
            <a:off x="3038283"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4473116" y="1991730"/>
            <a:ext cx="6996596"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7DFE287-012C-6947-A285-2A597A6B6113}"/>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16" name="Text Placeholder 8">
            <a:extLst>
              <a:ext uri="{FF2B5EF4-FFF2-40B4-BE49-F238E27FC236}">
                <a16:creationId xmlns:a16="http://schemas.microsoft.com/office/drawing/2014/main" id="{8018BA48-85C7-794E-BCC4-0315609B6AAB}"/>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a:t>
            </a:r>
          </a:p>
        </p:txBody>
      </p:sp>
    </p:spTree>
    <p:extLst>
      <p:ext uri="{BB962C8B-B14F-4D97-AF65-F5344CB8AC3E}">
        <p14:creationId xmlns:p14="http://schemas.microsoft.com/office/powerpoint/2010/main" val="2377117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ar Righ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D7AAB-A0E9-A24B-A3D5-48F8C0D85D57}"/>
              </a:ext>
            </a:extLst>
          </p:cNvPr>
          <p:cNvSpPr/>
          <p:nvPr userDrawn="1"/>
        </p:nvSpPr>
        <p:spPr>
          <a:xfrm>
            <a:off x="0" y="0"/>
            <a:ext cx="12277080" cy="365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1" name="Rectangle 10">
            <a:extLst>
              <a:ext uri="{FF2B5EF4-FFF2-40B4-BE49-F238E27FC236}">
                <a16:creationId xmlns:a16="http://schemas.microsoft.com/office/drawing/2014/main" id="{1534A1F2-1C89-4DD5-B68A-087A53486103}"/>
              </a:ext>
            </a:extLst>
          </p:cNvPr>
          <p:cNvSpPr/>
          <p:nvPr userDrawn="1"/>
        </p:nvSpPr>
        <p:spPr>
          <a:xfrm flipV="1">
            <a:off x="8128000" y="0"/>
            <a:ext cx="4149080" cy="6857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4" name="Title 3">
            <a:extLst>
              <a:ext uri="{FF2B5EF4-FFF2-40B4-BE49-F238E27FC236}">
                <a16:creationId xmlns:a16="http://schemas.microsoft.com/office/drawing/2014/main" id="{1EB355E7-1618-3643-9184-4E89A853DB8C}"/>
              </a:ext>
            </a:extLst>
          </p:cNvPr>
          <p:cNvSpPr>
            <a:spLocks noGrp="1"/>
          </p:cNvSpPr>
          <p:nvPr>
            <p:ph type="title"/>
          </p:nvPr>
        </p:nvSpPr>
        <p:spPr>
          <a:xfrm>
            <a:off x="818232" y="978006"/>
            <a:ext cx="6996596" cy="50257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F3146B7A-89EE-4448-BA36-D028391874FB}"/>
              </a:ext>
            </a:extLst>
          </p:cNvPr>
          <p:cNvCxnSpPr>
            <a:cxnSpLocks/>
          </p:cNvCxnSpPr>
          <p:nvPr userDrawn="1"/>
        </p:nvCxnSpPr>
        <p:spPr>
          <a:xfrm>
            <a:off x="818232"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818232" y="1991730"/>
            <a:ext cx="6996596"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5AD76FF0-BD73-424F-9541-8DBBF78A4866}"/>
              </a:ext>
            </a:extLst>
          </p:cNvPr>
          <p:cNvSpPr>
            <a:spLocks noGrp="1"/>
          </p:cNvSpPr>
          <p:nvPr>
            <p:ph type="body" sz="quarter" idx="11"/>
          </p:nvPr>
        </p:nvSpPr>
        <p:spPr>
          <a:xfrm>
            <a:off x="8414019" y="1991730"/>
            <a:ext cx="3055693" cy="4180758"/>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7DFE287-012C-6947-A285-2A597A6B6113}"/>
              </a:ext>
            </a:extLst>
          </p:cNvPr>
          <p:cNvSpPr txBox="1"/>
          <p:nvPr userDrawn="1"/>
        </p:nvSpPr>
        <p:spPr>
          <a:xfrm>
            <a:off x="7308725"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16" name="Text Placeholder 8">
            <a:extLst>
              <a:ext uri="{FF2B5EF4-FFF2-40B4-BE49-F238E27FC236}">
                <a16:creationId xmlns:a16="http://schemas.microsoft.com/office/drawing/2014/main" id="{8018BA48-85C7-794E-BCC4-0315609B6AAB}"/>
              </a:ext>
            </a:extLst>
          </p:cNvPr>
          <p:cNvSpPr txBox="1">
            <a:spLocks/>
          </p:cNvSpPr>
          <p:nvPr userDrawn="1"/>
        </p:nvSpPr>
        <p:spPr>
          <a:xfrm>
            <a:off x="5353661"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COMPANIES  |</a:t>
            </a:r>
          </a:p>
        </p:txBody>
      </p:sp>
    </p:spTree>
    <p:extLst>
      <p:ext uri="{BB962C8B-B14F-4D97-AF65-F5344CB8AC3E}">
        <p14:creationId xmlns:p14="http://schemas.microsoft.com/office/powerpoint/2010/main" val="4045333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extLst>
              <p:ext uri="{D42A27DB-BD31-4B8C-83A1-F6EECF244321}">
                <p14:modId xmlns:p14="http://schemas.microsoft.com/office/powerpoint/2010/main" val="3065829094"/>
              </p:ext>
            </p:extLst>
          </p:nvPr>
        </p:nvGraphicFramePr>
        <p:xfrm>
          <a:off x="820042" y="1991730"/>
          <a:ext cx="10649670" cy="4180762"/>
        </p:xfrm>
        <a:graphic>
          <a:graphicData uri="http://schemas.openxmlformats.org/drawingml/2006/table">
            <a:tbl>
              <a:tblPr firstRow="1" bandRow="1"/>
              <a:tblGrid>
                <a:gridCol w="10649670">
                  <a:extLst>
                    <a:ext uri="{9D8B030D-6E8A-4147-A177-3AD203B41FA5}">
                      <a16:colId xmlns:a16="http://schemas.microsoft.com/office/drawing/2014/main" val="20000"/>
                    </a:ext>
                  </a:extLst>
                </a:gridCol>
              </a:tblGrid>
              <a:tr h="348397">
                <a:tc>
                  <a:txBody>
                    <a:bodyPr/>
                    <a:lstStyle/>
                    <a:p>
                      <a:endParaRPr lang="en-US" sz="1200" dirty="0">
                        <a:latin typeface="Segoe UI" panose="020B0502040204020203" pitchFamily="34" charset="0"/>
                      </a:endParaRPr>
                    </a:p>
                  </a:txBody>
                  <a:tcPr marL="121920" marR="121920">
                    <a:lnL w="12700" cmpd="sng">
                      <a:noFill/>
                    </a:lnL>
                    <a:lnR w="12700" cmpd="sng">
                      <a:noFill/>
                    </a:lnR>
                    <a:lnT w="635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389391"/>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392226"/>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988383"/>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671371"/>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671203"/>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858432"/>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763175"/>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7535507"/>
                  </a:ext>
                </a:extLst>
              </a:tr>
              <a:tr h="348397">
                <a:tc>
                  <a:txBody>
                    <a:bodyPr/>
                    <a:lstStyle>
                      <a:lvl1pPr marL="0" algn="l" defTabSz="914400" rtl="0" eaLnBrk="1" latinLnBrk="0" hangingPunct="1">
                        <a:defRPr sz="1800" b="1" kern="1200">
                          <a:solidFill>
                            <a:schemeClr val="lt1"/>
                          </a:solidFill>
                          <a:latin typeface="Tahoma"/>
                          <a:ea typeface=""/>
                          <a:cs typeface=""/>
                        </a:defRPr>
                      </a:lvl1pPr>
                      <a:lvl2pPr marL="457200" algn="l" defTabSz="914400" rtl="0" eaLnBrk="1" latinLnBrk="0" hangingPunct="1">
                        <a:defRPr sz="1800" b="1" kern="1200">
                          <a:solidFill>
                            <a:schemeClr val="lt1"/>
                          </a:solidFill>
                          <a:latin typeface="Tahoma"/>
                          <a:ea typeface=""/>
                          <a:cs typeface=""/>
                        </a:defRPr>
                      </a:lvl2pPr>
                      <a:lvl3pPr marL="914400" algn="l" defTabSz="914400" rtl="0" eaLnBrk="1" latinLnBrk="0" hangingPunct="1">
                        <a:defRPr sz="1800" b="1" kern="1200">
                          <a:solidFill>
                            <a:schemeClr val="lt1"/>
                          </a:solidFill>
                          <a:latin typeface="Tahoma"/>
                          <a:ea typeface=""/>
                          <a:cs typeface=""/>
                        </a:defRPr>
                      </a:lvl3pPr>
                      <a:lvl4pPr marL="1371600" algn="l" defTabSz="914400" rtl="0" eaLnBrk="1" latinLnBrk="0" hangingPunct="1">
                        <a:defRPr sz="1800" b="1" kern="1200">
                          <a:solidFill>
                            <a:schemeClr val="lt1"/>
                          </a:solidFill>
                          <a:latin typeface="Tahoma"/>
                          <a:ea typeface=""/>
                          <a:cs typeface=""/>
                        </a:defRPr>
                      </a:lvl4pPr>
                      <a:lvl5pPr marL="1828800" algn="l" defTabSz="914400" rtl="0" eaLnBrk="1" latinLnBrk="0" hangingPunct="1">
                        <a:defRPr sz="1800" b="1" kern="1200">
                          <a:solidFill>
                            <a:schemeClr val="lt1"/>
                          </a:solidFill>
                          <a:latin typeface="Tahoma"/>
                          <a:ea typeface=""/>
                          <a:cs typeface=""/>
                        </a:defRPr>
                      </a:lvl5pPr>
                      <a:lvl6pPr marL="2286000" algn="l" defTabSz="914400" rtl="0" eaLnBrk="1" latinLnBrk="0" hangingPunct="1">
                        <a:defRPr sz="1800" b="1" kern="1200">
                          <a:solidFill>
                            <a:schemeClr val="lt1"/>
                          </a:solidFill>
                          <a:latin typeface="Tahoma"/>
                          <a:ea typeface=""/>
                          <a:cs typeface=""/>
                        </a:defRPr>
                      </a:lvl6pPr>
                      <a:lvl7pPr marL="2743200" algn="l" defTabSz="914400" rtl="0" eaLnBrk="1" latinLnBrk="0" hangingPunct="1">
                        <a:defRPr sz="1800" b="1" kern="1200">
                          <a:solidFill>
                            <a:schemeClr val="lt1"/>
                          </a:solidFill>
                          <a:latin typeface="Tahoma"/>
                          <a:ea typeface=""/>
                          <a:cs typeface=""/>
                        </a:defRPr>
                      </a:lvl7pPr>
                      <a:lvl8pPr marL="3200400" algn="l" defTabSz="914400" rtl="0" eaLnBrk="1" latinLnBrk="0" hangingPunct="1">
                        <a:defRPr sz="1800" b="1" kern="1200">
                          <a:solidFill>
                            <a:schemeClr val="lt1"/>
                          </a:solidFill>
                          <a:latin typeface="Tahoma"/>
                          <a:ea typeface=""/>
                          <a:cs typeface=""/>
                        </a:defRPr>
                      </a:lvl8pPr>
                      <a:lvl9pPr marL="3657600" algn="l" defTabSz="914400" rtl="0" eaLnBrk="1" latinLnBrk="0" hangingPunct="1">
                        <a:defRPr sz="1800" b="1" kern="1200">
                          <a:solidFill>
                            <a:schemeClr val="lt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10E00397-3E11-4E96-A0AE-0E4354BC98FC}"/>
              </a:ext>
            </a:extLst>
          </p:cNvPr>
          <p:cNvSpPr txBox="1"/>
          <p:nvPr userDrawn="1"/>
        </p:nvSpPr>
        <p:spPr>
          <a:xfrm>
            <a:off x="820042" y="978006"/>
            <a:ext cx="10645283" cy="502573"/>
          </a:xfrm>
          <a:prstGeom prst="rect">
            <a:avLst/>
          </a:prstGeom>
          <a:noFill/>
        </p:spPr>
        <p:txBody>
          <a:bodyPr wrap="square" lIns="0" tIns="0" rIns="0" bIns="0" rtlCol="0">
            <a:spAutoFit/>
          </a:bodyPr>
          <a:lstStyle/>
          <a:p>
            <a:r>
              <a:rPr lang="en-US" sz="3266" i="1" dirty="0">
                <a:solidFill>
                  <a:schemeClr val="tx1"/>
                </a:solidFill>
                <a:latin typeface="Garamond" panose="02020404030301010803" pitchFamily="18" charset="0"/>
              </a:rPr>
              <a:t>Notes</a:t>
            </a:r>
          </a:p>
        </p:txBody>
      </p:sp>
    </p:spTree>
    <p:extLst>
      <p:ext uri="{BB962C8B-B14F-4D97-AF65-F5344CB8AC3E}">
        <p14:creationId xmlns:p14="http://schemas.microsoft.com/office/powerpoint/2010/main" val="63675034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pyright - Black">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00DD20-52A6-4079-89A6-6552920B1995}"/>
              </a:ext>
            </a:extLst>
          </p:cNvPr>
          <p:cNvSpPr txBox="1"/>
          <p:nvPr userDrawn="1"/>
        </p:nvSpPr>
        <p:spPr>
          <a:xfrm>
            <a:off x="820042" y="6088747"/>
            <a:ext cx="6125029" cy="83741"/>
          </a:xfrm>
          <a:prstGeom prst="rect">
            <a:avLst/>
          </a:prstGeom>
          <a:noFill/>
        </p:spPr>
        <p:txBody>
          <a:bodyPr wrap="square" lIns="0" tIns="0" rIns="0" bIns="0" rtlCol="0" anchor="b">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n-US" sz="544" b="0" i="0" kern="1200" dirty="0">
                <a:solidFill>
                  <a:schemeClr val="bg1"/>
                </a:solidFill>
                <a:effectLst/>
                <a:latin typeface="+mn-lt"/>
                <a:ea typeface="+mn-ea"/>
                <a:cs typeface="+mn-cs"/>
              </a:rPr>
              <a:t>© 2023 Lockton Companies. All rights reserved.</a:t>
            </a:r>
            <a:endParaRPr lang="en-US" sz="544" dirty="0">
              <a:solidFill>
                <a:schemeClr val="bg1"/>
              </a:solidFill>
            </a:endParaRPr>
          </a:p>
        </p:txBody>
      </p:sp>
      <p:cxnSp>
        <p:nvCxnSpPr>
          <p:cNvPr id="22" name="Straight Connector 21">
            <a:extLst>
              <a:ext uri="{FF2B5EF4-FFF2-40B4-BE49-F238E27FC236}">
                <a16:creationId xmlns:a16="http://schemas.microsoft.com/office/drawing/2014/main" id="{55583751-896A-431C-A641-6382DB73D742}"/>
              </a:ext>
            </a:extLst>
          </p:cNvPr>
          <p:cNvCxnSpPr>
            <a:cxnSpLocks/>
          </p:cNvCxnSpPr>
          <p:nvPr userDrawn="1"/>
        </p:nvCxnSpPr>
        <p:spPr>
          <a:xfrm>
            <a:off x="817258" y="3449355"/>
            <a:ext cx="770374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8BED8B-2829-4B38-99C6-4AA3EC428E7D}"/>
              </a:ext>
            </a:extLst>
          </p:cNvPr>
          <p:cNvSpPr txBox="1"/>
          <p:nvPr userDrawn="1"/>
        </p:nvSpPr>
        <p:spPr>
          <a:xfrm>
            <a:off x="705176" y="2809679"/>
            <a:ext cx="9510526" cy="790345"/>
          </a:xfrm>
          <a:prstGeom prst="rect">
            <a:avLst/>
          </a:prstGeom>
          <a:noFill/>
        </p:spPr>
        <p:txBody>
          <a:bodyPr wrap="square" rtlCol="0">
            <a:spAutoFit/>
          </a:bodyPr>
          <a:lstStyle/>
          <a:p>
            <a:r>
              <a:rPr lang="en-US" sz="4536" i="1" dirty="0">
                <a:solidFill>
                  <a:schemeClr val="bg1"/>
                </a:solidFill>
                <a:latin typeface="Garamond" panose="02020404030301010803" pitchFamily="18" charset="0"/>
              </a:rPr>
              <a:t>Independence changes everything.</a:t>
            </a:r>
          </a:p>
        </p:txBody>
      </p:sp>
      <p:pic>
        <p:nvPicPr>
          <p:cNvPr id="6" name="Picture 5">
            <a:extLst>
              <a:ext uri="{FF2B5EF4-FFF2-40B4-BE49-F238E27FC236}">
                <a16:creationId xmlns:a16="http://schemas.microsoft.com/office/drawing/2014/main" id="{CFCBAC62-2E2D-5F4E-AA7E-582E9834E0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30899490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pyright - Whit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00DD20-52A6-4079-89A6-6552920B1995}"/>
              </a:ext>
            </a:extLst>
          </p:cNvPr>
          <p:cNvSpPr txBox="1"/>
          <p:nvPr userDrawn="1"/>
        </p:nvSpPr>
        <p:spPr>
          <a:xfrm>
            <a:off x="820042" y="6088747"/>
            <a:ext cx="6125029" cy="83741"/>
          </a:xfrm>
          <a:prstGeom prst="rect">
            <a:avLst/>
          </a:prstGeom>
          <a:noFill/>
        </p:spPr>
        <p:txBody>
          <a:bodyPr wrap="square" lIns="0" tIns="0" rIns="0" bIns="0" rtlCol="0" anchor="b">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n-US" sz="544" b="0" i="0" kern="1200" dirty="0">
                <a:solidFill>
                  <a:schemeClr val="tx1"/>
                </a:solidFill>
                <a:effectLst/>
                <a:latin typeface="+mn-lt"/>
                <a:ea typeface="+mn-ea"/>
                <a:cs typeface="+mn-cs"/>
              </a:rPr>
              <a:t>© 2020 Lockton Companies. All rights reserved.</a:t>
            </a:r>
            <a:endParaRPr lang="en-US" sz="544" dirty="0">
              <a:solidFill>
                <a:schemeClr val="tx1"/>
              </a:solidFill>
            </a:endParaRPr>
          </a:p>
        </p:txBody>
      </p:sp>
      <p:cxnSp>
        <p:nvCxnSpPr>
          <p:cNvPr id="22" name="Straight Connector 21">
            <a:extLst>
              <a:ext uri="{FF2B5EF4-FFF2-40B4-BE49-F238E27FC236}">
                <a16:creationId xmlns:a16="http://schemas.microsoft.com/office/drawing/2014/main" id="{55583751-896A-431C-A641-6382DB73D742}"/>
              </a:ext>
            </a:extLst>
          </p:cNvPr>
          <p:cNvCxnSpPr>
            <a:cxnSpLocks/>
          </p:cNvCxnSpPr>
          <p:nvPr userDrawn="1"/>
        </p:nvCxnSpPr>
        <p:spPr>
          <a:xfrm>
            <a:off x="817258" y="3449355"/>
            <a:ext cx="770374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8BED8B-2829-4B38-99C6-4AA3EC428E7D}"/>
              </a:ext>
            </a:extLst>
          </p:cNvPr>
          <p:cNvSpPr txBox="1"/>
          <p:nvPr userDrawn="1"/>
        </p:nvSpPr>
        <p:spPr>
          <a:xfrm>
            <a:off x="705176" y="2809679"/>
            <a:ext cx="9510526" cy="790345"/>
          </a:xfrm>
          <a:prstGeom prst="rect">
            <a:avLst/>
          </a:prstGeom>
          <a:noFill/>
        </p:spPr>
        <p:txBody>
          <a:bodyPr wrap="square" rtlCol="0">
            <a:spAutoFit/>
          </a:bodyPr>
          <a:lstStyle/>
          <a:p>
            <a:r>
              <a:rPr lang="en-US" sz="4536" i="1" dirty="0">
                <a:solidFill>
                  <a:schemeClr val="tx1"/>
                </a:solidFill>
                <a:latin typeface="Garamond" panose="02020404030301010803" pitchFamily="18" charset="0"/>
              </a:rPr>
              <a:t>Independence changes everything.</a:t>
            </a:r>
          </a:p>
        </p:txBody>
      </p:sp>
      <p:pic>
        <p:nvPicPr>
          <p:cNvPr id="6" name="Picture 5">
            <a:extLst>
              <a:ext uri="{FF2B5EF4-FFF2-40B4-BE49-F238E27FC236}">
                <a16:creationId xmlns:a16="http://schemas.microsoft.com/office/drawing/2014/main" id="{4D7E3FDB-75F1-7344-BCCC-E0526EEBE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2407" y="5501261"/>
            <a:ext cx="1847305" cy="671227"/>
          </a:xfrm>
          <a:prstGeom prst="rect">
            <a:avLst/>
          </a:prstGeom>
        </p:spPr>
      </p:pic>
    </p:spTree>
    <p:extLst>
      <p:ext uri="{BB962C8B-B14F-4D97-AF65-F5344CB8AC3E}">
        <p14:creationId xmlns:p14="http://schemas.microsoft.com/office/powerpoint/2010/main" val="35766512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6539"/>
            <a:ext cx="11275712" cy="4672584"/>
          </a:xfrm>
        </p:spPr>
        <p:txBody>
          <a:bodyPr>
            <a:noAutofit/>
          </a:bodyPr>
          <a:lstStyle>
            <a:lvl1pPr>
              <a:lnSpc>
                <a:spcPct val="100000"/>
              </a:lnSpc>
              <a:defRPr sz="1350"/>
            </a:lvl1pPr>
            <a:lvl2pPr>
              <a:lnSpc>
                <a:spcPct val="100000"/>
              </a:lnSpc>
              <a:defRPr sz="1200"/>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a:xfrm>
            <a:off x="457201" y="165102"/>
            <a:ext cx="11277600" cy="647699"/>
          </a:xfrm>
        </p:spPr>
        <p:txBody>
          <a:bodyPr>
            <a:noAutofit/>
          </a:bodyPr>
          <a:lstStyle>
            <a:lvl1pPr>
              <a:defRPr sz="1650" baseline="0"/>
            </a:lvl1pPr>
          </a:lstStyle>
          <a:p>
            <a:r>
              <a:rPr lang="en-US" dirty="0"/>
              <a:t>Click to edit Master title style</a:t>
            </a:r>
          </a:p>
        </p:txBody>
      </p:sp>
      <p:sp>
        <p:nvSpPr>
          <p:cNvPr id="5" name="Text Placeholder 4"/>
          <p:cNvSpPr>
            <a:spLocks noGrp="1"/>
          </p:cNvSpPr>
          <p:nvPr>
            <p:ph type="body" sz="quarter" idx="13" hasCustomPrompt="1"/>
          </p:nvPr>
        </p:nvSpPr>
        <p:spPr>
          <a:xfrm>
            <a:off x="1272765" y="6220267"/>
            <a:ext cx="7031265" cy="492125"/>
          </a:xfrm>
        </p:spPr>
        <p:txBody>
          <a:bodyPr anchor="b" anchorCtr="0">
            <a:normAutofit/>
          </a:bodyPr>
          <a:lstStyle>
            <a:lvl1pPr marL="0" indent="0">
              <a:spcBef>
                <a:spcPts val="0"/>
              </a:spcBef>
              <a:buFontTx/>
              <a:buNone/>
              <a:defRPr lang="en-US" sz="600" kern="1200" dirty="0">
                <a:solidFill>
                  <a:schemeClr val="tx1">
                    <a:tint val="75000"/>
                  </a:schemeClr>
                </a:solidFill>
                <a:latin typeface="+mn-lt"/>
                <a:ea typeface="+mn-ea"/>
                <a:cs typeface="+mn-cs"/>
              </a:defRPr>
            </a:lvl1pPr>
          </a:lstStyle>
          <a:p>
            <a:pPr lvl="0"/>
            <a:r>
              <a:rPr lang="en-US" dirty="0"/>
              <a:t>Source:</a:t>
            </a:r>
          </a:p>
        </p:txBody>
      </p:sp>
      <p:sp>
        <p:nvSpPr>
          <p:cNvPr id="4" name="Text Placeholder 3"/>
          <p:cNvSpPr>
            <a:spLocks noGrp="1"/>
          </p:cNvSpPr>
          <p:nvPr>
            <p:ph type="body" sz="quarter" idx="14"/>
          </p:nvPr>
        </p:nvSpPr>
        <p:spPr>
          <a:xfrm>
            <a:off x="457201" y="868680"/>
            <a:ext cx="11275714" cy="502920"/>
          </a:xfrm>
        </p:spPr>
        <p:txBody>
          <a:bodyPr/>
          <a:lstStyle>
            <a:lvl1pPr marL="0" indent="0">
              <a:spcBef>
                <a:spcPts val="0"/>
              </a:spcBef>
              <a:buFontTx/>
              <a:buNone/>
              <a:defRPr sz="1200" baseline="0"/>
            </a:lvl1pPr>
          </a:lstStyle>
          <a:p>
            <a:pPr lvl="0"/>
            <a:r>
              <a:rPr lang="en-US" dirty="0"/>
              <a:t>Click to edit Master text styles</a:t>
            </a:r>
          </a:p>
        </p:txBody>
      </p:sp>
      <p:sp>
        <p:nvSpPr>
          <p:cNvPr id="7" name="Slide Number Placeholder 5"/>
          <p:cNvSpPr>
            <a:spLocks noGrp="1"/>
          </p:cNvSpPr>
          <p:nvPr>
            <p:ph type="sldNum" sz="quarter" idx="4"/>
          </p:nvPr>
        </p:nvSpPr>
        <p:spPr>
          <a:xfrm>
            <a:off x="11623908" y="6608218"/>
            <a:ext cx="92974" cy="92333"/>
          </a:xfrm>
          <a:prstGeom prst="rect">
            <a:avLst/>
          </a:prstGeom>
        </p:spPr>
        <p:txBody>
          <a:bodyPr vert="horz" wrap="none" lIns="0" tIns="0" rIns="0" bIns="0" rtlCol="0" anchor="ctr">
            <a:spAutoFit/>
          </a:bodyPr>
          <a:lstStyle>
            <a:lvl1pPr marL="0" algn="ctr" defTabSz="685804" rtl="0" eaLnBrk="1" latinLnBrk="0" hangingPunct="1">
              <a:defRPr lang="en-US" sz="600" kern="1200" baseline="0" smtClean="0">
                <a:solidFill>
                  <a:schemeClr val="tx1">
                    <a:tint val="75000"/>
                  </a:schemeClr>
                </a:solidFill>
                <a:latin typeface="+mn-lt"/>
                <a:ea typeface="+mn-ea"/>
                <a:cs typeface="+mn-cs"/>
              </a:defRPr>
            </a:lvl1pPr>
          </a:lstStyle>
          <a:p>
            <a:fld id="{7505E45A-03BB-464B-8278-1A9522AE72B1}" type="slidenum">
              <a:rPr lang="en-US" smtClean="0"/>
              <a:pPr/>
              <a:t>‹#›</a:t>
            </a:fld>
            <a:endParaRPr lang="en-US" dirty="0"/>
          </a:p>
        </p:txBody>
      </p:sp>
    </p:spTree>
    <p:custDataLst>
      <p:tags r:id="rId1"/>
    </p:custDataLst>
    <p:extLst>
      <p:ext uri="{BB962C8B-B14F-4D97-AF65-F5344CB8AC3E}">
        <p14:creationId xmlns:p14="http://schemas.microsoft.com/office/powerpoint/2010/main" val="219324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9"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3"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33"/>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33"/>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3"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4" y="2113200"/>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411419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Sidebar Left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B355E7-1618-3643-9184-4E89A853DB8C}"/>
              </a:ext>
            </a:extLst>
          </p:cNvPr>
          <p:cNvSpPr>
            <a:spLocks noGrp="1"/>
          </p:cNvSpPr>
          <p:nvPr>
            <p:ph type="title"/>
          </p:nvPr>
        </p:nvSpPr>
        <p:spPr>
          <a:xfrm>
            <a:off x="2455598" y="978006"/>
            <a:ext cx="6996596" cy="502577"/>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F3146B7A-89EE-4448-BA36-D028391874FB}"/>
              </a:ext>
            </a:extLst>
          </p:cNvPr>
          <p:cNvCxnSpPr>
            <a:cxnSpLocks/>
          </p:cNvCxnSpPr>
          <p:nvPr userDrawn="1"/>
        </p:nvCxnSpPr>
        <p:spPr>
          <a:xfrm>
            <a:off x="3038283"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4473116" y="1991730"/>
            <a:ext cx="6996596"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7DFE287-012C-6947-A285-2A597A6B6113}"/>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16" name="Text Placeholder 8">
            <a:extLst>
              <a:ext uri="{FF2B5EF4-FFF2-40B4-BE49-F238E27FC236}">
                <a16:creationId xmlns:a16="http://schemas.microsoft.com/office/drawing/2014/main" id="{8018BA48-85C7-794E-BCC4-0315609B6AAB}"/>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COMPANIES  |</a:t>
            </a:r>
          </a:p>
        </p:txBody>
      </p:sp>
    </p:spTree>
    <p:extLst>
      <p:ext uri="{BB962C8B-B14F-4D97-AF65-F5344CB8AC3E}">
        <p14:creationId xmlns:p14="http://schemas.microsoft.com/office/powerpoint/2010/main" val="277476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 5">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43D5E18-CDA2-5430-B545-4B842561D7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763"/>
            <a:ext cx="12135242" cy="688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F3B0489-807A-4259-872A-09EB9DDA65B4}"/>
              </a:ext>
            </a:extLst>
          </p:cNvPr>
          <p:cNvSpPr/>
          <p:nvPr userDrawn="1"/>
        </p:nvSpPr>
        <p:spPr>
          <a:xfrm>
            <a:off x="6909377" y="277089"/>
            <a:ext cx="5108890" cy="23991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cxnSp>
        <p:nvCxnSpPr>
          <p:cNvPr id="22" name="Straight Connector 21">
            <a:extLst>
              <a:ext uri="{FF2B5EF4-FFF2-40B4-BE49-F238E27FC236}">
                <a16:creationId xmlns:a16="http://schemas.microsoft.com/office/drawing/2014/main" id="{0CB6EF10-A373-4F15-B8E7-C9D7DCD0E4F8}"/>
              </a:ext>
            </a:extLst>
          </p:cNvPr>
          <p:cNvCxnSpPr>
            <a:cxnSpLocks/>
          </p:cNvCxnSpPr>
          <p:nvPr userDrawn="1"/>
        </p:nvCxnSpPr>
        <p:spPr>
          <a:xfrm>
            <a:off x="1065050" y="3123303"/>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EF6DBB54-2BFD-4713-91C3-4BB419A7FCAE}"/>
              </a:ext>
            </a:extLst>
          </p:cNvPr>
          <p:cNvSpPr>
            <a:spLocks noGrp="1"/>
          </p:cNvSpPr>
          <p:nvPr>
            <p:ph type="ctrTitle" hasCustomPrompt="1"/>
          </p:nvPr>
        </p:nvSpPr>
        <p:spPr>
          <a:xfrm>
            <a:off x="7051784" y="551229"/>
            <a:ext cx="4648379" cy="985668"/>
          </a:xfrm>
          <a:prstGeom prst="rect">
            <a:avLst/>
          </a:prstGeom>
        </p:spPr>
        <p:txBody>
          <a:bodyPr wrap="square" lIns="0" anchor="b">
            <a:spAutoFit/>
          </a:bodyPr>
          <a:lstStyle>
            <a:lvl1pPr algn="l">
              <a:lnSpc>
                <a:spcPts val="3810"/>
              </a:lnSpc>
              <a:defRPr sz="3629" i="0">
                <a:solidFill>
                  <a:schemeClr val="accent1"/>
                </a:solidFill>
                <a:latin typeface="Garamond" panose="02020404030301010803" pitchFamily="18" charset="0"/>
              </a:defRPr>
            </a:lvl1pPr>
          </a:lstStyle>
          <a:p>
            <a:r>
              <a:rPr lang="en-US" dirty="0"/>
              <a:t>Click to add presentation title</a:t>
            </a:r>
          </a:p>
        </p:txBody>
      </p:sp>
      <p:sp>
        <p:nvSpPr>
          <p:cNvPr id="24" name="Subtitle 2">
            <a:extLst>
              <a:ext uri="{FF2B5EF4-FFF2-40B4-BE49-F238E27FC236}">
                <a16:creationId xmlns:a16="http://schemas.microsoft.com/office/drawing/2014/main" id="{6F95AD5A-EB73-44E0-8ABE-868D77A1A869}"/>
              </a:ext>
            </a:extLst>
          </p:cNvPr>
          <p:cNvSpPr>
            <a:spLocks noGrp="1"/>
          </p:cNvSpPr>
          <p:nvPr>
            <p:ph type="subTitle" idx="1" hasCustomPrompt="1"/>
          </p:nvPr>
        </p:nvSpPr>
        <p:spPr>
          <a:xfrm>
            <a:off x="7051784" y="1825177"/>
            <a:ext cx="4648379" cy="251288"/>
          </a:xfrm>
          <a:prstGeom prst="rect">
            <a:avLst/>
          </a:prstGeom>
        </p:spPr>
        <p:txBody>
          <a:bodyPr wrap="square" lIns="0">
            <a:spAutoFit/>
          </a:bodyPr>
          <a:lstStyle>
            <a:lvl1pPr marL="0" indent="0" algn="l">
              <a:buNone/>
              <a:defRPr sz="1633">
                <a:solidFill>
                  <a:schemeClr val="accent2"/>
                </a:solidFill>
                <a:latin typeface="+mn-lt"/>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presentation subtitle</a:t>
            </a:r>
          </a:p>
        </p:txBody>
      </p:sp>
      <p:pic>
        <p:nvPicPr>
          <p:cNvPr id="9" name="Picture 8">
            <a:extLst>
              <a:ext uri="{FF2B5EF4-FFF2-40B4-BE49-F238E27FC236}">
                <a16:creationId xmlns:a16="http://schemas.microsoft.com/office/drawing/2014/main" id="{C4102339-6C0B-3542-9A8A-8D194DBE59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113" y="493861"/>
            <a:ext cx="1847305" cy="671226"/>
          </a:xfrm>
          <a:prstGeom prst="rect">
            <a:avLst/>
          </a:prstGeom>
        </p:spPr>
      </p:pic>
    </p:spTree>
    <p:extLst>
      <p:ext uri="{BB962C8B-B14F-4D97-AF65-F5344CB8AC3E}">
        <p14:creationId xmlns:p14="http://schemas.microsoft.com/office/powerpoint/2010/main" val="297162545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Cover option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bridge, outdoor, sky, yellow&#10;&#10;Description automatically generated">
            <a:extLst>
              <a:ext uri="{FF2B5EF4-FFF2-40B4-BE49-F238E27FC236}">
                <a16:creationId xmlns:a16="http://schemas.microsoft.com/office/drawing/2014/main" id="{C2D2F9DD-6856-4BFE-5EB2-BB644B855E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5" name="Title 1">
            <a:extLst>
              <a:ext uri="{FF2B5EF4-FFF2-40B4-BE49-F238E27FC236}">
                <a16:creationId xmlns:a16="http://schemas.microsoft.com/office/drawing/2014/main" id="{736FD1F2-6D82-49A9-8EDD-1DFFA4DD1701}"/>
              </a:ext>
            </a:extLst>
          </p:cNvPr>
          <p:cNvSpPr>
            <a:spLocks noGrp="1"/>
          </p:cNvSpPr>
          <p:nvPr>
            <p:ph type="ctrTitle" hasCustomPrompt="1"/>
          </p:nvPr>
        </p:nvSpPr>
        <p:spPr>
          <a:xfrm>
            <a:off x="1145069" y="1520125"/>
            <a:ext cx="4950913" cy="454035"/>
          </a:xfrm>
          <a:prstGeom prst="rect">
            <a:avLst/>
          </a:prstGeom>
        </p:spPr>
        <p:txBody>
          <a:bodyPr wrap="square" lIns="0" anchor="b">
            <a:spAutoFit/>
          </a:bodyPr>
          <a:lstStyle>
            <a:lvl1pPr algn="l">
              <a:lnSpc>
                <a:spcPct val="90000"/>
              </a:lnSpc>
              <a:defRPr sz="3266" b="0" i="0">
                <a:solidFill>
                  <a:schemeClr val="tx1"/>
                </a:solidFill>
                <a:latin typeface="EB Garamond" pitchFamily="2" charset="0"/>
                <a:ea typeface="EB Garamond" pitchFamily="2" charset="0"/>
              </a:defRPr>
            </a:lvl1pPr>
          </a:lstStyle>
          <a:p>
            <a:r>
              <a:rPr lang="en-US" dirty="0"/>
              <a:t>Click to add presentation title</a:t>
            </a:r>
          </a:p>
        </p:txBody>
      </p:sp>
      <p:sp>
        <p:nvSpPr>
          <p:cNvPr id="16" name="Subtitle 2">
            <a:extLst>
              <a:ext uri="{FF2B5EF4-FFF2-40B4-BE49-F238E27FC236}">
                <a16:creationId xmlns:a16="http://schemas.microsoft.com/office/drawing/2014/main" id="{02A1130F-BB58-4E94-AAA6-2881A06D2800}"/>
              </a:ext>
            </a:extLst>
          </p:cNvPr>
          <p:cNvSpPr>
            <a:spLocks noGrp="1"/>
          </p:cNvSpPr>
          <p:nvPr>
            <p:ph type="subTitle" idx="1" hasCustomPrompt="1"/>
          </p:nvPr>
        </p:nvSpPr>
        <p:spPr>
          <a:xfrm>
            <a:off x="1145069" y="2085647"/>
            <a:ext cx="4541282" cy="251288"/>
          </a:xfrm>
          <a:prstGeom prst="rect">
            <a:avLst/>
          </a:prstGeom>
        </p:spPr>
        <p:txBody>
          <a:bodyPr wrap="square" lIns="0">
            <a:spAutoFit/>
          </a:bodyPr>
          <a:lstStyle>
            <a:lvl1pPr marL="0" indent="0" algn="l">
              <a:buNone/>
              <a:defRPr sz="1633" b="0" i="0">
                <a:solidFill>
                  <a:schemeClr val="tx1"/>
                </a:solidFill>
                <a:latin typeface="Sarabun" pitchFamily="2" charset="-34"/>
                <a:cs typeface="Sarabun" pitchFamily="2" charset="-34"/>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presentation subtitle</a:t>
            </a:r>
          </a:p>
        </p:txBody>
      </p:sp>
      <p:cxnSp>
        <p:nvCxnSpPr>
          <p:cNvPr id="12" name="Straight Connector 11">
            <a:extLst>
              <a:ext uri="{FF2B5EF4-FFF2-40B4-BE49-F238E27FC236}">
                <a16:creationId xmlns:a16="http://schemas.microsoft.com/office/drawing/2014/main" id="{49965D45-90E6-4EA1-970F-DFE72A94111D}"/>
              </a:ext>
            </a:extLst>
          </p:cNvPr>
          <p:cNvCxnSpPr>
            <a:cxnSpLocks/>
          </p:cNvCxnSpPr>
          <p:nvPr userDrawn="1"/>
        </p:nvCxnSpPr>
        <p:spPr>
          <a:xfrm flipV="1">
            <a:off x="819906" y="727655"/>
            <a:ext cx="0" cy="182624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A490CC2-27B4-2690-3493-17070A098C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343043955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outdoor, outdoor object, night sky&#10;&#10;Description automatically generated">
            <a:extLst>
              <a:ext uri="{FF2B5EF4-FFF2-40B4-BE49-F238E27FC236}">
                <a16:creationId xmlns:a16="http://schemas.microsoft.com/office/drawing/2014/main" id="{77579E5C-BC16-F031-361B-4DB5D4F165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1"/>
          <a:stretch/>
        </p:blipFill>
        <p:spPr>
          <a:xfrm>
            <a:off x="4887661" y="538948"/>
            <a:ext cx="6582050" cy="4712322"/>
          </a:xfrm>
          <a:prstGeom prst="rect">
            <a:avLst/>
          </a:prstGeom>
        </p:spPr>
      </p:pic>
      <p:sp>
        <p:nvSpPr>
          <p:cNvPr id="12" name="Rectangle 11">
            <a:extLst>
              <a:ext uri="{FF2B5EF4-FFF2-40B4-BE49-F238E27FC236}">
                <a16:creationId xmlns:a16="http://schemas.microsoft.com/office/drawing/2014/main" id="{A30215DA-FF00-47E9-B8A7-B2D17B24AFFB}"/>
              </a:ext>
            </a:extLst>
          </p:cNvPr>
          <p:cNvSpPr/>
          <p:nvPr userDrawn="1"/>
        </p:nvSpPr>
        <p:spPr>
          <a:xfrm>
            <a:off x="0" y="538948"/>
            <a:ext cx="5283201" cy="46775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10" name="Rectangle 9">
            <a:extLst>
              <a:ext uri="{FF2B5EF4-FFF2-40B4-BE49-F238E27FC236}">
                <a16:creationId xmlns:a16="http://schemas.microsoft.com/office/drawing/2014/main" id="{0F3B0489-807A-4259-872A-09EB9DDA65B4}"/>
              </a:ext>
            </a:extLst>
          </p:cNvPr>
          <p:cNvSpPr/>
          <p:nvPr userDrawn="1"/>
        </p:nvSpPr>
        <p:spPr>
          <a:xfrm>
            <a:off x="845007" y="1104529"/>
            <a:ext cx="5108890" cy="2399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cxnSp>
        <p:nvCxnSpPr>
          <p:cNvPr id="22" name="Straight Connector 21">
            <a:extLst>
              <a:ext uri="{FF2B5EF4-FFF2-40B4-BE49-F238E27FC236}">
                <a16:creationId xmlns:a16="http://schemas.microsoft.com/office/drawing/2014/main" id="{0CB6EF10-A373-4F15-B8E7-C9D7DCD0E4F8}"/>
              </a:ext>
            </a:extLst>
          </p:cNvPr>
          <p:cNvCxnSpPr>
            <a:cxnSpLocks/>
          </p:cNvCxnSpPr>
          <p:nvPr userDrawn="1"/>
        </p:nvCxnSpPr>
        <p:spPr>
          <a:xfrm>
            <a:off x="1065050" y="2708539"/>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EF6DBB54-2BFD-4713-91C3-4BB419A7FCAE}"/>
              </a:ext>
            </a:extLst>
          </p:cNvPr>
          <p:cNvSpPr>
            <a:spLocks noGrp="1"/>
          </p:cNvSpPr>
          <p:nvPr>
            <p:ph type="ctrTitle" hasCustomPrompt="1"/>
          </p:nvPr>
        </p:nvSpPr>
        <p:spPr>
          <a:xfrm>
            <a:off x="1065052" y="1606730"/>
            <a:ext cx="4648379" cy="985668"/>
          </a:xfrm>
          <a:prstGeom prst="rect">
            <a:avLst/>
          </a:prstGeom>
        </p:spPr>
        <p:txBody>
          <a:bodyPr wrap="square" lIns="0" anchor="b">
            <a:spAutoFit/>
          </a:bodyPr>
          <a:lstStyle>
            <a:lvl1pPr algn="l">
              <a:lnSpc>
                <a:spcPts val="3810"/>
              </a:lnSpc>
              <a:defRPr sz="3629" b="0" i="0">
                <a:solidFill>
                  <a:schemeClr val="tx1"/>
                </a:solidFill>
                <a:latin typeface="EB Garamond" pitchFamily="2" charset="0"/>
                <a:ea typeface="EB Garamond" pitchFamily="2" charset="0"/>
              </a:defRPr>
            </a:lvl1pPr>
          </a:lstStyle>
          <a:p>
            <a:r>
              <a:rPr lang="en-US" dirty="0"/>
              <a:t>Click to add presentation title</a:t>
            </a:r>
          </a:p>
        </p:txBody>
      </p:sp>
      <p:sp>
        <p:nvSpPr>
          <p:cNvPr id="24" name="Subtitle 2">
            <a:extLst>
              <a:ext uri="{FF2B5EF4-FFF2-40B4-BE49-F238E27FC236}">
                <a16:creationId xmlns:a16="http://schemas.microsoft.com/office/drawing/2014/main" id="{6F95AD5A-EB73-44E0-8ABE-868D77A1A869}"/>
              </a:ext>
            </a:extLst>
          </p:cNvPr>
          <p:cNvSpPr>
            <a:spLocks noGrp="1"/>
          </p:cNvSpPr>
          <p:nvPr>
            <p:ph type="subTitle" idx="1" hasCustomPrompt="1"/>
          </p:nvPr>
        </p:nvSpPr>
        <p:spPr>
          <a:xfrm>
            <a:off x="1065052" y="2833600"/>
            <a:ext cx="4648379" cy="279210"/>
          </a:xfrm>
          <a:prstGeom prst="rect">
            <a:avLst/>
          </a:prstGeom>
        </p:spPr>
        <p:txBody>
          <a:bodyPr wrap="square" lIns="0">
            <a:spAutoFit/>
          </a:bodyPr>
          <a:lstStyle>
            <a:lvl1pPr marL="0" indent="0" algn="l">
              <a:buNone/>
              <a:defRPr sz="1814" b="0" i="0">
                <a:solidFill>
                  <a:schemeClr val="tx1"/>
                </a:solidFill>
                <a:latin typeface="Sarabun" pitchFamily="2" charset="-34"/>
                <a:cs typeface="Sarabun" pitchFamily="2" charset="-34"/>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presentation subtitle</a:t>
            </a:r>
          </a:p>
        </p:txBody>
      </p:sp>
      <p:sp>
        <p:nvSpPr>
          <p:cNvPr id="8" name="Text Placeholder 7">
            <a:extLst>
              <a:ext uri="{FF2B5EF4-FFF2-40B4-BE49-F238E27FC236}">
                <a16:creationId xmlns:a16="http://schemas.microsoft.com/office/drawing/2014/main" id="{AE24FE8F-5E74-0AA6-67BE-F1AA9F4CF18C}"/>
              </a:ext>
            </a:extLst>
          </p:cNvPr>
          <p:cNvSpPr>
            <a:spLocks noGrp="1"/>
          </p:cNvSpPr>
          <p:nvPr>
            <p:ph type="body" sz="quarter" idx="10" hasCustomPrompt="1"/>
          </p:nvPr>
        </p:nvSpPr>
        <p:spPr>
          <a:xfrm>
            <a:off x="1064424" y="3159692"/>
            <a:ext cx="4648709" cy="167526"/>
          </a:xfrm>
        </p:spPr>
        <p:txBody>
          <a:bodyPr>
            <a:spAutoFit/>
          </a:bodyPr>
          <a:lstStyle>
            <a:lvl1pPr>
              <a:defRPr sz="1089" b="0" i="0">
                <a:solidFill>
                  <a:srgbClr val="000000"/>
                </a:solidFill>
                <a:latin typeface="Sarabun" pitchFamily="2" charset="-34"/>
                <a:cs typeface="Sarabun" pitchFamily="2" charset="-34"/>
              </a:defRPr>
            </a:lvl1pPr>
          </a:lstStyle>
          <a:p>
            <a:pPr lvl="0"/>
            <a:r>
              <a:rPr lang="en-GB" dirty="0"/>
              <a:t>Click to add date</a:t>
            </a:r>
          </a:p>
        </p:txBody>
      </p:sp>
      <p:pic>
        <p:nvPicPr>
          <p:cNvPr id="3" name="Picture 2">
            <a:extLst>
              <a:ext uri="{FF2B5EF4-FFF2-40B4-BE49-F238E27FC236}">
                <a16:creationId xmlns:a16="http://schemas.microsoft.com/office/drawing/2014/main" id="{11768E1E-CE29-331A-CBDE-AAEBA25072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366494338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lid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0043" y="3011972"/>
            <a:ext cx="10649670" cy="558419"/>
          </a:xfrm>
          <a:prstGeom prst="rect">
            <a:avLst/>
          </a:prstGeom>
        </p:spPr>
        <p:txBody>
          <a:bodyPr wrap="square" anchor="b" anchorCtr="0">
            <a:spAutoFit/>
          </a:bodyPr>
          <a:lstStyle>
            <a:lvl1pPr algn="ctr">
              <a:defRPr sz="3629" b="0" i="0">
                <a:solidFill>
                  <a:schemeClr val="bg1"/>
                </a:solidFill>
                <a:latin typeface="Garamond" panose="02020404030301010803" pitchFamily="18" charset="0"/>
              </a:defRPr>
            </a:lvl1pPr>
          </a:lstStyle>
          <a:p>
            <a:r>
              <a:rPr lang="en-US" dirty="0"/>
              <a:t>Click to add section title</a:t>
            </a:r>
          </a:p>
        </p:txBody>
      </p:sp>
      <p:sp>
        <p:nvSpPr>
          <p:cNvPr id="11" name="Subtitle 2">
            <a:extLst>
              <a:ext uri="{FF2B5EF4-FFF2-40B4-BE49-F238E27FC236}">
                <a16:creationId xmlns:a16="http://schemas.microsoft.com/office/drawing/2014/main" id="{B58B9B07-B22C-4149-94B8-67AB4B8385E4}"/>
              </a:ext>
            </a:extLst>
          </p:cNvPr>
          <p:cNvSpPr>
            <a:spLocks noGrp="1"/>
          </p:cNvSpPr>
          <p:nvPr>
            <p:ph type="subTitle" idx="1" hasCustomPrompt="1"/>
          </p:nvPr>
        </p:nvSpPr>
        <p:spPr>
          <a:xfrm>
            <a:off x="820041" y="4056582"/>
            <a:ext cx="10649671" cy="251288"/>
          </a:xfrm>
          <a:prstGeom prst="rect">
            <a:avLst/>
          </a:prstGeom>
        </p:spPr>
        <p:txBody>
          <a:bodyPr>
            <a:spAutoFit/>
          </a:bodyPr>
          <a:lstStyle>
            <a:lvl1pPr marL="0" indent="0" algn="ctr">
              <a:buNone/>
              <a:defRPr sz="1633">
                <a:solidFill>
                  <a:schemeClr val="bg1"/>
                </a:solidFill>
                <a:latin typeface="+mn-lt"/>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section subtitle</a:t>
            </a:r>
          </a:p>
        </p:txBody>
      </p:sp>
      <p:cxnSp>
        <p:nvCxnSpPr>
          <p:cNvPr id="8" name="Straight Connector 7">
            <a:extLst>
              <a:ext uri="{FF2B5EF4-FFF2-40B4-BE49-F238E27FC236}">
                <a16:creationId xmlns:a16="http://schemas.microsoft.com/office/drawing/2014/main" id="{F171D712-6216-8942-B854-8BB47BF77D6C}"/>
              </a:ext>
            </a:extLst>
          </p:cNvPr>
          <p:cNvCxnSpPr>
            <a:cxnSpLocks/>
          </p:cNvCxnSpPr>
          <p:nvPr userDrawn="1"/>
        </p:nvCxnSpPr>
        <p:spPr>
          <a:xfrm>
            <a:off x="5967246" y="3767492"/>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6F24638-D0BD-8303-1122-A2C88E856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1223" y="5501262"/>
            <a:ext cx="1847305" cy="671226"/>
          </a:xfrm>
          <a:prstGeom prst="rect">
            <a:avLst/>
          </a:prstGeom>
        </p:spPr>
      </p:pic>
    </p:spTree>
    <p:extLst>
      <p:ext uri="{BB962C8B-B14F-4D97-AF65-F5344CB8AC3E}">
        <p14:creationId xmlns:p14="http://schemas.microsoft.com/office/powerpoint/2010/main" val="250915789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lide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0043" y="3011972"/>
            <a:ext cx="10649670" cy="558419"/>
          </a:xfrm>
          <a:prstGeom prst="rect">
            <a:avLst/>
          </a:prstGeom>
        </p:spPr>
        <p:txBody>
          <a:bodyPr wrap="square" anchor="b" anchorCtr="0">
            <a:spAutoFit/>
          </a:bodyPr>
          <a:lstStyle>
            <a:lvl1pPr algn="ctr">
              <a:defRPr sz="3629" b="0" i="0">
                <a:solidFill>
                  <a:schemeClr val="accent1"/>
                </a:solidFill>
                <a:latin typeface="Garamond" panose="02020404030301010803" pitchFamily="18" charset="0"/>
              </a:defRPr>
            </a:lvl1pPr>
          </a:lstStyle>
          <a:p>
            <a:r>
              <a:rPr lang="en-US" dirty="0"/>
              <a:t>Click to add section title</a:t>
            </a:r>
          </a:p>
        </p:txBody>
      </p:sp>
      <p:sp>
        <p:nvSpPr>
          <p:cNvPr id="11" name="Subtitle 2">
            <a:extLst>
              <a:ext uri="{FF2B5EF4-FFF2-40B4-BE49-F238E27FC236}">
                <a16:creationId xmlns:a16="http://schemas.microsoft.com/office/drawing/2014/main" id="{B58B9B07-B22C-4149-94B8-67AB4B8385E4}"/>
              </a:ext>
            </a:extLst>
          </p:cNvPr>
          <p:cNvSpPr>
            <a:spLocks noGrp="1"/>
          </p:cNvSpPr>
          <p:nvPr>
            <p:ph type="subTitle" idx="1" hasCustomPrompt="1"/>
          </p:nvPr>
        </p:nvSpPr>
        <p:spPr>
          <a:xfrm>
            <a:off x="820041" y="4056582"/>
            <a:ext cx="10649671" cy="251288"/>
          </a:xfrm>
          <a:prstGeom prst="rect">
            <a:avLst/>
          </a:prstGeom>
        </p:spPr>
        <p:txBody>
          <a:bodyPr>
            <a:spAutoFit/>
          </a:bodyPr>
          <a:lstStyle>
            <a:lvl1pPr marL="0" indent="0" algn="ctr">
              <a:buNone/>
              <a:defRPr sz="1633">
                <a:solidFill>
                  <a:schemeClr val="tx1"/>
                </a:solidFill>
                <a:latin typeface="+mn-lt"/>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section subtitle</a:t>
            </a:r>
          </a:p>
        </p:txBody>
      </p:sp>
      <p:cxnSp>
        <p:nvCxnSpPr>
          <p:cNvPr id="8" name="Straight Connector 7">
            <a:extLst>
              <a:ext uri="{FF2B5EF4-FFF2-40B4-BE49-F238E27FC236}">
                <a16:creationId xmlns:a16="http://schemas.microsoft.com/office/drawing/2014/main" id="{F171D712-6216-8942-B854-8BB47BF77D6C}"/>
              </a:ext>
            </a:extLst>
          </p:cNvPr>
          <p:cNvCxnSpPr>
            <a:cxnSpLocks/>
          </p:cNvCxnSpPr>
          <p:nvPr userDrawn="1"/>
        </p:nvCxnSpPr>
        <p:spPr>
          <a:xfrm>
            <a:off x="5967246" y="3767492"/>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7B3A934-B601-2362-5C44-F8B364DC59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1223" y="5501261"/>
            <a:ext cx="1847305" cy="671227"/>
          </a:xfrm>
          <a:prstGeom prst="rect">
            <a:avLst/>
          </a:prstGeom>
        </p:spPr>
      </p:pic>
    </p:spTree>
    <p:extLst>
      <p:ext uri="{BB962C8B-B14F-4D97-AF65-F5344CB8AC3E}">
        <p14:creationId xmlns:p14="http://schemas.microsoft.com/office/powerpoint/2010/main" val="159377711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ubsec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19C330-2F7A-438D-B7D9-1DA2880F911E}"/>
              </a:ext>
            </a:extLst>
          </p:cNvPr>
          <p:cNvSpPr/>
          <p:nvPr userDrawn="1"/>
        </p:nvSpPr>
        <p:spPr>
          <a:xfrm rot="10800000" flipV="1">
            <a:off x="-1" y="2818608"/>
            <a:ext cx="12192000" cy="40393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2" name="Title 1"/>
          <p:cNvSpPr>
            <a:spLocks noGrp="1"/>
          </p:cNvSpPr>
          <p:nvPr>
            <p:ph type="title" hasCustomPrompt="1"/>
          </p:nvPr>
        </p:nvSpPr>
        <p:spPr>
          <a:xfrm>
            <a:off x="1145071" y="3978149"/>
            <a:ext cx="10561295" cy="558419"/>
          </a:xfrm>
          <a:prstGeom prst="rect">
            <a:avLst/>
          </a:prstGeom>
        </p:spPr>
        <p:txBody>
          <a:bodyPr lIns="0" anchor="b" anchorCtr="0">
            <a:spAutoFit/>
          </a:bodyPr>
          <a:lstStyle>
            <a:lvl1pPr algn="l">
              <a:defRPr sz="3629" b="0" i="0">
                <a:solidFill>
                  <a:schemeClr val="bg1"/>
                </a:solidFill>
                <a:latin typeface="Garamond" panose="02020404030301010803" pitchFamily="18" charset="0"/>
              </a:defRPr>
            </a:lvl1pPr>
          </a:lstStyle>
          <a:p>
            <a:r>
              <a:rPr lang="en-US" dirty="0"/>
              <a:t>Click to add section title</a:t>
            </a:r>
          </a:p>
        </p:txBody>
      </p:sp>
      <p:cxnSp>
        <p:nvCxnSpPr>
          <p:cNvPr id="10" name="Straight Connector 9">
            <a:extLst>
              <a:ext uri="{FF2B5EF4-FFF2-40B4-BE49-F238E27FC236}">
                <a16:creationId xmlns:a16="http://schemas.microsoft.com/office/drawing/2014/main" id="{5B979A09-8DEA-4C1C-94B8-DD2576CB962D}"/>
              </a:ext>
            </a:extLst>
          </p:cNvPr>
          <p:cNvCxnSpPr>
            <a:cxnSpLocks/>
          </p:cNvCxnSpPr>
          <p:nvPr userDrawn="1"/>
        </p:nvCxnSpPr>
        <p:spPr>
          <a:xfrm>
            <a:off x="820039" y="3114675"/>
            <a:ext cx="2" cy="254203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B58B9B07-B22C-4149-94B8-67AB4B8385E4}"/>
              </a:ext>
            </a:extLst>
          </p:cNvPr>
          <p:cNvSpPr>
            <a:spLocks noGrp="1"/>
          </p:cNvSpPr>
          <p:nvPr>
            <p:ph type="subTitle" idx="1" hasCustomPrompt="1"/>
          </p:nvPr>
        </p:nvSpPr>
        <p:spPr>
          <a:xfrm>
            <a:off x="1145070" y="4642006"/>
            <a:ext cx="10561318" cy="251288"/>
          </a:xfrm>
          <a:prstGeom prst="rect">
            <a:avLst/>
          </a:prstGeom>
        </p:spPr>
        <p:txBody>
          <a:bodyPr lIns="0">
            <a:spAutoFit/>
          </a:bodyPr>
          <a:lstStyle>
            <a:lvl1pPr marL="0" indent="0" algn="l">
              <a:buNone/>
              <a:defRPr sz="1633">
                <a:solidFill>
                  <a:schemeClr val="bg1"/>
                </a:solidFill>
                <a:latin typeface="+mn-lt"/>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section subtitle</a:t>
            </a:r>
          </a:p>
        </p:txBody>
      </p:sp>
      <p:sp>
        <p:nvSpPr>
          <p:cNvPr id="5" name="Picture Placeholder 4">
            <a:extLst>
              <a:ext uri="{FF2B5EF4-FFF2-40B4-BE49-F238E27FC236}">
                <a16:creationId xmlns:a16="http://schemas.microsoft.com/office/drawing/2014/main" id="{0638D9DC-74A6-A94E-9E8E-915C0A1BD27C}"/>
              </a:ext>
            </a:extLst>
          </p:cNvPr>
          <p:cNvSpPr>
            <a:spLocks noGrp="1"/>
          </p:cNvSpPr>
          <p:nvPr>
            <p:ph type="pic" sz="quarter" idx="10" hasCustomPrompt="1"/>
          </p:nvPr>
        </p:nvSpPr>
        <p:spPr>
          <a:xfrm>
            <a:off x="1" y="0"/>
            <a:ext cx="12192000" cy="2924948"/>
          </a:xfrm>
        </p:spPr>
        <p:txBody>
          <a:bodyPr anchor="ctr" anchorCtr="0"/>
          <a:lstStyle>
            <a:lvl1pPr marL="4320" indent="0" algn="ctr">
              <a:buNone/>
              <a:defRPr/>
            </a:lvl1pPr>
          </a:lstStyle>
          <a:p>
            <a:r>
              <a:rPr lang="en-US"/>
              <a:t>CLICK TO ADD IMAGE</a:t>
            </a:r>
          </a:p>
        </p:txBody>
      </p:sp>
    </p:spTree>
    <p:extLst>
      <p:ext uri="{BB962C8B-B14F-4D97-AF65-F5344CB8AC3E}">
        <p14:creationId xmlns:p14="http://schemas.microsoft.com/office/powerpoint/2010/main" val="31847457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ll Out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042" y="2962435"/>
            <a:ext cx="10649670" cy="502573"/>
          </a:xfrm>
          <a:prstGeom prst="rect">
            <a:avLst/>
          </a:prstGeom>
        </p:spPr>
        <p:txBody>
          <a:bodyPr anchor="ctr" anchorCtr="0"/>
          <a:lstStyle>
            <a:lvl1pPr algn="ctr">
              <a:defRPr sz="3266" b="0" i="1">
                <a:solidFill>
                  <a:schemeClr val="bg1"/>
                </a:solidFill>
                <a:latin typeface="Garamond" panose="02020404030301010803"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2B98F9CF-E71F-40E5-8638-258748666F35}"/>
              </a:ext>
            </a:extLst>
          </p:cNvPr>
          <p:cNvCxnSpPr>
            <a:cxnSpLocks/>
          </p:cNvCxnSpPr>
          <p:nvPr userDrawn="1"/>
        </p:nvCxnSpPr>
        <p:spPr>
          <a:xfrm>
            <a:off x="820042" y="1991730"/>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7DF8EE-E61A-3546-BD4B-261A58CFC034}"/>
              </a:ext>
            </a:extLst>
          </p:cNvPr>
          <p:cNvCxnSpPr>
            <a:cxnSpLocks/>
          </p:cNvCxnSpPr>
          <p:nvPr userDrawn="1"/>
        </p:nvCxnSpPr>
        <p:spPr>
          <a:xfrm>
            <a:off x="820042" y="4435712"/>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DD9CDFF-FF18-D0A8-882F-1405808D9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1223" y="5501262"/>
            <a:ext cx="1847305" cy="671226"/>
          </a:xfrm>
          <a:prstGeom prst="rect">
            <a:avLst/>
          </a:prstGeom>
        </p:spPr>
      </p:pic>
    </p:spTree>
    <p:extLst>
      <p:ext uri="{BB962C8B-B14F-4D97-AF65-F5344CB8AC3E}">
        <p14:creationId xmlns:p14="http://schemas.microsoft.com/office/powerpoint/2010/main" val="342371068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all Out_White">
    <p:spTree>
      <p:nvGrpSpPr>
        <p:cNvPr id="1" name=""/>
        <p:cNvGrpSpPr/>
        <p:nvPr/>
      </p:nvGrpSpPr>
      <p:grpSpPr>
        <a:xfrm>
          <a:off x="0" y="0"/>
          <a:ext cx="0" cy="0"/>
          <a:chOff x="0" y="0"/>
          <a:chExt cx="0" cy="0"/>
        </a:xfrm>
      </p:grpSpPr>
      <p:sp>
        <p:nvSpPr>
          <p:cNvPr id="2" name="Title 1"/>
          <p:cNvSpPr>
            <a:spLocks noGrp="1"/>
          </p:cNvSpPr>
          <p:nvPr>
            <p:ph type="title"/>
          </p:nvPr>
        </p:nvSpPr>
        <p:spPr>
          <a:xfrm>
            <a:off x="820042" y="2962433"/>
            <a:ext cx="10649670" cy="502577"/>
          </a:xfrm>
          <a:prstGeom prst="rect">
            <a:avLst/>
          </a:prstGeom>
        </p:spPr>
        <p:txBody>
          <a:bodyPr anchor="ctr" anchorCtr="0"/>
          <a:lstStyle>
            <a:lvl1pPr algn="ctr">
              <a:defRPr sz="3266" b="0" i="1">
                <a:solidFill>
                  <a:schemeClr val="tx1"/>
                </a:solidFill>
                <a:latin typeface="Garamond" panose="02020404030301010803"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2B98F9CF-E71F-40E5-8638-258748666F35}"/>
              </a:ext>
            </a:extLst>
          </p:cNvPr>
          <p:cNvCxnSpPr>
            <a:cxnSpLocks/>
          </p:cNvCxnSpPr>
          <p:nvPr userDrawn="1"/>
        </p:nvCxnSpPr>
        <p:spPr>
          <a:xfrm>
            <a:off x="820042" y="1991730"/>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7DF8EE-E61A-3546-BD4B-261A58CFC034}"/>
              </a:ext>
            </a:extLst>
          </p:cNvPr>
          <p:cNvCxnSpPr>
            <a:cxnSpLocks/>
          </p:cNvCxnSpPr>
          <p:nvPr userDrawn="1"/>
        </p:nvCxnSpPr>
        <p:spPr>
          <a:xfrm>
            <a:off x="820042" y="4435712"/>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A6C00FA-1200-46BA-285A-7B2CC0B495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1223" y="5501261"/>
            <a:ext cx="1847305" cy="671227"/>
          </a:xfrm>
          <a:prstGeom prst="rect">
            <a:avLst/>
          </a:prstGeom>
        </p:spPr>
      </p:pic>
    </p:spTree>
    <p:extLst>
      <p:ext uri="{BB962C8B-B14F-4D97-AF65-F5344CB8AC3E}">
        <p14:creationId xmlns:p14="http://schemas.microsoft.com/office/powerpoint/2010/main" val="234870824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extLst>
              <p:ext uri="{D42A27DB-BD31-4B8C-83A1-F6EECF244321}">
                <p14:modId xmlns:p14="http://schemas.microsoft.com/office/powerpoint/2010/main" val="3065829094"/>
              </p:ext>
            </p:extLst>
          </p:nvPr>
        </p:nvGraphicFramePr>
        <p:xfrm>
          <a:off x="820042" y="1991730"/>
          <a:ext cx="10649670" cy="4180762"/>
        </p:xfrm>
        <a:graphic>
          <a:graphicData uri="http://schemas.openxmlformats.org/drawingml/2006/table">
            <a:tbl>
              <a:tblPr firstRow="1" bandRow="1"/>
              <a:tblGrid>
                <a:gridCol w="10649670">
                  <a:extLst>
                    <a:ext uri="{9D8B030D-6E8A-4147-A177-3AD203B41FA5}">
                      <a16:colId xmlns:a16="http://schemas.microsoft.com/office/drawing/2014/main" val="20000"/>
                    </a:ext>
                  </a:extLst>
                </a:gridCol>
              </a:tblGrid>
              <a:tr h="348397">
                <a:tc>
                  <a:txBody>
                    <a:bodyPr/>
                    <a:lstStyle/>
                    <a:p>
                      <a:endParaRPr lang="en-US" sz="1200" dirty="0">
                        <a:latin typeface="Segoe UI" panose="020B0502040204020203" pitchFamily="34" charset="0"/>
                      </a:endParaRPr>
                    </a:p>
                  </a:txBody>
                  <a:tcPr marL="121920" marR="121920">
                    <a:lnL w="12700" cmpd="sng">
                      <a:noFill/>
                    </a:lnL>
                    <a:lnR w="12700" cmpd="sng">
                      <a:noFill/>
                    </a:lnR>
                    <a:lnT w="635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389391"/>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392226"/>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988383"/>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671371"/>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671203"/>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858432"/>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763175"/>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7535507"/>
                  </a:ext>
                </a:extLst>
              </a:tr>
              <a:tr h="348397">
                <a:tc>
                  <a:txBody>
                    <a:bodyPr/>
                    <a:lstStyle>
                      <a:lvl1pPr marL="0" algn="l" defTabSz="914400" rtl="0" eaLnBrk="1" latinLnBrk="0" hangingPunct="1">
                        <a:defRPr sz="1800" b="1" kern="1200">
                          <a:solidFill>
                            <a:schemeClr val="lt1"/>
                          </a:solidFill>
                          <a:latin typeface="Tahoma"/>
                          <a:ea typeface=""/>
                          <a:cs typeface=""/>
                        </a:defRPr>
                      </a:lvl1pPr>
                      <a:lvl2pPr marL="457200" algn="l" defTabSz="914400" rtl="0" eaLnBrk="1" latinLnBrk="0" hangingPunct="1">
                        <a:defRPr sz="1800" b="1" kern="1200">
                          <a:solidFill>
                            <a:schemeClr val="lt1"/>
                          </a:solidFill>
                          <a:latin typeface="Tahoma"/>
                          <a:ea typeface=""/>
                          <a:cs typeface=""/>
                        </a:defRPr>
                      </a:lvl2pPr>
                      <a:lvl3pPr marL="914400" algn="l" defTabSz="914400" rtl="0" eaLnBrk="1" latinLnBrk="0" hangingPunct="1">
                        <a:defRPr sz="1800" b="1" kern="1200">
                          <a:solidFill>
                            <a:schemeClr val="lt1"/>
                          </a:solidFill>
                          <a:latin typeface="Tahoma"/>
                          <a:ea typeface=""/>
                          <a:cs typeface=""/>
                        </a:defRPr>
                      </a:lvl3pPr>
                      <a:lvl4pPr marL="1371600" algn="l" defTabSz="914400" rtl="0" eaLnBrk="1" latinLnBrk="0" hangingPunct="1">
                        <a:defRPr sz="1800" b="1" kern="1200">
                          <a:solidFill>
                            <a:schemeClr val="lt1"/>
                          </a:solidFill>
                          <a:latin typeface="Tahoma"/>
                          <a:ea typeface=""/>
                          <a:cs typeface=""/>
                        </a:defRPr>
                      </a:lvl4pPr>
                      <a:lvl5pPr marL="1828800" algn="l" defTabSz="914400" rtl="0" eaLnBrk="1" latinLnBrk="0" hangingPunct="1">
                        <a:defRPr sz="1800" b="1" kern="1200">
                          <a:solidFill>
                            <a:schemeClr val="lt1"/>
                          </a:solidFill>
                          <a:latin typeface="Tahoma"/>
                          <a:ea typeface=""/>
                          <a:cs typeface=""/>
                        </a:defRPr>
                      </a:lvl5pPr>
                      <a:lvl6pPr marL="2286000" algn="l" defTabSz="914400" rtl="0" eaLnBrk="1" latinLnBrk="0" hangingPunct="1">
                        <a:defRPr sz="1800" b="1" kern="1200">
                          <a:solidFill>
                            <a:schemeClr val="lt1"/>
                          </a:solidFill>
                          <a:latin typeface="Tahoma"/>
                          <a:ea typeface=""/>
                          <a:cs typeface=""/>
                        </a:defRPr>
                      </a:lvl6pPr>
                      <a:lvl7pPr marL="2743200" algn="l" defTabSz="914400" rtl="0" eaLnBrk="1" latinLnBrk="0" hangingPunct="1">
                        <a:defRPr sz="1800" b="1" kern="1200">
                          <a:solidFill>
                            <a:schemeClr val="lt1"/>
                          </a:solidFill>
                          <a:latin typeface="Tahoma"/>
                          <a:ea typeface=""/>
                          <a:cs typeface=""/>
                        </a:defRPr>
                      </a:lvl7pPr>
                      <a:lvl8pPr marL="3200400" algn="l" defTabSz="914400" rtl="0" eaLnBrk="1" latinLnBrk="0" hangingPunct="1">
                        <a:defRPr sz="1800" b="1" kern="1200">
                          <a:solidFill>
                            <a:schemeClr val="lt1"/>
                          </a:solidFill>
                          <a:latin typeface="Tahoma"/>
                          <a:ea typeface=""/>
                          <a:cs typeface=""/>
                        </a:defRPr>
                      </a:lvl8pPr>
                      <a:lvl9pPr marL="3657600" algn="l" defTabSz="914400" rtl="0" eaLnBrk="1" latinLnBrk="0" hangingPunct="1">
                        <a:defRPr sz="1800" b="1" kern="1200">
                          <a:solidFill>
                            <a:schemeClr val="lt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10E00397-3E11-4E96-A0AE-0E4354BC98FC}"/>
              </a:ext>
            </a:extLst>
          </p:cNvPr>
          <p:cNvSpPr txBox="1"/>
          <p:nvPr userDrawn="1"/>
        </p:nvSpPr>
        <p:spPr>
          <a:xfrm>
            <a:off x="820042" y="978006"/>
            <a:ext cx="10645283" cy="502573"/>
          </a:xfrm>
          <a:prstGeom prst="rect">
            <a:avLst/>
          </a:prstGeom>
          <a:noFill/>
        </p:spPr>
        <p:txBody>
          <a:bodyPr wrap="square" lIns="0" tIns="0" rIns="0" bIns="0" rtlCol="0">
            <a:spAutoFit/>
          </a:bodyPr>
          <a:lstStyle/>
          <a:p>
            <a:r>
              <a:rPr lang="en-US" sz="3266" i="1" dirty="0">
                <a:solidFill>
                  <a:schemeClr val="tx1"/>
                </a:solidFill>
                <a:latin typeface="Garamond" panose="02020404030301010803" pitchFamily="18" charset="0"/>
              </a:rPr>
              <a:t>Notes</a:t>
            </a:r>
          </a:p>
        </p:txBody>
      </p:sp>
    </p:spTree>
    <p:extLst>
      <p:ext uri="{BB962C8B-B14F-4D97-AF65-F5344CB8AC3E}">
        <p14:creationId xmlns:p14="http://schemas.microsoft.com/office/powerpoint/2010/main" val="394731349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pyright - Black">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00DD20-52A6-4079-89A6-6552920B1995}"/>
              </a:ext>
            </a:extLst>
          </p:cNvPr>
          <p:cNvSpPr txBox="1"/>
          <p:nvPr userDrawn="1"/>
        </p:nvSpPr>
        <p:spPr>
          <a:xfrm>
            <a:off x="820042" y="6088747"/>
            <a:ext cx="6125029" cy="83741"/>
          </a:xfrm>
          <a:prstGeom prst="rect">
            <a:avLst/>
          </a:prstGeom>
          <a:noFill/>
        </p:spPr>
        <p:txBody>
          <a:bodyPr wrap="square" lIns="0" tIns="0" rIns="0" bIns="0" rtlCol="0" anchor="b">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n-US" sz="544" b="0" i="0" kern="1200" dirty="0">
                <a:solidFill>
                  <a:schemeClr val="bg1"/>
                </a:solidFill>
                <a:effectLst/>
                <a:latin typeface="+mn-lt"/>
                <a:ea typeface="+mn-ea"/>
                <a:cs typeface="+mn-cs"/>
              </a:rPr>
              <a:t>© 2023 Lockton Companies. All rights reserved.</a:t>
            </a:r>
            <a:endParaRPr lang="en-US" sz="544" dirty="0">
              <a:solidFill>
                <a:schemeClr val="bg1"/>
              </a:solidFill>
            </a:endParaRPr>
          </a:p>
        </p:txBody>
      </p:sp>
      <p:cxnSp>
        <p:nvCxnSpPr>
          <p:cNvPr id="22" name="Straight Connector 21">
            <a:extLst>
              <a:ext uri="{FF2B5EF4-FFF2-40B4-BE49-F238E27FC236}">
                <a16:creationId xmlns:a16="http://schemas.microsoft.com/office/drawing/2014/main" id="{55583751-896A-431C-A641-6382DB73D742}"/>
              </a:ext>
            </a:extLst>
          </p:cNvPr>
          <p:cNvCxnSpPr>
            <a:cxnSpLocks/>
          </p:cNvCxnSpPr>
          <p:nvPr userDrawn="1"/>
        </p:nvCxnSpPr>
        <p:spPr>
          <a:xfrm>
            <a:off x="817258" y="3449355"/>
            <a:ext cx="770374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8BED8B-2829-4B38-99C6-4AA3EC428E7D}"/>
              </a:ext>
            </a:extLst>
          </p:cNvPr>
          <p:cNvSpPr txBox="1"/>
          <p:nvPr userDrawn="1"/>
        </p:nvSpPr>
        <p:spPr>
          <a:xfrm>
            <a:off x="705176" y="2809679"/>
            <a:ext cx="9510526" cy="790345"/>
          </a:xfrm>
          <a:prstGeom prst="rect">
            <a:avLst/>
          </a:prstGeom>
          <a:noFill/>
        </p:spPr>
        <p:txBody>
          <a:bodyPr wrap="square" rtlCol="0">
            <a:spAutoFit/>
          </a:bodyPr>
          <a:lstStyle/>
          <a:p>
            <a:r>
              <a:rPr lang="en-US" sz="4536" i="1" dirty="0">
                <a:solidFill>
                  <a:schemeClr val="bg1"/>
                </a:solidFill>
                <a:latin typeface="Garamond" panose="02020404030301010803" pitchFamily="18" charset="0"/>
              </a:rPr>
              <a:t>Independence changes everything.</a:t>
            </a:r>
          </a:p>
        </p:txBody>
      </p:sp>
      <p:pic>
        <p:nvPicPr>
          <p:cNvPr id="3" name="Picture 2">
            <a:extLst>
              <a:ext uri="{FF2B5EF4-FFF2-40B4-BE49-F238E27FC236}">
                <a16:creationId xmlns:a16="http://schemas.microsoft.com/office/drawing/2014/main" id="{DF8C0513-64C1-BCD7-8D0A-F7ED8896AE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41871037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pyright - Whit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00DD20-52A6-4079-89A6-6552920B1995}"/>
              </a:ext>
            </a:extLst>
          </p:cNvPr>
          <p:cNvSpPr txBox="1"/>
          <p:nvPr userDrawn="1"/>
        </p:nvSpPr>
        <p:spPr>
          <a:xfrm>
            <a:off x="820042" y="6088747"/>
            <a:ext cx="6125029" cy="83741"/>
          </a:xfrm>
          <a:prstGeom prst="rect">
            <a:avLst/>
          </a:prstGeom>
          <a:noFill/>
        </p:spPr>
        <p:txBody>
          <a:bodyPr wrap="square" lIns="0" tIns="0" rIns="0" bIns="0" rtlCol="0" anchor="b">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n-US" sz="544" b="0" i="0" kern="1200" dirty="0">
                <a:solidFill>
                  <a:schemeClr val="tx1"/>
                </a:solidFill>
                <a:effectLst/>
                <a:latin typeface="+mn-lt"/>
                <a:ea typeface="+mn-ea"/>
                <a:cs typeface="+mn-cs"/>
              </a:rPr>
              <a:t>© 2020 Lockton Companies. All rights reserved.</a:t>
            </a:r>
            <a:endParaRPr lang="en-US" sz="544" dirty="0">
              <a:solidFill>
                <a:schemeClr val="tx1"/>
              </a:solidFill>
            </a:endParaRPr>
          </a:p>
        </p:txBody>
      </p:sp>
      <p:cxnSp>
        <p:nvCxnSpPr>
          <p:cNvPr id="22" name="Straight Connector 21">
            <a:extLst>
              <a:ext uri="{FF2B5EF4-FFF2-40B4-BE49-F238E27FC236}">
                <a16:creationId xmlns:a16="http://schemas.microsoft.com/office/drawing/2014/main" id="{55583751-896A-431C-A641-6382DB73D742}"/>
              </a:ext>
            </a:extLst>
          </p:cNvPr>
          <p:cNvCxnSpPr>
            <a:cxnSpLocks/>
          </p:cNvCxnSpPr>
          <p:nvPr userDrawn="1"/>
        </p:nvCxnSpPr>
        <p:spPr>
          <a:xfrm>
            <a:off x="817258" y="3449355"/>
            <a:ext cx="770374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8BED8B-2829-4B38-99C6-4AA3EC428E7D}"/>
              </a:ext>
            </a:extLst>
          </p:cNvPr>
          <p:cNvSpPr txBox="1"/>
          <p:nvPr userDrawn="1"/>
        </p:nvSpPr>
        <p:spPr>
          <a:xfrm>
            <a:off x="705176" y="2809679"/>
            <a:ext cx="9510526" cy="790345"/>
          </a:xfrm>
          <a:prstGeom prst="rect">
            <a:avLst/>
          </a:prstGeom>
          <a:noFill/>
        </p:spPr>
        <p:txBody>
          <a:bodyPr wrap="square" rtlCol="0">
            <a:spAutoFit/>
          </a:bodyPr>
          <a:lstStyle/>
          <a:p>
            <a:r>
              <a:rPr lang="en-US" sz="4536" i="1" dirty="0">
                <a:solidFill>
                  <a:schemeClr val="tx1"/>
                </a:solidFill>
                <a:latin typeface="Garamond" panose="02020404030301010803" pitchFamily="18" charset="0"/>
              </a:rPr>
              <a:t>Independence changes everything.</a:t>
            </a:r>
          </a:p>
        </p:txBody>
      </p:sp>
      <p:pic>
        <p:nvPicPr>
          <p:cNvPr id="3" name="Picture 2">
            <a:extLst>
              <a:ext uri="{FF2B5EF4-FFF2-40B4-BE49-F238E27FC236}">
                <a16:creationId xmlns:a16="http://schemas.microsoft.com/office/drawing/2014/main" id="{2C0B8CCC-C7A9-CE43-2CBF-1E03CCCEA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2407" y="5501261"/>
            <a:ext cx="1847305" cy="671227"/>
          </a:xfrm>
          <a:prstGeom prst="rect">
            <a:avLst/>
          </a:prstGeom>
        </p:spPr>
      </p:pic>
    </p:spTree>
    <p:extLst>
      <p:ext uri="{BB962C8B-B14F-4D97-AF65-F5344CB8AC3E}">
        <p14:creationId xmlns:p14="http://schemas.microsoft.com/office/powerpoint/2010/main" val="1307837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in a desert&#10;&#10;Description automatically generated">
            <a:extLst>
              <a:ext uri="{FF2B5EF4-FFF2-40B4-BE49-F238E27FC236}">
                <a16:creationId xmlns:a16="http://schemas.microsoft.com/office/drawing/2014/main" id="{417C5F36-B1FF-8733-FC7F-2DA14AB0A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66857"/>
          </a:xfrm>
          <a:prstGeom prst="rect">
            <a:avLst/>
          </a:prstGeom>
        </p:spPr>
      </p:pic>
      <p:sp>
        <p:nvSpPr>
          <p:cNvPr id="10" name="Rectangle 9">
            <a:extLst>
              <a:ext uri="{FF2B5EF4-FFF2-40B4-BE49-F238E27FC236}">
                <a16:creationId xmlns:a16="http://schemas.microsoft.com/office/drawing/2014/main" id="{0F3B0489-807A-4259-872A-09EB9DDA65B4}"/>
              </a:ext>
            </a:extLst>
          </p:cNvPr>
          <p:cNvSpPr/>
          <p:nvPr userDrawn="1"/>
        </p:nvSpPr>
        <p:spPr>
          <a:xfrm>
            <a:off x="6426298" y="440295"/>
            <a:ext cx="5108890" cy="2399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cxnSp>
        <p:nvCxnSpPr>
          <p:cNvPr id="22" name="Straight Connector 21">
            <a:extLst>
              <a:ext uri="{FF2B5EF4-FFF2-40B4-BE49-F238E27FC236}">
                <a16:creationId xmlns:a16="http://schemas.microsoft.com/office/drawing/2014/main" id="{0CB6EF10-A373-4F15-B8E7-C9D7DCD0E4F8}"/>
              </a:ext>
            </a:extLst>
          </p:cNvPr>
          <p:cNvCxnSpPr>
            <a:cxnSpLocks/>
          </p:cNvCxnSpPr>
          <p:nvPr userDrawn="1"/>
        </p:nvCxnSpPr>
        <p:spPr>
          <a:xfrm>
            <a:off x="1065050" y="2708539"/>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EF6DBB54-2BFD-4713-91C3-4BB419A7FCAE}"/>
              </a:ext>
            </a:extLst>
          </p:cNvPr>
          <p:cNvSpPr>
            <a:spLocks noGrp="1"/>
          </p:cNvSpPr>
          <p:nvPr>
            <p:ph type="ctrTitle" hasCustomPrompt="1"/>
          </p:nvPr>
        </p:nvSpPr>
        <p:spPr>
          <a:xfrm>
            <a:off x="6646343" y="942496"/>
            <a:ext cx="4648379" cy="985668"/>
          </a:xfrm>
          <a:prstGeom prst="rect">
            <a:avLst/>
          </a:prstGeom>
        </p:spPr>
        <p:txBody>
          <a:bodyPr wrap="square" lIns="0" anchor="b">
            <a:spAutoFit/>
          </a:bodyPr>
          <a:lstStyle>
            <a:lvl1pPr algn="l">
              <a:lnSpc>
                <a:spcPts val="3810"/>
              </a:lnSpc>
              <a:defRPr sz="3629" i="0">
                <a:solidFill>
                  <a:schemeClr val="tx1"/>
                </a:solidFill>
                <a:latin typeface="Garamond" panose="02020404030301010803" pitchFamily="18" charset="0"/>
              </a:defRPr>
            </a:lvl1pPr>
          </a:lstStyle>
          <a:p>
            <a:r>
              <a:rPr lang="en-US" dirty="0"/>
              <a:t>Click to add presentation title</a:t>
            </a:r>
          </a:p>
        </p:txBody>
      </p:sp>
      <p:sp>
        <p:nvSpPr>
          <p:cNvPr id="24" name="Subtitle 2">
            <a:extLst>
              <a:ext uri="{FF2B5EF4-FFF2-40B4-BE49-F238E27FC236}">
                <a16:creationId xmlns:a16="http://schemas.microsoft.com/office/drawing/2014/main" id="{6F95AD5A-EB73-44E0-8ABE-868D77A1A869}"/>
              </a:ext>
            </a:extLst>
          </p:cNvPr>
          <p:cNvSpPr>
            <a:spLocks noGrp="1"/>
          </p:cNvSpPr>
          <p:nvPr>
            <p:ph type="subTitle" idx="1" hasCustomPrompt="1"/>
          </p:nvPr>
        </p:nvSpPr>
        <p:spPr>
          <a:xfrm>
            <a:off x="6646343" y="2169366"/>
            <a:ext cx="4648379" cy="279210"/>
          </a:xfrm>
          <a:prstGeom prst="rect">
            <a:avLst/>
          </a:prstGeom>
        </p:spPr>
        <p:txBody>
          <a:bodyPr wrap="square" lIns="0">
            <a:spAutoFit/>
          </a:bodyPr>
          <a:lstStyle>
            <a:lvl1pPr marL="0" indent="0" algn="l">
              <a:buNone/>
              <a:defRPr sz="1814">
                <a:solidFill>
                  <a:schemeClr val="tx1"/>
                </a:solidFill>
                <a:latin typeface="+mn-lt"/>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presentation subtitle</a:t>
            </a:r>
          </a:p>
        </p:txBody>
      </p:sp>
      <p:sp>
        <p:nvSpPr>
          <p:cNvPr id="8" name="Text Placeholder 7">
            <a:extLst>
              <a:ext uri="{FF2B5EF4-FFF2-40B4-BE49-F238E27FC236}">
                <a16:creationId xmlns:a16="http://schemas.microsoft.com/office/drawing/2014/main" id="{AE24FE8F-5E74-0AA6-67BE-F1AA9F4CF18C}"/>
              </a:ext>
            </a:extLst>
          </p:cNvPr>
          <p:cNvSpPr>
            <a:spLocks noGrp="1"/>
          </p:cNvSpPr>
          <p:nvPr>
            <p:ph type="body" sz="quarter" idx="10" hasCustomPrompt="1"/>
          </p:nvPr>
        </p:nvSpPr>
        <p:spPr>
          <a:xfrm>
            <a:off x="6645715" y="2495458"/>
            <a:ext cx="4648709" cy="167526"/>
          </a:xfrm>
        </p:spPr>
        <p:txBody>
          <a:bodyPr>
            <a:spAutoFit/>
          </a:bodyPr>
          <a:lstStyle>
            <a:lvl1pPr>
              <a:defRPr sz="1089">
                <a:solidFill>
                  <a:srgbClr val="000000"/>
                </a:solidFill>
                <a:latin typeface="+mn-lt"/>
              </a:defRPr>
            </a:lvl1pPr>
          </a:lstStyle>
          <a:p>
            <a:pPr lvl="0"/>
            <a:r>
              <a:rPr lang="en-GB" dirty="0"/>
              <a:t>Click to add date</a:t>
            </a:r>
          </a:p>
        </p:txBody>
      </p:sp>
      <p:pic>
        <p:nvPicPr>
          <p:cNvPr id="3" name="Picture 2">
            <a:extLst>
              <a:ext uri="{FF2B5EF4-FFF2-40B4-BE49-F238E27FC236}">
                <a16:creationId xmlns:a16="http://schemas.microsoft.com/office/drawing/2014/main" id="{11768E1E-CE29-331A-CBDE-AAEBA25072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400870105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37E41-D158-954B-9603-DF37D6033962}"/>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3281681-EC5A-344E-A5F6-FC798D8D2871}"/>
              </a:ext>
            </a:extLst>
          </p:cNvPr>
          <p:cNvSpPr>
            <a:spLocks noGrp="1"/>
          </p:cNvSpPr>
          <p:nvPr>
            <p:ph type="body" sz="quarter" idx="10"/>
          </p:nvPr>
        </p:nvSpPr>
        <p:spPr>
          <a:xfrm>
            <a:off x="820042" y="1991730"/>
            <a:ext cx="10649670" cy="41807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4981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5131403" cy="41807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6338309" y="1991730"/>
            <a:ext cx="5131403"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91913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4485017"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4D99EBF2-CE9C-2748-A435-B67268F35A7E}"/>
              </a:ext>
            </a:extLst>
          </p:cNvPr>
          <p:cNvSpPr>
            <a:spLocks noGrp="1"/>
          </p:cNvSpPr>
          <p:nvPr>
            <p:ph type="body" sz="quarter" idx="12"/>
          </p:nvPr>
        </p:nvSpPr>
        <p:spPr>
          <a:xfrm>
            <a:off x="8144563"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15235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49DDEA6-600E-2E56-68BC-FDBAFC2A9E2F}"/>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7429075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37E41-D158-954B-9603-DF37D6033962}"/>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3281681-EC5A-344E-A5F6-FC798D8D2871}"/>
              </a:ext>
            </a:extLst>
          </p:cNvPr>
          <p:cNvSpPr>
            <a:spLocks noGrp="1"/>
          </p:cNvSpPr>
          <p:nvPr>
            <p:ph type="body" sz="quarter" idx="10"/>
          </p:nvPr>
        </p:nvSpPr>
        <p:spPr>
          <a:xfrm>
            <a:off x="820042" y="1991730"/>
            <a:ext cx="10649670"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53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5131403"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6338309" y="1991730"/>
            <a:ext cx="5131403"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89264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4485017"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4D99EBF2-CE9C-2748-A435-B67268F35A7E}"/>
              </a:ext>
            </a:extLst>
          </p:cNvPr>
          <p:cNvSpPr>
            <a:spLocks noGrp="1"/>
          </p:cNvSpPr>
          <p:nvPr>
            <p:ph type="body" sz="quarter" idx="12"/>
          </p:nvPr>
        </p:nvSpPr>
        <p:spPr>
          <a:xfrm>
            <a:off x="8144563"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558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idebar Left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34A1F2-1C89-4DD5-B68A-087A53486103}"/>
              </a:ext>
            </a:extLst>
          </p:cNvPr>
          <p:cNvSpPr/>
          <p:nvPr userDrawn="1"/>
        </p:nvSpPr>
        <p:spPr>
          <a:xfrm flipV="1">
            <a:off x="2" y="0"/>
            <a:ext cx="4149080" cy="6857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4" name="Title 3">
            <a:extLst>
              <a:ext uri="{FF2B5EF4-FFF2-40B4-BE49-F238E27FC236}">
                <a16:creationId xmlns:a16="http://schemas.microsoft.com/office/drawing/2014/main" id="{1EB355E7-1618-3643-9184-4E89A853DB8C}"/>
              </a:ext>
            </a:extLst>
          </p:cNvPr>
          <p:cNvSpPr>
            <a:spLocks noGrp="1"/>
          </p:cNvSpPr>
          <p:nvPr>
            <p:ph type="title"/>
          </p:nvPr>
        </p:nvSpPr>
        <p:spPr>
          <a:xfrm>
            <a:off x="4473116" y="978006"/>
            <a:ext cx="6996596" cy="50257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F3146B7A-89EE-4448-BA36-D028391874FB}"/>
              </a:ext>
            </a:extLst>
          </p:cNvPr>
          <p:cNvCxnSpPr>
            <a:cxnSpLocks/>
          </p:cNvCxnSpPr>
          <p:nvPr userDrawn="1"/>
        </p:nvCxnSpPr>
        <p:spPr>
          <a:xfrm>
            <a:off x="4473116"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4473116" y="1991730"/>
            <a:ext cx="6996596"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5AD76FF0-BD73-424F-9541-8DBBF78A4866}"/>
              </a:ext>
            </a:extLst>
          </p:cNvPr>
          <p:cNvSpPr>
            <a:spLocks noGrp="1"/>
          </p:cNvSpPr>
          <p:nvPr>
            <p:ph type="body" sz="quarter" idx="11"/>
          </p:nvPr>
        </p:nvSpPr>
        <p:spPr>
          <a:xfrm>
            <a:off x="812801" y="1991730"/>
            <a:ext cx="3055693" cy="4180758"/>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7DFE287-012C-6947-A285-2A597A6B6113}"/>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16" name="Text Placeholder 8">
            <a:extLst>
              <a:ext uri="{FF2B5EF4-FFF2-40B4-BE49-F238E27FC236}">
                <a16:creationId xmlns:a16="http://schemas.microsoft.com/office/drawing/2014/main" id="{8018BA48-85C7-794E-BCC4-0315609B6AAB}"/>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a:t>
            </a:r>
          </a:p>
        </p:txBody>
      </p:sp>
    </p:spTree>
    <p:extLst>
      <p:ext uri="{BB962C8B-B14F-4D97-AF65-F5344CB8AC3E}">
        <p14:creationId xmlns:p14="http://schemas.microsoft.com/office/powerpoint/2010/main" val="3551371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idebar Righ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D7AAB-A0E9-A24B-A3D5-48F8C0D85D57}"/>
              </a:ext>
            </a:extLst>
          </p:cNvPr>
          <p:cNvSpPr/>
          <p:nvPr userDrawn="1"/>
        </p:nvSpPr>
        <p:spPr>
          <a:xfrm>
            <a:off x="0" y="0"/>
            <a:ext cx="12277080" cy="365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1" name="Rectangle 10">
            <a:extLst>
              <a:ext uri="{FF2B5EF4-FFF2-40B4-BE49-F238E27FC236}">
                <a16:creationId xmlns:a16="http://schemas.microsoft.com/office/drawing/2014/main" id="{1534A1F2-1C89-4DD5-B68A-087A53486103}"/>
              </a:ext>
            </a:extLst>
          </p:cNvPr>
          <p:cNvSpPr/>
          <p:nvPr userDrawn="1"/>
        </p:nvSpPr>
        <p:spPr>
          <a:xfrm flipV="1">
            <a:off x="8128000" y="0"/>
            <a:ext cx="4149080" cy="6857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4" name="Title 3">
            <a:extLst>
              <a:ext uri="{FF2B5EF4-FFF2-40B4-BE49-F238E27FC236}">
                <a16:creationId xmlns:a16="http://schemas.microsoft.com/office/drawing/2014/main" id="{1EB355E7-1618-3643-9184-4E89A853DB8C}"/>
              </a:ext>
            </a:extLst>
          </p:cNvPr>
          <p:cNvSpPr>
            <a:spLocks noGrp="1"/>
          </p:cNvSpPr>
          <p:nvPr>
            <p:ph type="title"/>
          </p:nvPr>
        </p:nvSpPr>
        <p:spPr>
          <a:xfrm>
            <a:off x="818232" y="978006"/>
            <a:ext cx="6996596" cy="50257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F3146B7A-89EE-4448-BA36-D028391874FB}"/>
              </a:ext>
            </a:extLst>
          </p:cNvPr>
          <p:cNvCxnSpPr>
            <a:cxnSpLocks/>
          </p:cNvCxnSpPr>
          <p:nvPr userDrawn="1"/>
        </p:nvCxnSpPr>
        <p:spPr>
          <a:xfrm>
            <a:off x="818232"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818232" y="1991730"/>
            <a:ext cx="6996596"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5AD76FF0-BD73-424F-9541-8DBBF78A4866}"/>
              </a:ext>
            </a:extLst>
          </p:cNvPr>
          <p:cNvSpPr>
            <a:spLocks noGrp="1"/>
          </p:cNvSpPr>
          <p:nvPr>
            <p:ph type="body" sz="quarter" idx="11"/>
          </p:nvPr>
        </p:nvSpPr>
        <p:spPr>
          <a:xfrm>
            <a:off x="8414019" y="1991730"/>
            <a:ext cx="3055693" cy="4180758"/>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A3A40B8D-DB44-7651-8152-751BDC6D6BF6}"/>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solidFill>
                  <a:schemeClr val="bg1"/>
                </a:solidFill>
              </a:rPr>
              <a:pPr algn="r"/>
              <a:t>‹#›</a:t>
            </a:fld>
            <a:endParaRPr lang="en-US" sz="726" dirty="0">
              <a:solidFill>
                <a:schemeClr val="bg1"/>
              </a:solidFill>
            </a:endParaRPr>
          </a:p>
        </p:txBody>
      </p:sp>
      <p:sp>
        <p:nvSpPr>
          <p:cNvPr id="5" name="Text Placeholder 8">
            <a:extLst>
              <a:ext uri="{FF2B5EF4-FFF2-40B4-BE49-F238E27FC236}">
                <a16:creationId xmlns:a16="http://schemas.microsoft.com/office/drawing/2014/main" id="{74034260-55B6-13B2-AAD4-598DB38A6B29}"/>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bg1"/>
                </a:solidFill>
              </a:rPr>
              <a:t>LOCKTON  |</a:t>
            </a:r>
          </a:p>
        </p:txBody>
      </p:sp>
      <p:sp>
        <p:nvSpPr>
          <p:cNvPr id="6" name="TextBox 5">
            <a:extLst>
              <a:ext uri="{FF2B5EF4-FFF2-40B4-BE49-F238E27FC236}">
                <a16:creationId xmlns:a16="http://schemas.microsoft.com/office/drawing/2014/main" id="{9CD7E9EB-02E2-BC53-0133-2F6B0D555789}"/>
              </a:ext>
            </a:extLst>
          </p:cNvPr>
          <p:cNvSpPr txBox="1"/>
          <p:nvPr userDrawn="1"/>
        </p:nvSpPr>
        <p:spPr>
          <a:xfrm>
            <a:off x="824941" y="6440471"/>
            <a:ext cx="4366612" cy="111697"/>
          </a:xfrm>
          <a:prstGeom prst="rect">
            <a:avLst/>
          </a:prstGeom>
          <a:noFill/>
        </p:spPr>
        <p:txBody>
          <a:bodyPr wrap="square" lIns="0" tIns="0" rIns="0" bIns="0" rtlCol="0">
            <a:spAutoFit/>
          </a:bodyPr>
          <a:lstStyle/>
          <a:p>
            <a:r>
              <a:rPr lang="en-US" sz="726">
                <a:solidFill>
                  <a:schemeClr val="bg2"/>
                </a:solidFill>
              </a:rPr>
              <a:t>FOOTER</a:t>
            </a:r>
          </a:p>
        </p:txBody>
      </p:sp>
    </p:spTree>
    <p:extLst>
      <p:ext uri="{BB962C8B-B14F-4D97-AF65-F5344CB8AC3E}">
        <p14:creationId xmlns:p14="http://schemas.microsoft.com/office/powerpoint/2010/main" val="2134442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Sidebar Left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B355E7-1618-3643-9184-4E89A853DB8C}"/>
              </a:ext>
            </a:extLst>
          </p:cNvPr>
          <p:cNvSpPr>
            <a:spLocks noGrp="1"/>
          </p:cNvSpPr>
          <p:nvPr>
            <p:ph type="title"/>
          </p:nvPr>
        </p:nvSpPr>
        <p:spPr>
          <a:xfrm>
            <a:off x="2455598" y="978006"/>
            <a:ext cx="6996596" cy="502577"/>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F3146B7A-89EE-4448-BA36-D028391874FB}"/>
              </a:ext>
            </a:extLst>
          </p:cNvPr>
          <p:cNvCxnSpPr>
            <a:cxnSpLocks/>
          </p:cNvCxnSpPr>
          <p:nvPr userDrawn="1"/>
        </p:nvCxnSpPr>
        <p:spPr>
          <a:xfrm>
            <a:off x="3038283"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4473116" y="1991730"/>
            <a:ext cx="6996596"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7DFE287-012C-6947-A285-2A597A6B6113}"/>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16" name="Text Placeholder 8">
            <a:extLst>
              <a:ext uri="{FF2B5EF4-FFF2-40B4-BE49-F238E27FC236}">
                <a16:creationId xmlns:a16="http://schemas.microsoft.com/office/drawing/2014/main" id="{8018BA48-85C7-794E-BCC4-0315609B6AAB}"/>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COMPANIES  |</a:t>
            </a:r>
          </a:p>
        </p:txBody>
      </p:sp>
    </p:spTree>
    <p:extLst>
      <p:ext uri="{BB962C8B-B14F-4D97-AF65-F5344CB8AC3E}">
        <p14:creationId xmlns:p14="http://schemas.microsoft.com/office/powerpoint/2010/main" val="187411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37E41-D158-954B-9603-DF37D6033962}"/>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3281681-EC5A-344E-A5F6-FC798D8D2871}"/>
              </a:ext>
            </a:extLst>
          </p:cNvPr>
          <p:cNvSpPr>
            <a:spLocks noGrp="1"/>
          </p:cNvSpPr>
          <p:nvPr>
            <p:ph type="body" sz="quarter" idx="10"/>
          </p:nvPr>
        </p:nvSpPr>
        <p:spPr>
          <a:xfrm>
            <a:off x="820042" y="1991730"/>
            <a:ext cx="10649670" cy="41807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8728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ck Cover option 2">
    <p:bg>
      <p:bgPr>
        <a:solidFill>
          <a:schemeClr val="tx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36FD1F2-6D82-49A9-8EDD-1DFFA4DD1701}"/>
              </a:ext>
            </a:extLst>
          </p:cNvPr>
          <p:cNvSpPr>
            <a:spLocks noGrp="1"/>
          </p:cNvSpPr>
          <p:nvPr>
            <p:ph type="ctrTitle" hasCustomPrompt="1"/>
          </p:nvPr>
        </p:nvSpPr>
        <p:spPr>
          <a:xfrm>
            <a:off x="1145069" y="2339955"/>
            <a:ext cx="7347496" cy="497051"/>
          </a:xfrm>
          <a:prstGeom prst="rect">
            <a:avLst/>
          </a:prstGeom>
        </p:spPr>
        <p:txBody>
          <a:bodyPr lIns="0" anchor="b">
            <a:spAutoFit/>
          </a:bodyPr>
          <a:lstStyle>
            <a:lvl1pPr algn="l">
              <a:lnSpc>
                <a:spcPts val="3810"/>
              </a:lnSpc>
              <a:defRPr sz="3629" i="0">
                <a:solidFill>
                  <a:schemeClr val="bg1"/>
                </a:solidFill>
                <a:latin typeface="Garamond" panose="02020404030301010803" pitchFamily="18" charset="0"/>
              </a:defRPr>
            </a:lvl1pPr>
          </a:lstStyle>
          <a:p>
            <a:r>
              <a:rPr lang="en-US" dirty="0"/>
              <a:t>Click to add presentation title</a:t>
            </a:r>
          </a:p>
        </p:txBody>
      </p:sp>
      <p:sp>
        <p:nvSpPr>
          <p:cNvPr id="16" name="Subtitle 2">
            <a:extLst>
              <a:ext uri="{FF2B5EF4-FFF2-40B4-BE49-F238E27FC236}">
                <a16:creationId xmlns:a16="http://schemas.microsoft.com/office/drawing/2014/main" id="{02A1130F-BB58-4E94-AAA6-2881A06D2800}"/>
              </a:ext>
            </a:extLst>
          </p:cNvPr>
          <p:cNvSpPr>
            <a:spLocks noGrp="1"/>
          </p:cNvSpPr>
          <p:nvPr>
            <p:ph type="subTitle" idx="1" hasCustomPrompt="1"/>
          </p:nvPr>
        </p:nvSpPr>
        <p:spPr>
          <a:xfrm>
            <a:off x="1145069" y="2958137"/>
            <a:ext cx="7347496" cy="251288"/>
          </a:xfrm>
          <a:prstGeom prst="rect">
            <a:avLst/>
          </a:prstGeom>
        </p:spPr>
        <p:txBody>
          <a:bodyPr lIns="0">
            <a:spAutoFit/>
          </a:bodyPr>
          <a:lstStyle>
            <a:lvl1pPr marL="0" indent="0" algn="l">
              <a:buNone/>
              <a:defRPr sz="1633">
                <a:solidFill>
                  <a:schemeClr val="bg1"/>
                </a:solidFill>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presentation subtitle</a:t>
            </a:r>
          </a:p>
        </p:txBody>
      </p:sp>
      <p:cxnSp>
        <p:nvCxnSpPr>
          <p:cNvPr id="12" name="Straight Connector 11">
            <a:extLst>
              <a:ext uri="{FF2B5EF4-FFF2-40B4-BE49-F238E27FC236}">
                <a16:creationId xmlns:a16="http://schemas.microsoft.com/office/drawing/2014/main" id="{49965D45-90E6-4EA1-970F-DFE72A94111D}"/>
              </a:ext>
            </a:extLst>
          </p:cNvPr>
          <p:cNvCxnSpPr>
            <a:cxnSpLocks/>
          </p:cNvCxnSpPr>
          <p:nvPr userDrawn="1"/>
        </p:nvCxnSpPr>
        <p:spPr>
          <a:xfrm flipV="1">
            <a:off x="819906" y="1569056"/>
            <a:ext cx="0" cy="277816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C9C3DD8-3B4D-0945-8DAB-AC896A5B76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218342783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option 5">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6B29B6F-7A23-5BE3-E2C4-AC9DA2FF7D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12" name="Rectangle 11">
            <a:extLst>
              <a:ext uri="{FF2B5EF4-FFF2-40B4-BE49-F238E27FC236}">
                <a16:creationId xmlns:a16="http://schemas.microsoft.com/office/drawing/2014/main" id="{A30215DA-FF00-47E9-B8A7-B2D17B24AFFB}"/>
              </a:ext>
            </a:extLst>
          </p:cNvPr>
          <p:cNvSpPr/>
          <p:nvPr userDrawn="1"/>
        </p:nvSpPr>
        <p:spPr>
          <a:xfrm>
            <a:off x="0" y="990824"/>
            <a:ext cx="5283201" cy="422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10" name="Rectangle 9">
            <a:extLst>
              <a:ext uri="{FF2B5EF4-FFF2-40B4-BE49-F238E27FC236}">
                <a16:creationId xmlns:a16="http://schemas.microsoft.com/office/drawing/2014/main" id="{0F3B0489-807A-4259-872A-09EB9DDA65B4}"/>
              </a:ext>
            </a:extLst>
          </p:cNvPr>
          <p:cNvSpPr/>
          <p:nvPr userDrawn="1"/>
        </p:nvSpPr>
        <p:spPr>
          <a:xfrm>
            <a:off x="845007" y="1519293"/>
            <a:ext cx="5108890" cy="2399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cxnSp>
        <p:nvCxnSpPr>
          <p:cNvPr id="22" name="Straight Connector 21">
            <a:extLst>
              <a:ext uri="{FF2B5EF4-FFF2-40B4-BE49-F238E27FC236}">
                <a16:creationId xmlns:a16="http://schemas.microsoft.com/office/drawing/2014/main" id="{0CB6EF10-A373-4F15-B8E7-C9D7DCD0E4F8}"/>
              </a:ext>
            </a:extLst>
          </p:cNvPr>
          <p:cNvCxnSpPr>
            <a:cxnSpLocks/>
          </p:cNvCxnSpPr>
          <p:nvPr userDrawn="1"/>
        </p:nvCxnSpPr>
        <p:spPr>
          <a:xfrm>
            <a:off x="1065050" y="3123303"/>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EF6DBB54-2BFD-4713-91C3-4BB419A7FCAE}"/>
              </a:ext>
            </a:extLst>
          </p:cNvPr>
          <p:cNvSpPr>
            <a:spLocks noGrp="1"/>
          </p:cNvSpPr>
          <p:nvPr>
            <p:ph type="ctrTitle" hasCustomPrompt="1"/>
          </p:nvPr>
        </p:nvSpPr>
        <p:spPr>
          <a:xfrm>
            <a:off x="1065052" y="2021493"/>
            <a:ext cx="4648379" cy="985668"/>
          </a:xfrm>
          <a:prstGeom prst="rect">
            <a:avLst/>
          </a:prstGeom>
        </p:spPr>
        <p:txBody>
          <a:bodyPr wrap="square" lIns="0" anchor="b">
            <a:spAutoFit/>
          </a:bodyPr>
          <a:lstStyle>
            <a:lvl1pPr algn="l">
              <a:lnSpc>
                <a:spcPts val="3810"/>
              </a:lnSpc>
              <a:defRPr sz="3629" i="0">
                <a:solidFill>
                  <a:schemeClr val="tx1"/>
                </a:solidFill>
                <a:latin typeface="Garamond" panose="02020404030301010803" pitchFamily="18" charset="0"/>
              </a:defRPr>
            </a:lvl1pPr>
          </a:lstStyle>
          <a:p>
            <a:r>
              <a:rPr lang="en-US" dirty="0"/>
              <a:t>Click to add presentation title</a:t>
            </a:r>
          </a:p>
        </p:txBody>
      </p:sp>
      <p:sp>
        <p:nvSpPr>
          <p:cNvPr id="24" name="Subtitle 2">
            <a:extLst>
              <a:ext uri="{FF2B5EF4-FFF2-40B4-BE49-F238E27FC236}">
                <a16:creationId xmlns:a16="http://schemas.microsoft.com/office/drawing/2014/main" id="{6F95AD5A-EB73-44E0-8ABE-868D77A1A869}"/>
              </a:ext>
            </a:extLst>
          </p:cNvPr>
          <p:cNvSpPr>
            <a:spLocks noGrp="1"/>
          </p:cNvSpPr>
          <p:nvPr>
            <p:ph type="subTitle" idx="1" hasCustomPrompt="1"/>
          </p:nvPr>
        </p:nvSpPr>
        <p:spPr>
          <a:xfrm>
            <a:off x="1065052" y="3248364"/>
            <a:ext cx="4648379" cy="251288"/>
          </a:xfrm>
          <a:prstGeom prst="rect">
            <a:avLst/>
          </a:prstGeom>
        </p:spPr>
        <p:txBody>
          <a:bodyPr wrap="square" lIns="0">
            <a:spAutoFit/>
          </a:bodyPr>
          <a:lstStyle>
            <a:lvl1pPr marL="0" indent="0" algn="l">
              <a:buNone/>
              <a:defRPr sz="1633">
                <a:solidFill>
                  <a:schemeClr val="tx1"/>
                </a:solidFill>
                <a:latin typeface="+mn-lt"/>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presentation subtitle</a:t>
            </a:r>
          </a:p>
        </p:txBody>
      </p:sp>
      <p:pic>
        <p:nvPicPr>
          <p:cNvPr id="9" name="Picture 8">
            <a:extLst>
              <a:ext uri="{FF2B5EF4-FFF2-40B4-BE49-F238E27FC236}">
                <a16:creationId xmlns:a16="http://schemas.microsoft.com/office/drawing/2014/main" id="{C4102339-6C0B-3542-9A8A-8D194DBE59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249392502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37E41-D158-954B-9603-DF37D6033962}"/>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3281681-EC5A-344E-A5F6-FC798D8D2871}"/>
              </a:ext>
            </a:extLst>
          </p:cNvPr>
          <p:cNvSpPr>
            <a:spLocks noGrp="1"/>
          </p:cNvSpPr>
          <p:nvPr>
            <p:ph type="body" sz="quarter" idx="10"/>
          </p:nvPr>
        </p:nvSpPr>
        <p:spPr>
          <a:xfrm>
            <a:off x="820042" y="1991730"/>
            <a:ext cx="10649670" cy="41807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2341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5131403" cy="41807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6338309" y="1991730"/>
            <a:ext cx="5131403"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98022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4485017"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4D99EBF2-CE9C-2748-A435-B67268F35A7E}"/>
              </a:ext>
            </a:extLst>
          </p:cNvPr>
          <p:cNvSpPr>
            <a:spLocks noGrp="1"/>
          </p:cNvSpPr>
          <p:nvPr>
            <p:ph type="body" sz="quarter" idx="12"/>
          </p:nvPr>
        </p:nvSpPr>
        <p:spPr>
          <a:xfrm>
            <a:off x="8144563"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65872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085741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er Slide - 01">
    <p:bg>
      <p:bgPr>
        <a:solidFill>
          <a:schemeClr val="tx1"/>
        </a:solidFill>
        <a:effectLst/>
      </p:bgPr>
    </p:bg>
    <p:spTree>
      <p:nvGrpSpPr>
        <p:cNvPr id="1" name=""/>
        <p:cNvGrpSpPr/>
        <p:nvPr/>
      </p:nvGrpSpPr>
      <p:grpSpPr>
        <a:xfrm>
          <a:off x="0" y="0"/>
          <a:ext cx="0" cy="0"/>
          <a:chOff x="0" y="0"/>
          <a:chExt cx="0" cy="0"/>
        </a:xfrm>
      </p:grpSpPr>
      <p:pic>
        <p:nvPicPr>
          <p:cNvPr id="7" name="Picture 6" descr="A view of the earth from space&#10;&#10;Description automatically generated with low confidence">
            <a:extLst>
              <a:ext uri="{FF2B5EF4-FFF2-40B4-BE49-F238E27FC236}">
                <a16:creationId xmlns:a16="http://schemas.microsoft.com/office/drawing/2014/main" id="{5791C7FC-2DC4-6497-592C-C72C80BC2F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ectangle 4">
            <a:extLst>
              <a:ext uri="{FF2B5EF4-FFF2-40B4-BE49-F238E27FC236}">
                <a16:creationId xmlns:a16="http://schemas.microsoft.com/office/drawing/2014/main" id="{E00B41BF-FDB6-90D6-BA21-03FA96BDB93C}"/>
              </a:ext>
            </a:extLst>
          </p:cNvPr>
          <p:cNvSpPr/>
          <p:nvPr userDrawn="1"/>
        </p:nvSpPr>
        <p:spPr>
          <a:xfrm>
            <a:off x="0" y="4919556"/>
            <a:ext cx="10919397" cy="887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dirty="0"/>
          </a:p>
        </p:txBody>
      </p:sp>
      <p:sp>
        <p:nvSpPr>
          <p:cNvPr id="2" name="Title 1"/>
          <p:cNvSpPr>
            <a:spLocks noGrp="1"/>
          </p:cNvSpPr>
          <p:nvPr>
            <p:ph type="title" hasCustomPrompt="1"/>
          </p:nvPr>
        </p:nvSpPr>
        <p:spPr>
          <a:xfrm>
            <a:off x="820043" y="4129758"/>
            <a:ext cx="5133853" cy="1340205"/>
          </a:xfrm>
          <a:prstGeom prst="rect">
            <a:avLst/>
          </a:prstGeom>
        </p:spPr>
        <p:txBody>
          <a:bodyPr wrap="square" anchor="b" anchorCtr="0">
            <a:spAutoFit/>
          </a:bodyPr>
          <a:lstStyle>
            <a:lvl1pPr algn="l">
              <a:defRPr sz="8709" b="1" i="1">
                <a:solidFill>
                  <a:schemeClr val="bg1"/>
                </a:solidFill>
                <a:latin typeface="Garamond" panose="02020404030301010803" pitchFamily="18" charset="0"/>
              </a:defRPr>
            </a:lvl1pPr>
          </a:lstStyle>
          <a:p>
            <a:r>
              <a:rPr lang="en-US" dirty="0"/>
              <a:t>–</a:t>
            </a:r>
          </a:p>
        </p:txBody>
      </p:sp>
      <p:sp>
        <p:nvSpPr>
          <p:cNvPr id="11" name="Subtitle 2">
            <a:extLst>
              <a:ext uri="{FF2B5EF4-FFF2-40B4-BE49-F238E27FC236}">
                <a16:creationId xmlns:a16="http://schemas.microsoft.com/office/drawing/2014/main" id="{B58B9B07-B22C-4149-94B8-67AB4B8385E4}"/>
              </a:ext>
            </a:extLst>
          </p:cNvPr>
          <p:cNvSpPr>
            <a:spLocks noGrp="1"/>
          </p:cNvSpPr>
          <p:nvPr>
            <p:ph type="subTitle" idx="1" hasCustomPrompt="1"/>
          </p:nvPr>
        </p:nvSpPr>
        <p:spPr>
          <a:xfrm>
            <a:off x="820041" y="5363123"/>
            <a:ext cx="8013955" cy="251288"/>
          </a:xfrm>
          <a:prstGeom prst="rect">
            <a:avLst/>
          </a:prstGeom>
        </p:spPr>
        <p:txBody>
          <a:bodyPr wrap="square">
            <a:spAutoFit/>
          </a:bodyPr>
          <a:lstStyle>
            <a:lvl1pPr marL="0" indent="0" algn="l">
              <a:buNone/>
              <a:defRPr sz="1633">
                <a:solidFill>
                  <a:schemeClr val="bg1"/>
                </a:solidFill>
                <a:latin typeface="+mn-lt"/>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SECTION SUBTITLE</a:t>
            </a:r>
          </a:p>
        </p:txBody>
      </p:sp>
    </p:spTree>
    <p:extLst>
      <p:ext uri="{BB962C8B-B14F-4D97-AF65-F5344CB8AC3E}">
        <p14:creationId xmlns:p14="http://schemas.microsoft.com/office/powerpoint/2010/main" val="82800762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ubsec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19C330-2F7A-438D-B7D9-1DA2880F911E}"/>
              </a:ext>
            </a:extLst>
          </p:cNvPr>
          <p:cNvSpPr/>
          <p:nvPr userDrawn="1"/>
        </p:nvSpPr>
        <p:spPr>
          <a:xfrm rot="10800000" flipV="1">
            <a:off x="-1" y="2818608"/>
            <a:ext cx="12192000" cy="40393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2" name="Title 1"/>
          <p:cNvSpPr>
            <a:spLocks noGrp="1"/>
          </p:cNvSpPr>
          <p:nvPr>
            <p:ph type="title" hasCustomPrompt="1"/>
          </p:nvPr>
        </p:nvSpPr>
        <p:spPr>
          <a:xfrm>
            <a:off x="1145071" y="3978149"/>
            <a:ext cx="10561295" cy="558419"/>
          </a:xfrm>
          <a:prstGeom prst="rect">
            <a:avLst/>
          </a:prstGeom>
        </p:spPr>
        <p:txBody>
          <a:bodyPr lIns="0" anchor="b" anchorCtr="0">
            <a:spAutoFit/>
          </a:bodyPr>
          <a:lstStyle>
            <a:lvl1pPr algn="l">
              <a:defRPr sz="3629" b="0" i="0">
                <a:solidFill>
                  <a:schemeClr val="bg1"/>
                </a:solidFill>
                <a:latin typeface="Garamond" panose="02020404030301010803" pitchFamily="18" charset="0"/>
              </a:defRPr>
            </a:lvl1pPr>
          </a:lstStyle>
          <a:p>
            <a:r>
              <a:rPr lang="en-US" dirty="0"/>
              <a:t>Click to add section title</a:t>
            </a:r>
          </a:p>
        </p:txBody>
      </p:sp>
      <p:cxnSp>
        <p:nvCxnSpPr>
          <p:cNvPr id="10" name="Straight Connector 9">
            <a:extLst>
              <a:ext uri="{FF2B5EF4-FFF2-40B4-BE49-F238E27FC236}">
                <a16:creationId xmlns:a16="http://schemas.microsoft.com/office/drawing/2014/main" id="{5B979A09-8DEA-4C1C-94B8-DD2576CB962D}"/>
              </a:ext>
            </a:extLst>
          </p:cNvPr>
          <p:cNvCxnSpPr>
            <a:cxnSpLocks/>
          </p:cNvCxnSpPr>
          <p:nvPr userDrawn="1"/>
        </p:nvCxnSpPr>
        <p:spPr>
          <a:xfrm>
            <a:off x="820039" y="3114675"/>
            <a:ext cx="2" cy="254203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B58B9B07-B22C-4149-94B8-67AB4B8385E4}"/>
              </a:ext>
            </a:extLst>
          </p:cNvPr>
          <p:cNvSpPr>
            <a:spLocks noGrp="1"/>
          </p:cNvSpPr>
          <p:nvPr>
            <p:ph type="subTitle" idx="1" hasCustomPrompt="1"/>
          </p:nvPr>
        </p:nvSpPr>
        <p:spPr>
          <a:xfrm>
            <a:off x="1145070" y="4642006"/>
            <a:ext cx="10561318" cy="251288"/>
          </a:xfrm>
          <a:prstGeom prst="rect">
            <a:avLst/>
          </a:prstGeom>
        </p:spPr>
        <p:txBody>
          <a:bodyPr lIns="0">
            <a:spAutoFit/>
          </a:bodyPr>
          <a:lstStyle>
            <a:lvl1pPr marL="0" indent="0" algn="l">
              <a:buNone/>
              <a:defRPr sz="1633">
                <a:solidFill>
                  <a:schemeClr val="bg1"/>
                </a:solidFill>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section subtitle</a:t>
            </a:r>
          </a:p>
        </p:txBody>
      </p:sp>
      <p:sp>
        <p:nvSpPr>
          <p:cNvPr id="5" name="Picture Placeholder 4">
            <a:extLst>
              <a:ext uri="{FF2B5EF4-FFF2-40B4-BE49-F238E27FC236}">
                <a16:creationId xmlns:a16="http://schemas.microsoft.com/office/drawing/2014/main" id="{0638D9DC-74A6-A94E-9E8E-915C0A1BD27C}"/>
              </a:ext>
            </a:extLst>
          </p:cNvPr>
          <p:cNvSpPr>
            <a:spLocks noGrp="1"/>
          </p:cNvSpPr>
          <p:nvPr>
            <p:ph type="pic" sz="quarter" idx="10" hasCustomPrompt="1"/>
          </p:nvPr>
        </p:nvSpPr>
        <p:spPr>
          <a:xfrm>
            <a:off x="1" y="0"/>
            <a:ext cx="12192000" cy="2924948"/>
          </a:xfrm>
        </p:spPr>
        <p:txBody>
          <a:bodyPr anchor="ctr" anchorCtr="0"/>
          <a:lstStyle>
            <a:lvl1pPr marL="4320" indent="0" algn="ctr">
              <a:buNone/>
              <a:defRPr/>
            </a:lvl1pPr>
          </a:lstStyle>
          <a:p>
            <a:r>
              <a:rPr lang="en-US"/>
              <a:t>CLICK TO ADD IMAGE</a:t>
            </a:r>
          </a:p>
        </p:txBody>
      </p:sp>
    </p:spTree>
    <p:extLst>
      <p:ext uri="{BB962C8B-B14F-4D97-AF65-F5344CB8AC3E}">
        <p14:creationId xmlns:p14="http://schemas.microsoft.com/office/powerpoint/2010/main" val="295264080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all Out_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042" y="2962435"/>
            <a:ext cx="10649670" cy="502573"/>
          </a:xfrm>
          <a:prstGeom prst="rect">
            <a:avLst/>
          </a:prstGeom>
        </p:spPr>
        <p:txBody>
          <a:bodyPr anchor="ctr" anchorCtr="0"/>
          <a:lstStyle>
            <a:lvl1pPr algn="ctr">
              <a:defRPr sz="3266" b="0" i="1">
                <a:solidFill>
                  <a:schemeClr val="bg1"/>
                </a:solidFill>
                <a:latin typeface="Garamond" panose="02020404030301010803"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2B98F9CF-E71F-40E5-8638-258748666F35}"/>
              </a:ext>
            </a:extLst>
          </p:cNvPr>
          <p:cNvCxnSpPr>
            <a:cxnSpLocks/>
          </p:cNvCxnSpPr>
          <p:nvPr userDrawn="1"/>
        </p:nvCxnSpPr>
        <p:spPr>
          <a:xfrm>
            <a:off x="820042" y="1991730"/>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7DF8EE-E61A-3546-BD4B-261A58CFC034}"/>
              </a:ext>
            </a:extLst>
          </p:cNvPr>
          <p:cNvCxnSpPr>
            <a:cxnSpLocks/>
          </p:cNvCxnSpPr>
          <p:nvPr userDrawn="1"/>
        </p:nvCxnSpPr>
        <p:spPr>
          <a:xfrm>
            <a:off x="820042" y="4435712"/>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99161D-2E70-5242-9B06-7CED5C8183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1223" y="5501262"/>
            <a:ext cx="1847305" cy="671226"/>
          </a:xfrm>
          <a:prstGeom prst="rect">
            <a:avLst/>
          </a:prstGeom>
        </p:spPr>
      </p:pic>
    </p:spTree>
    <p:extLst>
      <p:ext uri="{BB962C8B-B14F-4D97-AF65-F5344CB8AC3E}">
        <p14:creationId xmlns:p14="http://schemas.microsoft.com/office/powerpoint/2010/main" val="60269981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all Out_White">
    <p:spTree>
      <p:nvGrpSpPr>
        <p:cNvPr id="1" name=""/>
        <p:cNvGrpSpPr/>
        <p:nvPr/>
      </p:nvGrpSpPr>
      <p:grpSpPr>
        <a:xfrm>
          <a:off x="0" y="0"/>
          <a:ext cx="0" cy="0"/>
          <a:chOff x="0" y="0"/>
          <a:chExt cx="0" cy="0"/>
        </a:xfrm>
      </p:grpSpPr>
      <p:sp>
        <p:nvSpPr>
          <p:cNvPr id="2" name="Title 1"/>
          <p:cNvSpPr>
            <a:spLocks noGrp="1"/>
          </p:cNvSpPr>
          <p:nvPr>
            <p:ph type="title"/>
          </p:nvPr>
        </p:nvSpPr>
        <p:spPr>
          <a:xfrm>
            <a:off x="820042" y="2962433"/>
            <a:ext cx="10649670" cy="502577"/>
          </a:xfrm>
          <a:prstGeom prst="rect">
            <a:avLst/>
          </a:prstGeom>
        </p:spPr>
        <p:txBody>
          <a:bodyPr anchor="ctr" anchorCtr="0"/>
          <a:lstStyle>
            <a:lvl1pPr algn="ctr">
              <a:defRPr sz="3266" b="0" i="1">
                <a:solidFill>
                  <a:schemeClr val="tx1"/>
                </a:solidFill>
                <a:latin typeface="Garamond" panose="02020404030301010803"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2B98F9CF-E71F-40E5-8638-258748666F35}"/>
              </a:ext>
            </a:extLst>
          </p:cNvPr>
          <p:cNvCxnSpPr>
            <a:cxnSpLocks/>
          </p:cNvCxnSpPr>
          <p:nvPr userDrawn="1"/>
        </p:nvCxnSpPr>
        <p:spPr>
          <a:xfrm>
            <a:off x="820042" y="1991730"/>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7DF8EE-E61A-3546-BD4B-261A58CFC034}"/>
              </a:ext>
            </a:extLst>
          </p:cNvPr>
          <p:cNvCxnSpPr>
            <a:cxnSpLocks/>
          </p:cNvCxnSpPr>
          <p:nvPr userDrawn="1"/>
        </p:nvCxnSpPr>
        <p:spPr>
          <a:xfrm>
            <a:off x="820042" y="4435712"/>
            <a:ext cx="106496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F6FA6B4-2163-8341-935A-F61C9E324F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1223" y="5501261"/>
            <a:ext cx="1847305" cy="671227"/>
          </a:xfrm>
          <a:prstGeom prst="rect">
            <a:avLst/>
          </a:prstGeom>
        </p:spPr>
      </p:pic>
    </p:spTree>
    <p:extLst>
      <p:ext uri="{BB962C8B-B14F-4D97-AF65-F5344CB8AC3E}">
        <p14:creationId xmlns:p14="http://schemas.microsoft.com/office/powerpoint/2010/main" val="216061585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5131403" cy="41807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6338309" y="1991730"/>
            <a:ext cx="5131403"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59407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idebar Left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B355E7-1618-3643-9184-4E89A853DB8C}"/>
              </a:ext>
            </a:extLst>
          </p:cNvPr>
          <p:cNvSpPr>
            <a:spLocks noGrp="1"/>
          </p:cNvSpPr>
          <p:nvPr>
            <p:ph type="title"/>
          </p:nvPr>
        </p:nvSpPr>
        <p:spPr>
          <a:xfrm>
            <a:off x="2455598" y="978006"/>
            <a:ext cx="6996596" cy="502577"/>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F3146B7A-89EE-4448-BA36-D028391874FB}"/>
              </a:ext>
            </a:extLst>
          </p:cNvPr>
          <p:cNvCxnSpPr>
            <a:cxnSpLocks/>
          </p:cNvCxnSpPr>
          <p:nvPr userDrawn="1"/>
        </p:nvCxnSpPr>
        <p:spPr>
          <a:xfrm>
            <a:off x="3038283"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4473116" y="1991730"/>
            <a:ext cx="6996596"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7DFE287-012C-6947-A285-2A597A6B6113}"/>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16" name="Text Placeholder 8">
            <a:extLst>
              <a:ext uri="{FF2B5EF4-FFF2-40B4-BE49-F238E27FC236}">
                <a16:creationId xmlns:a16="http://schemas.microsoft.com/office/drawing/2014/main" id="{8018BA48-85C7-794E-BCC4-0315609B6AAB}"/>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COMPANIES  |</a:t>
            </a:r>
          </a:p>
        </p:txBody>
      </p:sp>
    </p:spTree>
    <p:extLst>
      <p:ext uri="{BB962C8B-B14F-4D97-AF65-F5344CB8AC3E}">
        <p14:creationId xmlns:p14="http://schemas.microsoft.com/office/powerpoint/2010/main" val="2118910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bar Righ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D7AAB-A0E9-A24B-A3D5-48F8C0D85D57}"/>
              </a:ext>
            </a:extLst>
          </p:cNvPr>
          <p:cNvSpPr/>
          <p:nvPr userDrawn="1"/>
        </p:nvSpPr>
        <p:spPr>
          <a:xfrm>
            <a:off x="0" y="0"/>
            <a:ext cx="12277080" cy="365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1" name="Rectangle 10">
            <a:extLst>
              <a:ext uri="{FF2B5EF4-FFF2-40B4-BE49-F238E27FC236}">
                <a16:creationId xmlns:a16="http://schemas.microsoft.com/office/drawing/2014/main" id="{1534A1F2-1C89-4DD5-B68A-087A53486103}"/>
              </a:ext>
            </a:extLst>
          </p:cNvPr>
          <p:cNvSpPr/>
          <p:nvPr userDrawn="1"/>
        </p:nvSpPr>
        <p:spPr>
          <a:xfrm flipV="1">
            <a:off x="8128000" y="0"/>
            <a:ext cx="4149080" cy="6857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4" name="Title 3">
            <a:extLst>
              <a:ext uri="{FF2B5EF4-FFF2-40B4-BE49-F238E27FC236}">
                <a16:creationId xmlns:a16="http://schemas.microsoft.com/office/drawing/2014/main" id="{1EB355E7-1618-3643-9184-4E89A853DB8C}"/>
              </a:ext>
            </a:extLst>
          </p:cNvPr>
          <p:cNvSpPr>
            <a:spLocks noGrp="1"/>
          </p:cNvSpPr>
          <p:nvPr>
            <p:ph type="title"/>
          </p:nvPr>
        </p:nvSpPr>
        <p:spPr>
          <a:xfrm>
            <a:off x="818232" y="978006"/>
            <a:ext cx="6996596" cy="50257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F3146B7A-89EE-4448-BA36-D028391874FB}"/>
              </a:ext>
            </a:extLst>
          </p:cNvPr>
          <p:cNvCxnSpPr>
            <a:cxnSpLocks/>
          </p:cNvCxnSpPr>
          <p:nvPr userDrawn="1"/>
        </p:nvCxnSpPr>
        <p:spPr>
          <a:xfrm>
            <a:off x="818232"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818232" y="1991730"/>
            <a:ext cx="6996596"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5AD76FF0-BD73-424F-9541-8DBBF78A4866}"/>
              </a:ext>
            </a:extLst>
          </p:cNvPr>
          <p:cNvSpPr>
            <a:spLocks noGrp="1"/>
          </p:cNvSpPr>
          <p:nvPr>
            <p:ph type="body" sz="quarter" idx="11"/>
          </p:nvPr>
        </p:nvSpPr>
        <p:spPr>
          <a:xfrm>
            <a:off x="8414019" y="1991730"/>
            <a:ext cx="3055693" cy="4180758"/>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7DFE287-012C-6947-A285-2A597A6B6113}"/>
              </a:ext>
            </a:extLst>
          </p:cNvPr>
          <p:cNvSpPr txBox="1"/>
          <p:nvPr userDrawn="1"/>
        </p:nvSpPr>
        <p:spPr>
          <a:xfrm>
            <a:off x="7308725"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16" name="Text Placeholder 8">
            <a:extLst>
              <a:ext uri="{FF2B5EF4-FFF2-40B4-BE49-F238E27FC236}">
                <a16:creationId xmlns:a16="http://schemas.microsoft.com/office/drawing/2014/main" id="{8018BA48-85C7-794E-BCC4-0315609B6AAB}"/>
              </a:ext>
            </a:extLst>
          </p:cNvPr>
          <p:cNvSpPr txBox="1">
            <a:spLocks/>
          </p:cNvSpPr>
          <p:nvPr userDrawn="1"/>
        </p:nvSpPr>
        <p:spPr>
          <a:xfrm>
            <a:off x="5353661"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COMPANIES  |</a:t>
            </a:r>
          </a:p>
        </p:txBody>
      </p:sp>
    </p:spTree>
    <p:extLst>
      <p:ext uri="{BB962C8B-B14F-4D97-AF65-F5344CB8AC3E}">
        <p14:creationId xmlns:p14="http://schemas.microsoft.com/office/powerpoint/2010/main" val="1398186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tes">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extLst>
              <p:ext uri="{D42A27DB-BD31-4B8C-83A1-F6EECF244321}">
                <p14:modId xmlns:p14="http://schemas.microsoft.com/office/powerpoint/2010/main" val="3065829094"/>
              </p:ext>
            </p:extLst>
          </p:nvPr>
        </p:nvGraphicFramePr>
        <p:xfrm>
          <a:off x="820042" y="1991730"/>
          <a:ext cx="10649670" cy="4180762"/>
        </p:xfrm>
        <a:graphic>
          <a:graphicData uri="http://schemas.openxmlformats.org/drawingml/2006/table">
            <a:tbl>
              <a:tblPr firstRow="1" bandRow="1"/>
              <a:tblGrid>
                <a:gridCol w="10649670">
                  <a:extLst>
                    <a:ext uri="{9D8B030D-6E8A-4147-A177-3AD203B41FA5}">
                      <a16:colId xmlns:a16="http://schemas.microsoft.com/office/drawing/2014/main" val="20000"/>
                    </a:ext>
                  </a:extLst>
                </a:gridCol>
              </a:tblGrid>
              <a:tr h="348397">
                <a:tc>
                  <a:txBody>
                    <a:bodyPr/>
                    <a:lstStyle/>
                    <a:p>
                      <a:endParaRPr lang="en-US" sz="1200" dirty="0">
                        <a:latin typeface="Segoe UI" panose="020B0502040204020203" pitchFamily="34" charset="0"/>
                      </a:endParaRPr>
                    </a:p>
                  </a:txBody>
                  <a:tcPr marL="121920" marR="121920">
                    <a:lnL w="12700" cmpd="sng">
                      <a:noFill/>
                    </a:lnL>
                    <a:lnR w="12700" cmpd="sng">
                      <a:noFill/>
                    </a:lnR>
                    <a:lnT w="635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389391"/>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392226"/>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988383"/>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671371"/>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671203"/>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858432"/>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763175"/>
                  </a:ext>
                </a:extLst>
              </a:tr>
              <a:tr h="348397">
                <a:tc>
                  <a:txBody>
                    <a:body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7535507"/>
                  </a:ext>
                </a:extLst>
              </a:tr>
              <a:tr h="348397">
                <a:tc>
                  <a:txBody>
                    <a:bodyPr/>
                    <a:lstStyle>
                      <a:lvl1pPr marL="0" algn="l" defTabSz="914400" rtl="0" eaLnBrk="1" latinLnBrk="0" hangingPunct="1">
                        <a:defRPr sz="1800" b="1" kern="1200">
                          <a:solidFill>
                            <a:schemeClr val="lt1"/>
                          </a:solidFill>
                          <a:latin typeface="Tahoma"/>
                          <a:ea typeface=""/>
                          <a:cs typeface=""/>
                        </a:defRPr>
                      </a:lvl1pPr>
                      <a:lvl2pPr marL="457200" algn="l" defTabSz="914400" rtl="0" eaLnBrk="1" latinLnBrk="0" hangingPunct="1">
                        <a:defRPr sz="1800" b="1" kern="1200">
                          <a:solidFill>
                            <a:schemeClr val="lt1"/>
                          </a:solidFill>
                          <a:latin typeface="Tahoma"/>
                          <a:ea typeface=""/>
                          <a:cs typeface=""/>
                        </a:defRPr>
                      </a:lvl2pPr>
                      <a:lvl3pPr marL="914400" algn="l" defTabSz="914400" rtl="0" eaLnBrk="1" latinLnBrk="0" hangingPunct="1">
                        <a:defRPr sz="1800" b="1" kern="1200">
                          <a:solidFill>
                            <a:schemeClr val="lt1"/>
                          </a:solidFill>
                          <a:latin typeface="Tahoma"/>
                          <a:ea typeface=""/>
                          <a:cs typeface=""/>
                        </a:defRPr>
                      </a:lvl3pPr>
                      <a:lvl4pPr marL="1371600" algn="l" defTabSz="914400" rtl="0" eaLnBrk="1" latinLnBrk="0" hangingPunct="1">
                        <a:defRPr sz="1800" b="1" kern="1200">
                          <a:solidFill>
                            <a:schemeClr val="lt1"/>
                          </a:solidFill>
                          <a:latin typeface="Tahoma"/>
                          <a:ea typeface=""/>
                          <a:cs typeface=""/>
                        </a:defRPr>
                      </a:lvl4pPr>
                      <a:lvl5pPr marL="1828800" algn="l" defTabSz="914400" rtl="0" eaLnBrk="1" latinLnBrk="0" hangingPunct="1">
                        <a:defRPr sz="1800" b="1" kern="1200">
                          <a:solidFill>
                            <a:schemeClr val="lt1"/>
                          </a:solidFill>
                          <a:latin typeface="Tahoma"/>
                          <a:ea typeface=""/>
                          <a:cs typeface=""/>
                        </a:defRPr>
                      </a:lvl5pPr>
                      <a:lvl6pPr marL="2286000" algn="l" defTabSz="914400" rtl="0" eaLnBrk="1" latinLnBrk="0" hangingPunct="1">
                        <a:defRPr sz="1800" b="1" kern="1200">
                          <a:solidFill>
                            <a:schemeClr val="lt1"/>
                          </a:solidFill>
                          <a:latin typeface="Tahoma"/>
                          <a:ea typeface=""/>
                          <a:cs typeface=""/>
                        </a:defRPr>
                      </a:lvl6pPr>
                      <a:lvl7pPr marL="2743200" algn="l" defTabSz="914400" rtl="0" eaLnBrk="1" latinLnBrk="0" hangingPunct="1">
                        <a:defRPr sz="1800" b="1" kern="1200">
                          <a:solidFill>
                            <a:schemeClr val="lt1"/>
                          </a:solidFill>
                          <a:latin typeface="Tahoma"/>
                          <a:ea typeface=""/>
                          <a:cs typeface=""/>
                        </a:defRPr>
                      </a:lvl7pPr>
                      <a:lvl8pPr marL="3200400" algn="l" defTabSz="914400" rtl="0" eaLnBrk="1" latinLnBrk="0" hangingPunct="1">
                        <a:defRPr sz="1800" b="1" kern="1200">
                          <a:solidFill>
                            <a:schemeClr val="lt1"/>
                          </a:solidFill>
                          <a:latin typeface="Tahoma"/>
                          <a:ea typeface=""/>
                          <a:cs typeface=""/>
                        </a:defRPr>
                      </a:lvl8pPr>
                      <a:lvl9pPr marL="3657600" algn="l" defTabSz="914400" rtl="0" eaLnBrk="1" latinLnBrk="0" hangingPunct="1">
                        <a:defRPr sz="1800" b="1" kern="1200">
                          <a:solidFill>
                            <a:schemeClr val="lt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8397">
                <a:tc>
                  <a:txBody>
                    <a:bodyPr/>
                    <a:lstStyle>
                      <a:lvl1pPr marL="0" algn="l" defTabSz="914400" rtl="0" eaLnBrk="1" latinLnBrk="0" hangingPunct="1">
                        <a:defRPr sz="1800" kern="1200">
                          <a:solidFill>
                            <a:schemeClr val="dk1"/>
                          </a:solidFill>
                          <a:latin typeface="Tahoma"/>
                          <a:ea typeface=""/>
                          <a:cs typeface=""/>
                        </a:defRPr>
                      </a:lvl1pPr>
                      <a:lvl2pPr marL="457200" algn="l" defTabSz="914400" rtl="0" eaLnBrk="1" latinLnBrk="0" hangingPunct="1">
                        <a:defRPr sz="1800" kern="1200">
                          <a:solidFill>
                            <a:schemeClr val="dk1"/>
                          </a:solidFill>
                          <a:latin typeface="Tahoma"/>
                          <a:ea typeface=""/>
                          <a:cs typeface=""/>
                        </a:defRPr>
                      </a:lvl2pPr>
                      <a:lvl3pPr marL="914400" algn="l" defTabSz="914400" rtl="0" eaLnBrk="1" latinLnBrk="0" hangingPunct="1">
                        <a:defRPr sz="1800" kern="1200">
                          <a:solidFill>
                            <a:schemeClr val="dk1"/>
                          </a:solidFill>
                          <a:latin typeface="Tahoma"/>
                          <a:ea typeface=""/>
                          <a:cs typeface=""/>
                        </a:defRPr>
                      </a:lvl3pPr>
                      <a:lvl4pPr marL="1371600" algn="l" defTabSz="914400" rtl="0" eaLnBrk="1" latinLnBrk="0" hangingPunct="1">
                        <a:defRPr sz="1800" kern="1200">
                          <a:solidFill>
                            <a:schemeClr val="dk1"/>
                          </a:solidFill>
                          <a:latin typeface="Tahoma"/>
                          <a:ea typeface=""/>
                          <a:cs typeface=""/>
                        </a:defRPr>
                      </a:lvl4pPr>
                      <a:lvl5pPr marL="1828800" algn="l" defTabSz="914400" rtl="0" eaLnBrk="1" latinLnBrk="0" hangingPunct="1">
                        <a:defRPr sz="1800" kern="1200">
                          <a:solidFill>
                            <a:schemeClr val="dk1"/>
                          </a:solidFill>
                          <a:latin typeface="Tahoma"/>
                          <a:ea typeface=""/>
                          <a:cs typeface=""/>
                        </a:defRPr>
                      </a:lvl5pPr>
                      <a:lvl6pPr marL="2286000" algn="l" defTabSz="914400" rtl="0" eaLnBrk="1" latinLnBrk="0" hangingPunct="1">
                        <a:defRPr sz="1800" kern="1200">
                          <a:solidFill>
                            <a:schemeClr val="dk1"/>
                          </a:solidFill>
                          <a:latin typeface="Tahoma"/>
                          <a:ea typeface=""/>
                          <a:cs typeface=""/>
                        </a:defRPr>
                      </a:lvl6pPr>
                      <a:lvl7pPr marL="2743200" algn="l" defTabSz="914400" rtl="0" eaLnBrk="1" latinLnBrk="0" hangingPunct="1">
                        <a:defRPr sz="1800" kern="1200">
                          <a:solidFill>
                            <a:schemeClr val="dk1"/>
                          </a:solidFill>
                          <a:latin typeface="Tahoma"/>
                          <a:ea typeface=""/>
                          <a:cs typeface=""/>
                        </a:defRPr>
                      </a:lvl7pPr>
                      <a:lvl8pPr marL="3200400" algn="l" defTabSz="914400" rtl="0" eaLnBrk="1" latinLnBrk="0" hangingPunct="1">
                        <a:defRPr sz="1800" kern="1200">
                          <a:solidFill>
                            <a:schemeClr val="dk1"/>
                          </a:solidFill>
                          <a:latin typeface="Tahoma"/>
                          <a:ea typeface=""/>
                          <a:cs typeface=""/>
                        </a:defRPr>
                      </a:lvl8pPr>
                      <a:lvl9pPr marL="3657600" algn="l" defTabSz="914400" rtl="0" eaLnBrk="1" latinLnBrk="0" hangingPunct="1">
                        <a:defRPr sz="1800" kern="1200">
                          <a:solidFill>
                            <a:schemeClr val="dk1"/>
                          </a:solidFill>
                          <a:latin typeface="Tahoma"/>
                          <a:ea typeface=""/>
                          <a:cs typeface=""/>
                        </a:defRPr>
                      </a:lvl9pPr>
                    </a:lstStyle>
                    <a:p>
                      <a:endParaRPr lang="en-US" sz="1200" dirty="0">
                        <a:latin typeface="Segoe UI" panose="020B0502040204020203" pitchFamily="34" charset="0"/>
                      </a:endParaRPr>
                    </a:p>
                  </a:txBody>
                  <a:tcPr marL="121920" marR="121920">
                    <a:lnL w="12700" cmpd="sng">
                      <a:noFill/>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10E00397-3E11-4E96-A0AE-0E4354BC98FC}"/>
              </a:ext>
            </a:extLst>
          </p:cNvPr>
          <p:cNvSpPr txBox="1"/>
          <p:nvPr userDrawn="1"/>
        </p:nvSpPr>
        <p:spPr>
          <a:xfrm>
            <a:off x="820042" y="978006"/>
            <a:ext cx="10645283" cy="502573"/>
          </a:xfrm>
          <a:prstGeom prst="rect">
            <a:avLst/>
          </a:prstGeom>
          <a:noFill/>
        </p:spPr>
        <p:txBody>
          <a:bodyPr wrap="square" lIns="0" tIns="0" rIns="0" bIns="0" rtlCol="0">
            <a:spAutoFit/>
          </a:bodyPr>
          <a:lstStyle/>
          <a:p>
            <a:r>
              <a:rPr lang="en-US" sz="3266" i="1" dirty="0">
                <a:solidFill>
                  <a:schemeClr val="tx1"/>
                </a:solidFill>
                <a:latin typeface="Garamond" panose="02020404030301010803" pitchFamily="18" charset="0"/>
              </a:rPr>
              <a:t>Notes</a:t>
            </a:r>
          </a:p>
        </p:txBody>
      </p:sp>
    </p:spTree>
    <p:extLst>
      <p:ext uri="{BB962C8B-B14F-4D97-AF65-F5344CB8AC3E}">
        <p14:creationId xmlns:p14="http://schemas.microsoft.com/office/powerpoint/2010/main" val="316992085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pyright - Black">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00DD20-52A6-4079-89A6-6552920B1995}"/>
              </a:ext>
            </a:extLst>
          </p:cNvPr>
          <p:cNvSpPr txBox="1"/>
          <p:nvPr userDrawn="1"/>
        </p:nvSpPr>
        <p:spPr>
          <a:xfrm>
            <a:off x="820042" y="6088747"/>
            <a:ext cx="6125029" cy="83741"/>
          </a:xfrm>
          <a:prstGeom prst="rect">
            <a:avLst/>
          </a:prstGeom>
          <a:noFill/>
        </p:spPr>
        <p:txBody>
          <a:bodyPr wrap="square" lIns="0" tIns="0" rIns="0" bIns="0" rtlCol="0" anchor="b">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n-US" sz="544" b="0" i="0" kern="1200" dirty="0">
                <a:solidFill>
                  <a:schemeClr val="bg1"/>
                </a:solidFill>
                <a:effectLst/>
                <a:latin typeface="+mn-lt"/>
                <a:ea typeface="+mn-ea"/>
                <a:cs typeface="+mn-cs"/>
              </a:rPr>
              <a:t>© 2022 Lockton Companies. All rights reserved.</a:t>
            </a:r>
            <a:endParaRPr lang="en-US" sz="544" dirty="0">
              <a:solidFill>
                <a:schemeClr val="bg1"/>
              </a:solidFill>
            </a:endParaRPr>
          </a:p>
        </p:txBody>
      </p:sp>
      <p:cxnSp>
        <p:nvCxnSpPr>
          <p:cNvPr id="22" name="Straight Connector 21">
            <a:extLst>
              <a:ext uri="{FF2B5EF4-FFF2-40B4-BE49-F238E27FC236}">
                <a16:creationId xmlns:a16="http://schemas.microsoft.com/office/drawing/2014/main" id="{55583751-896A-431C-A641-6382DB73D742}"/>
              </a:ext>
            </a:extLst>
          </p:cNvPr>
          <p:cNvCxnSpPr>
            <a:cxnSpLocks/>
          </p:cNvCxnSpPr>
          <p:nvPr userDrawn="1"/>
        </p:nvCxnSpPr>
        <p:spPr>
          <a:xfrm>
            <a:off x="817258" y="3449355"/>
            <a:ext cx="770374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8BED8B-2829-4B38-99C6-4AA3EC428E7D}"/>
              </a:ext>
            </a:extLst>
          </p:cNvPr>
          <p:cNvSpPr txBox="1"/>
          <p:nvPr userDrawn="1"/>
        </p:nvSpPr>
        <p:spPr>
          <a:xfrm>
            <a:off x="705176" y="2809679"/>
            <a:ext cx="9510526" cy="790345"/>
          </a:xfrm>
          <a:prstGeom prst="rect">
            <a:avLst/>
          </a:prstGeom>
          <a:noFill/>
        </p:spPr>
        <p:txBody>
          <a:bodyPr wrap="square" rtlCol="0">
            <a:spAutoFit/>
          </a:bodyPr>
          <a:lstStyle/>
          <a:p>
            <a:r>
              <a:rPr lang="en-US" sz="4536" i="1" dirty="0">
                <a:solidFill>
                  <a:schemeClr val="bg1"/>
                </a:solidFill>
                <a:latin typeface="Garamond" panose="02020404030301010803" pitchFamily="18" charset="0"/>
              </a:rPr>
              <a:t>Independence changes everything.</a:t>
            </a:r>
          </a:p>
        </p:txBody>
      </p:sp>
      <p:pic>
        <p:nvPicPr>
          <p:cNvPr id="6" name="Picture 5">
            <a:extLst>
              <a:ext uri="{FF2B5EF4-FFF2-40B4-BE49-F238E27FC236}">
                <a16:creationId xmlns:a16="http://schemas.microsoft.com/office/drawing/2014/main" id="{CFCBAC62-2E2D-5F4E-AA7E-582E9834E0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2407" y="5501262"/>
            <a:ext cx="1847305" cy="671226"/>
          </a:xfrm>
          <a:prstGeom prst="rect">
            <a:avLst/>
          </a:prstGeom>
        </p:spPr>
      </p:pic>
    </p:spTree>
    <p:extLst>
      <p:ext uri="{BB962C8B-B14F-4D97-AF65-F5344CB8AC3E}">
        <p14:creationId xmlns:p14="http://schemas.microsoft.com/office/powerpoint/2010/main" val="28441306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pyright - Whit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00DD20-52A6-4079-89A6-6552920B1995}"/>
              </a:ext>
            </a:extLst>
          </p:cNvPr>
          <p:cNvSpPr txBox="1"/>
          <p:nvPr userDrawn="1"/>
        </p:nvSpPr>
        <p:spPr>
          <a:xfrm>
            <a:off x="820042" y="6088747"/>
            <a:ext cx="6125029" cy="83741"/>
          </a:xfrm>
          <a:prstGeom prst="rect">
            <a:avLst/>
          </a:prstGeom>
          <a:noFill/>
        </p:spPr>
        <p:txBody>
          <a:bodyPr wrap="square" lIns="0" tIns="0" rIns="0" bIns="0" rtlCol="0" anchor="b">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n-US" sz="544" b="0" i="0" kern="1200" dirty="0">
                <a:solidFill>
                  <a:schemeClr val="tx1"/>
                </a:solidFill>
                <a:effectLst/>
                <a:latin typeface="+mn-lt"/>
                <a:ea typeface="+mn-ea"/>
                <a:cs typeface="+mn-cs"/>
              </a:rPr>
              <a:t>© 2020 Lockton Companies. All rights reserved.</a:t>
            </a:r>
            <a:endParaRPr lang="en-US" sz="544" dirty="0">
              <a:solidFill>
                <a:schemeClr val="tx1"/>
              </a:solidFill>
            </a:endParaRPr>
          </a:p>
        </p:txBody>
      </p:sp>
      <p:cxnSp>
        <p:nvCxnSpPr>
          <p:cNvPr id="22" name="Straight Connector 21">
            <a:extLst>
              <a:ext uri="{FF2B5EF4-FFF2-40B4-BE49-F238E27FC236}">
                <a16:creationId xmlns:a16="http://schemas.microsoft.com/office/drawing/2014/main" id="{55583751-896A-431C-A641-6382DB73D742}"/>
              </a:ext>
            </a:extLst>
          </p:cNvPr>
          <p:cNvCxnSpPr>
            <a:cxnSpLocks/>
          </p:cNvCxnSpPr>
          <p:nvPr userDrawn="1"/>
        </p:nvCxnSpPr>
        <p:spPr>
          <a:xfrm>
            <a:off x="817258" y="3449355"/>
            <a:ext cx="770374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8BED8B-2829-4B38-99C6-4AA3EC428E7D}"/>
              </a:ext>
            </a:extLst>
          </p:cNvPr>
          <p:cNvSpPr txBox="1"/>
          <p:nvPr userDrawn="1"/>
        </p:nvSpPr>
        <p:spPr>
          <a:xfrm>
            <a:off x="705176" y="2809679"/>
            <a:ext cx="9510526" cy="790345"/>
          </a:xfrm>
          <a:prstGeom prst="rect">
            <a:avLst/>
          </a:prstGeom>
          <a:noFill/>
        </p:spPr>
        <p:txBody>
          <a:bodyPr wrap="square" rtlCol="0">
            <a:spAutoFit/>
          </a:bodyPr>
          <a:lstStyle/>
          <a:p>
            <a:r>
              <a:rPr lang="en-US" sz="4536" i="1" dirty="0">
                <a:solidFill>
                  <a:schemeClr val="tx1"/>
                </a:solidFill>
                <a:latin typeface="Garamond" panose="02020404030301010803" pitchFamily="18" charset="0"/>
              </a:rPr>
              <a:t>Independence changes everything.</a:t>
            </a:r>
          </a:p>
        </p:txBody>
      </p:sp>
      <p:pic>
        <p:nvPicPr>
          <p:cNvPr id="6" name="Picture 5">
            <a:extLst>
              <a:ext uri="{FF2B5EF4-FFF2-40B4-BE49-F238E27FC236}">
                <a16:creationId xmlns:a16="http://schemas.microsoft.com/office/drawing/2014/main" id="{4D7E3FDB-75F1-7344-BCCC-E0526EEBE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2407" y="5501261"/>
            <a:ext cx="1847305" cy="671227"/>
          </a:xfrm>
          <a:prstGeom prst="rect">
            <a:avLst/>
          </a:prstGeom>
        </p:spPr>
      </p:pic>
    </p:spTree>
    <p:extLst>
      <p:ext uri="{BB962C8B-B14F-4D97-AF65-F5344CB8AC3E}">
        <p14:creationId xmlns:p14="http://schemas.microsoft.com/office/powerpoint/2010/main" val="12047245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7A9E7A4-8B55-419F-9E93-E283FC83C47A}" type="datetimeFigureOut">
              <a:rPr lang="en-GB" smtClean="0"/>
              <a:t>11/02/2025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62DAD58-8BCE-4A32-AF2D-4E5AB5813135}" type="slidenum">
              <a:rPr lang="en-GB" smtClean="0"/>
              <a:t>‹#›</a:t>
            </a:fld>
            <a:endParaRPr lang="en-GB" dirty="0"/>
          </a:p>
        </p:txBody>
      </p:sp>
    </p:spTree>
    <p:extLst>
      <p:ext uri="{BB962C8B-B14F-4D97-AF65-F5344CB8AC3E}">
        <p14:creationId xmlns:p14="http://schemas.microsoft.com/office/powerpoint/2010/main" val="3211627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49DDEA6-600E-2E56-68BC-FDBAFC2A9E2F}"/>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5964705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37E41-D158-954B-9603-DF37D6033962}"/>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3281681-EC5A-344E-A5F6-FC798D8D2871}"/>
              </a:ext>
            </a:extLst>
          </p:cNvPr>
          <p:cNvSpPr>
            <a:spLocks noGrp="1"/>
          </p:cNvSpPr>
          <p:nvPr>
            <p:ph type="body" sz="quarter" idx="10"/>
          </p:nvPr>
        </p:nvSpPr>
        <p:spPr>
          <a:xfrm>
            <a:off x="820042" y="1991730"/>
            <a:ext cx="10649670"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027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5131403"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6338309" y="1991730"/>
            <a:ext cx="5131403"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6021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49DDEA6-600E-2E56-68BC-FDBAFC2A9E2F}"/>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2871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4485017"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4D99EBF2-CE9C-2748-A435-B67268F35A7E}"/>
              </a:ext>
            </a:extLst>
          </p:cNvPr>
          <p:cNvSpPr>
            <a:spLocks noGrp="1"/>
          </p:cNvSpPr>
          <p:nvPr>
            <p:ph type="body" sz="quarter" idx="12"/>
          </p:nvPr>
        </p:nvSpPr>
        <p:spPr>
          <a:xfrm>
            <a:off x="8144563" y="1991730"/>
            <a:ext cx="3325149" cy="41807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9338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53191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37E41-D158-954B-9603-DF37D6033962}"/>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3281681-EC5A-344E-A5F6-FC798D8D2871}"/>
              </a:ext>
            </a:extLst>
          </p:cNvPr>
          <p:cNvSpPr>
            <a:spLocks noGrp="1"/>
          </p:cNvSpPr>
          <p:nvPr>
            <p:ph type="body" sz="quarter" idx="10"/>
          </p:nvPr>
        </p:nvSpPr>
        <p:spPr>
          <a:xfrm>
            <a:off x="820042" y="1828992"/>
            <a:ext cx="10649670" cy="41476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0976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828992"/>
            <a:ext cx="5131403" cy="41476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6338309" y="1828992"/>
            <a:ext cx="5131403" cy="41476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60859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526871D-9F05-594C-AC61-E4E71F944F23}"/>
              </a:ext>
            </a:extLst>
          </p:cNvPr>
          <p:cNvSpPr>
            <a:spLocks noGrp="1"/>
          </p:cNvSpPr>
          <p:nvPr>
            <p:ph type="body" sz="quarter" idx="10"/>
          </p:nvPr>
        </p:nvSpPr>
        <p:spPr>
          <a:xfrm>
            <a:off x="825472" y="1860778"/>
            <a:ext cx="3325149" cy="4115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E2F574D3-B706-F74C-886F-3F63E0C5C9CC}"/>
              </a:ext>
            </a:extLst>
          </p:cNvPr>
          <p:cNvSpPr>
            <a:spLocks noGrp="1"/>
          </p:cNvSpPr>
          <p:nvPr>
            <p:ph type="body" sz="quarter" idx="11"/>
          </p:nvPr>
        </p:nvSpPr>
        <p:spPr>
          <a:xfrm>
            <a:off x="4485017" y="1860778"/>
            <a:ext cx="3325149" cy="411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4D99EBF2-CE9C-2748-A435-B67268F35A7E}"/>
              </a:ext>
            </a:extLst>
          </p:cNvPr>
          <p:cNvSpPr>
            <a:spLocks noGrp="1"/>
          </p:cNvSpPr>
          <p:nvPr>
            <p:ph type="body" sz="quarter" idx="12"/>
          </p:nvPr>
        </p:nvSpPr>
        <p:spPr>
          <a:xfrm>
            <a:off x="8144563" y="1860778"/>
            <a:ext cx="3325149" cy="411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354697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debar Left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34A1F2-1C89-4DD5-B68A-087A53486103}"/>
              </a:ext>
            </a:extLst>
          </p:cNvPr>
          <p:cNvSpPr/>
          <p:nvPr userDrawn="1"/>
        </p:nvSpPr>
        <p:spPr>
          <a:xfrm flipV="1">
            <a:off x="2" y="0"/>
            <a:ext cx="4149080" cy="6857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4473116" y="1860778"/>
            <a:ext cx="6996596" cy="4115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2B4863C-800C-A5DE-6B44-E9733A8C5536}"/>
              </a:ext>
            </a:extLst>
          </p:cNvPr>
          <p:cNvSpPr>
            <a:spLocks noGrp="1"/>
          </p:cNvSpPr>
          <p:nvPr>
            <p:ph type="title"/>
          </p:nvPr>
        </p:nvSpPr>
        <p:spPr>
          <a:xfrm>
            <a:off x="4473116" y="872223"/>
            <a:ext cx="6996596" cy="418897"/>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49159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idebar Right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34A1F2-1C89-4DD5-B68A-087A53486103}"/>
              </a:ext>
            </a:extLst>
          </p:cNvPr>
          <p:cNvSpPr/>
          <p:nvPr userDrawn="1"/>
        </p:nvSpPr>
        <p:spPr>
          <a:xfrm flipV="1">
            <a:off x="8128000" y="0"/>
            <a:ext cx="4149080" cy="6857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7" name="Text Placeholder 6">
            <a:extLst>
              <a:ext uri="{FF2B5EF4-FFF2-40B4-BE49-F238E27FC236}">
                <a16:creationId xmlns:a16="http://schemas.microsoft.com/office/drawing/2014/main" id="{26E2B1B8-DC04-C24B-A6D1-0A362C023C15}"/>
              </a:ext>
            </a:extLst>
          </p:cNvPr>
          <p:cNvSpPr>
            <a:spLocks noGrp="1"/>
          </p:cNvSpPr>
          <p:nvPr>
            <p:ph type="body" sz="quarter" idx="10"/>
          </p:nvPr>
        </p:nvSpPr>
        <p:spPr>
          <a:xfrm>
            <a:off x="818232" y="1860778"/>
            <a:ext cx="6996596" cy="411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2C63468-0E54-C266-FEE1-C3B3394C1846}"/>
              </a:ext>
            </a:extLst>
          </p:cNvPr>
          <p:cNvSpPr>
            <a:spLocks noGrp="1"/>
          </p:cNvSpPr>
          <p:nvPr>
            <p:ph type="title"/>
          </p:nvPr>
        </p:nvSpPr>
        <p:spPr>
          <a:xfrm>
            <a:off x="824942" y="872223"/>
            <a:ext cx="6989886" cy="418897"/>
          </a:xfrm>
        </p:spPr>
        <p:txBody>
          <a:bodyPr/>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2FD62B65-F685-45C8-7706-3B30455F88E5}"/>
              </a:ext>
            </a:extLst>
          </p:cNvPr>
          <p:cNvSpPr/>
          <p:nvPr userDrawn="1"/>
        </p:nvSpPr>
        <p:spPr>
          <a:xfrm>
            <a:off x="11064679" y="6284151"/>
            <a:ext cx="405033" cy="57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3"/>
          </a:p>
        </p:txBody>
      </p:sp>
      <p:sp>
        <p:nvSpPr>
          <p:cNvPr id="13" name="TextBox 12">
            <a:extLst>
              <a:ext uri="{FF2B5EF4-FFF2-40B4-BE49-F238E27FC236}">
                <a16:creationId xmlns:a16="http://schemas.microsoft.com/office/drawing/2014/main" id="{BEC94952-1B6B-994F-354A-02BB48D5341C}"/>
              </a:ext>
            </a:extLst>
          </p:cNvPr>
          <p:cNvSpPr txBox="1"/>
          <p:nvPr userDrawn="1"/>
        </p:nvSpPr>
        <p:spPr>
          <a:xfrm>
            <a:off x="11064679" y="6424810"/>
            <a:ext cx="405033" cy="94193"/>
          </a:xfrm>
          <a:prstGeom prst="rect">
            <a:avLst/>
          </a:prstGeom>
          <a:noFill/>
        </p:spPr>
        <p:txBody>
          <a:bodyPr wrap="square" lIns="0" tIns="0" rIns="0" bIns="0" rtlCol="0">
            <a:spAutoFit/>
          </a:bodyPr>
          <a:lstStyle/>
          <a:p>
            <a:pPr algn="ctr">
              <a:lnSpc>
                <a:spcPct val="90000"/>
              </a:lnSpc>
              <a:spcBef>
                <a:spcPts val="0"/>
              </a:spcBef>
            </a:pPr>
            <a:fld id="{6C115AB3-6F9B-7B4B-B9A8-E33597C76668}" type="slidenum">
              <a:rPr lang="en-US" sz="680" b="1" i="0" smtClean="0">
                <a:solidFill>
                  <a:schemeClr val="tx1"/>
                </a:solidFill>
                <a:latin typeface="Segoe UI" panose="020B0502040204020203" pitchFamily="34" charset="0"/>
                <a:cs typeface="Segoe UI" panose="020B0502040204020203" pitchFamily="34" charset="0"/>
              </a:rPr>
              <a:pPr algn="ctr">
                <a:lnSpc>
                  <a:spcPct val="90000"/>
                </a:lnSpc>
                <a:spcBef>
                  <a:spcPts val="0"/>
                </a:spcBef>
              </a:pPr>
              <a:t>‹#›</a:t>
            </a:fld>
            <a:endParaRPr lang="en-US" sz="680" b="1" i="0" dirty="0" err="1">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8557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idebar Lef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863C-800C-A5DE-6B44-E9733A8C5536}"/>
              </a:ext>
            </a:extLst>
          </p:cNvPr>
          <p:cNvSpPr>
            <a:spLocks noGrp="1"/>
          </p:cNvSpPr>
          <p:nvPr>
            <p:ph type="title"/>
          </p:nvPr>
        </p:nvSpPr>
        <p:spPr>
          <a:xfrm>
            <a:off x="4473116" y="872223"/>
            <a:ext cx="6996596" cy="418897"/>
          </a:xfrm>
        </p:spPr>
        <p:txBody>
          <a:bodyPr/>
          <a:lstStyle/>
          <a:p>
            <a:r>
              <a:rPr lang="en-GB" dirty="0"/>
              <a:t>Click to edit Master title style</a:t>
            </a:r>
            <a:endParaRPr lang="en-US" dirty="0"/>
          </a:p>
        </p:txBody>
      </p:sp>
      <p:pic>
        <p:nvPicPr>
          <p:cNvPr id="21" name="Picture 20" descr="A black circle with a white background&#10;&#10;Description automatically generated">
            <a:extLst>
              <a:ext uri="{FF2B5EF4-FFF2-40B4-BE49-F238E27FC236}">
                <a16:creationId xmlns:a16="http://schemas.microsoft.com/office/drawing/2014/main" id="{78E17125-5951-0553-E574-6FA269F68C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4149081" cy="6858000"/>
          </a:xfrm>
          <a:prstGeom prst="rect">
            <a:avLst/>
          </a:prstGeom>
        </p:spPr>
      </p:pic>
    </p:spTree>
    <p:extLst>
      <p:ext uri="{BB962C8B-B14F-4D97-AF65-F5344CB8AC3E}">
        <p14:creationId xmlns:p14="http://schemas.microsoft.com/office/powerpoint/2010/main" val="693499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 Right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2C63468-0E54-C266-FEE1-C3B3394C1846}"/>
              </a:ext>
            </a:extLst>
          </p:cNvPr>
          <p:cNvSpPr>
            <a:spLocks noGrp="1"/>
          </p:cNvSpPr>
          <p:nvPr>
            <p:ph type="title"/>
          </p:nvPr>
        </p:nvSpPr>
        <p:spPr>
          <a:xfrm>
            <a:off x="824942" y="872223"/>
            <a:ext cx="9383830" cy="418897"/>
          </a:xfrm>
        </p:spPr>
        <p:txBody>
          <a:bodyPr/>
          <a:lstStyle/>
          <a:p>
            <a:r>
              <a:rPr lang="en-GB" dirty="0"/>
              <a:t>Click to edit Master title style</a:t>
            </a:r>
            <a:endParaRPr lang="en-US" dirty="0"/>
          </a:p>
        </p:txBody>
      </p:sp>
      <p:pic>
        <p:nvPicPr>
          <p:cNvPr id="17" name="Picture 16" descr="A black blot of ink&#10;&#10;Description automatically generated">
            <a:extLst>
              <a:ext uri="{FF2B5EF4-FFF2-40B4-BE49-F238E27FC236}">
                <a16:creationId xmlns:a16="http://schemas.microsoft.com/office/drawing/2014/main" id="{52907473-E0F3-AE2B-2C2B-3CC217C8D25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8128000" y="0"/>
            <a:ext cx="4064000" cy="6858000"/>
          </a:xfrm>
          <a:prstGeom prst="rect">
            <a:avLst/>
          </a:prstGeom>
        </p:spPr>
      </p:pic>
      <p:sp>
        <p:nvSpPr>
          <p:cNvPr id="2" name="Rectangle 1">
            <a:extLst>
              <a:ext uri="{FF2B5EF4-FFF2-40B4-BE49-F238E27FC236}">
                <a16:creationId xmlns:a16="http://schemas.microsoft.com/office/drawing/2014/main" id="{F254197A-5020-1172-9528-402ABBAD394D}"/>
              </a:ext>
            </a:extLst>
          </p:cNvPr>
          <p:cNvSpPr/>
          <p:nvPr userDrawn="1"/>
        </p:nvSpPr>
        <p:spPr>
          <a:xfrm>
            <a:off x="11064679" y="6284151"/>
            <a:ext cx="405033" cy="57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3"/>
          </a:p>
        </p:txBody>
      </p:sp>
      <p:sp>
        <p:nvSpPr>
          <p:cNvPr id="3" name="TextBox 2">
            <a:extLst>
              <a:ext uri="{FF2B5EF4-FFF2-40B4-BE49-F238E27FC236}">
                <a16:creationId xmlns:a16="http://schemas.microsoft.com/office/drawing/2014/main" id="{E856B143-D006-AD06-12A8-0C52CAB3B356}"/>
              </a:ext>
            </a:extLst>
          </p:cNvPr>
          <p:cNvSpPr txBox="1"/>
          <p:nvPr userDrawn="1"/>
        </p:nvSpPr>
        <p:spPr>
          <a:xfrm>
            <a:off x="11064679" y="6424810"/>
            <a:ext cx="405033" cy="94193"/>
          </a:xfrm>
          <a:prstGeom prst="rect">
            <a:avLst/>
          </a:prstGeom>
          <a:noFill/>
        </p:spPr>
        <p:txBody>
          <a:bodyPr wrap="square" lIns="0" tIns="0" rIns="0" bIns="0" rtlCol="0">
            <a:spAutoFit/>
          </a:bodyPr>
          <a:lstStyle/>
          <a:p>
            <a:pPr algn="ctr">
              <a:lnSpc>
                <a:spcPct val="90000"/>
              </a:lnSpc>
              <a:spcBef>
                <a:spcPts val="0"/>
              </a:spcBef>
            </a:pPr>
            <a:fld id="{6C115AB3-6F9B-7B4B-B9A8-E33597C76668}" type="slidenum">
              <a:rPr lang="en-US" sz="680" b="1" i="0" smtClean="0">
                <a:solidFill>
                  <a:schemeClr val="tx1"/>
                </a:solidFill>
                <a:latin typeface="Segoe UI" panose="020B0502040204020203" pitchFamily="34" charset="0"/>
                <a:cs typeface="Segoe UI" panose="020B0502040204020203" pitchFamily="34" charset="0"/>
              </a:rPr>
              <a:pPr algn="ctr">
                <a:lnSpc>
                  <a:spcPct val="90000"/>
                </a:lnSpc>
                <a:spcBef>
                  <a:spcPts val="0"/>
                </a:spcBef>
              </a:pPr>
              <a:t>‹#›</a:t>
            </a:fld>
            <a:endParaRPr lang="en-US" sz="680" b="1" i="0" dirty="0" err="1">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8781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1F7B6-E31D-664E-B88E-DA3EDCB64F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080119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er Slide - 01">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night, night sky&#10;&#10;Description automatically generated">
            <a:extLst>
              <a:ext uri="{FF2B5EF4-FFF2-40B4-BE49-F238E27FC236}">
                <a16:creationId xmlns:a16="http://schemas.microsoft.com/office/drawing/2014/main" id="{1829AE95-F97C-A8E9-56FD-DFD43621DD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6624"/>
            <a:ext cx="12192000" cy="6831376"/>
          </a:xfrm>
          <a:prstGeom prst="rect">
            <a:avLst/>
          </a:prstGeom>
        </p:spPr>
      </p:pic>
      <p:sp>
        <p:nvSpPr>
          <p:cNvPr id="5" name="Rectangle 4">
            <a:extLst>
              <a:ext uri="{FF2B5EF4-FFF2-40B4-BE49-F238E27FC236}">
                <a16:creationId xmlns:a16="http://schemas.microsoft.com/office/drawing/2014/main" id="{E00B41BF-FDB6-90D6-BA21-03FA96BDB93C}"/>
              </a:ext>
            </a:extLst>
          </p:cNvPr>
          <p:cNvSpPr/>
          <p:nvPr userDrawn="1"/>
        </p:nvSpPr>
        <p:spPr>
          <a:xfrm>
            <a:off x="0" y="4919556"/>
            <a:ext cx="10919397" cy="887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dirty="0"/>
          </a:p>
        </p:txBody>
      </p:sp>
      <p:sp>
        <p:nvSpPr>
          <p:cNvPr id="2" name="Title 1"/>
          <p:cNvSpPr>
            <a:spLocks noGrp="1"/>
          </p:cNvSpPr>
          <p:nvPr>
            <p:ph type="title" hasCustomPrompt="1"/>
          </p:nvPr>
        </p:nvSpPr>
        <p:spPr>
          <a:xfrm>
            <a:off x="820043" y="4022917"/>
            <a:ext cx="5133853" cy="1340205"/>
          </a:xfrm>
          <a:prstGeom prst="rect">
            <a:avLst/>
          </a:prstGeom>
        </p:spPr>
        <p:txBody>
          <a:bodyPr wrap="square" anchor="b" anchorCtr="0">
            <a:spAutoFit/>
          </a:bodyPr>
          <a:lstStyle>
            <a:lvl1pPr algn="l">
              <a:defRPr sz="8709" b="1" i="0">
                <a:solidFill>
                  <a:schemeClr val="bg1"/>
                </a:solidFill>
                <a:latin typeface="Garamond" panose="02020404030301010803" pitchFamily="18" charset="0"/>
              </a:defRPr>
            </a:lvl1pPr>
          </a:lstStyle>
          <a:p>
            <a:r>
              <a:rPr lang="en-US" dirty="0"/>
              <a:t>00</a:t>
            </a:r>
          </a:p>
        </p:txBody>
      </p:sp>
      <p:sp>
        <p:nvSpPr>
          <p:cNvPr id="11" name="Subtitle 2">
            <a:extLst>
              <a:ext uri="{FF2B5EF4-FFF2-40B4-BE49-F238E27FC236}">
                <a16:creationId xmlns:a16="http://schemas.microsoft.com/office/drawing/2014/main" id="{B58B9B07-B22C-4149-94B8-67AB4B8385E4}"/>
              </a:ext>
            </a:extLst>
          </p:cNvPr>
          <p:cNvSpPr>
            <a:spLocks noGrp="1"/>
          </p:cNvSpPr>
          <p:nvPr>
            <p:ph type="subTitle" idx="1" hasCustomPrompt="1"/>
          </p:nvPr>
        </p:nvSpPr>
        <p:spPr>
          <a:xfrm>
            <a:off x="820041" y="5363123"/>
            <a:ext cx="8013955" cy="251288"/>
          </a:xfrm>
          <a:prstGeom prst="rect">
            <a:avLst/>
          </a:prstGeom>
        </p:spPr>
        <p:txBody>
          <a:bodyPr wrap="square">
            <a:spAutoFit/>
          </a:bodyPr>
          <a:lstStyle>
            <a:lvl1pPr marL="0" indent="0" algn="l">
              <a:buNone/>
              <a:defRPr sz="1633">
                <a:solidFill>
                  <a:schemeClr val="bg1"/>
                </a:solidFill>
                <a:latin typeface="+mn-lt"/>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SECTION SUBTITLE</a:t>
            </a:r>
          </a:p>
        </p:txBody>
      </p:sp>
    </p:spTree>
    <p:extLst>
      <p:ext uri="{BB962C8B-B14F-4D97-AF65-F5344CB8AC3E}">
        <p14:creationId xmlns:p14="http://schemas.microsoft.com/office/powerpoint/2010/main" val="1386092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ubsec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19C330-2F7A-438D-B7D9-1DA2880F911E}"/>
              </a:ext>
            </a:extLst>
          </p:cNvPr>
          <p:cNvSpPr/>
          <p:nvPr userDrawn="1"/>
        </p:nvSpPr>
        <p:spPr>
          <a:xfrm rot="10800000" flipV="1">
            <a:off x="-1" y="2818608"/>
            <a:ext cx="12192000" cy="40393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2" name="Title 1"/>
          <p:cNvSpPr>
            <a:spLocks noGrp="1"/>
          </p:cNvSpPr>
          <p:nvPr>
            <p:ph type="title" hasCustomPrompt="1"/>
          </p:nvPr>
        </p:nvSpPr>
        <p:spPr>
          <a:xfrm>
            <a:off x="1145071" y="3978149"/>
            <a:ext cx="10561295" cy="558419"/>
          </a:xfrm>
          <a:prstGeom prst="rect">
            <a:avLst/>
          </a:prstGeom>
        </p:spPr>
        <p:txBody>
          <a:bodyPr lIns="0" anchor="b" anchorCtr="0">
            <a:spAutoFit/>
          </a:bodyPr>
          <a:lstStyle>
            <a:lvl1pPr algn="l">
              <a:defRPr sz="3629" b="0" i="0">
                <a:solidFill>
                  <a:schemeClr val="bg1"/>
                </a:solidFill>
                <a:latin typeface="Garamond" panose="02020404030301010803" pitchFamily="18" charset="0"/>
              </a:defRPr>
            </a:lvl1pPr>
          </a:lstStyle>
          <a:p>
            <a:r>
              <a:rPr lang="en-US" dirty="0"/>
              <a:t>Click to add section title</a:t>
            </a:r>
          </a:p>
        </p:txBody>
      </p:sp>
      <p:cxnSp>
        <p:nvCxnSpPr>
          <p:cNvPr id="10" name="Straight Connector 9">
            <a:extLst>
              <a:ext uri="{FF2B5EF4-FFF2-40B4-BE49-F238E27FC236}">
                <a16:creationId xmlns:a16="http://schemas.microsoft.com/office/drawing/2014/main" id="{5B979A09-8DEA-4C1C-94B8-DD2576CB962D}"/>
              </a:ext>
            </a:extLst>
          </p:cNvPr>
          <p:cNvCxnSpPr>
            <a:cxnSpLocks/>
          </p:cNvCxnSpPr>
          <p:nvPr userDrawn="1"/>
        </p:nvCxnSpPr>
        <p:spPr>
          <a:xfrm>
            <a:off x="820039" y="3114675"/>
            <a:ext cx="2" cy="254203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B58B9B07-B22C-4149-94B8-67AB4B8385E4}"/>
              </a:ext>
            </a:extLst>
          </p:cNvPr>
          <p:cNvSpPr>
            <a:spLocks noGrp="1"/>
          </p:cNvSpPr>
          <p:nvPr>
            <p:ph type="subTitle" idx="1" hasCustomPrompt="1"/>
          </p:nvPr>
        </p:nvSpPr>
        <p:spPr>
          <a:xfrm>
            <a:off x="1145070" y="4642006"/>
            <a:ext cx="10561318" cy="251288"/>
          </a:xfrm>
          <a:prstGeom prst="rect">
            <a:avLst/>
          </a:prstGeom>
        </p:spPr>
        <p:txBody>
          <a:bodyPr lIns="0">
            <a:spAutoFit/>
          </a:bodyPr>
          <a:lstStyle>
            <a:lvl1pPr marL="0" indent="0" algn="l">
              <a:buNone/>
              <a:defRPr sz="1633">
                <a:solidFill>
                  <a:schemeClr val="bg1"/>
                </a:solidFill>
              </a:defRPr>
            </a:lvl1pPr>
            <a:lvl2pPr marL="414772" indent="0" algn="ctr">
              <a:buNone/>
              <a:defRPr>
                <a:solidFill>
                  <a:schemeClr val="tx1">
                    <a:tint val="75000"/>
                  </a:schemeClr>
                </a:solidFill>
              </a:defRPr>
            </a:lvl2pPr>
            <a:lvl3pPr marL="829544" indent="0" algn="ctr">
              <a:buNone/>
              <a:defRPr>
                <a:solidFill>
                  <a:schemeClr val="tx1">
                    <a:tint val="75000"/>
                  </a:schemeClr>
                </a:solidFill>
              </a:defRPr>
            </a:lvl3pPr>
            <a:lvl4pPr marL="1244316" indent="0" algn="ctr">
              <a:buNone/>
              <a:defRPr>
                <a:solidFill>
                  <a:schemeClr val="tx1">
                    <a:tint val="75000"/>
                  </a:schemeClr>
                </a:solidFill>
              </a:defRPr>
            </a:lvl4pPr>
            <a:lvl5pPr marL="1659087" indent="0" algn="ctr">
              <a:buNone/>
              <a:defRPr>
                <a:solidFill>
                  <a:schemeClr val="tx1">
                    <a:tint val="75000"/>
                  </a:schemeClr>
                </a:solidFill>
              </a:defRPr>
            </a:lvl5pPr>
            <a:lvl6pPr marL="2073859" indent="0" algn="ctr">
              <a:buNone/>
              <a:defRPr>
                <a:solidFill>
                  <a:schemeClr val="tx1">
                    <a:tint val="75000"/>
                  </a:schemeClr>
                </a:solidFill>
              </a:defRPr>
            </a:lvl6pPr>
            <a:lvl7pPr marL="2488631" indent="0" algn="ctr">
              <a:buNone/>
              <a:defRPr>
                <a:solidFill>
                  <a:schemeClr val="tx1">
                    <a:tint val="75000"/>
                  </a:schemeClr>
                </a:solidFill>
              </a:defRPr>
            </a:lvl7pPr>
            <a:lvl8pPr marL="2903403" indent="0" algn="ctr">
              <a:buNone/>
              <a:defRPr>
                <a:solidFill>
                  <a:schemeClr val="tx1">
                    <a:tint val="75000"/>
                  </a:schemeClr>
                </a:solidFill>
              </a:defRPr>
            </a:lvl8pPr>
            <a:lvl9pPr marL="3318175" indent="0" algn="ctr">
              <a:buNone/>
              <a:defRPr>
                <a:solidFill>
                  <a:schemeClr val="tx1">
                    <a:tint val="75000"/>
                  </a:schemeClr>
                </a:solidFill>
              </a:defRPr>
            </a:lvl9pPr>
          </a:lstStyle>
          <a:p>
            <a:r>
              <a:rPr lang="en-US" dirty="0"/>
              <a:t>Click to add section subtitle</a:t>
            </a:r>
          </a:p>
        </p:txBody>
      </p:sp>
      <p:sp>
        <p:nvSpPr>
          <p:cNvPr id="5" name="Picture Placeholder 4">
            <a:extLst>
              <a:ext uri="{FF2B5EF4-FFF2-40B4-BE49-F238E27FC236}">
                <a16:creationId xmlns:a16="http://schemas.microsoft.com/office/drawing/2014/main" id="{0638D9DC-74A6-A94E-9E8E-915C0A1BD27C}"/>
              </a:ext>
            </a:extLst>
          </p:cNvPr>
          <p:cNvSpPr>
            <a:spLocks noGrp="1"/>
          </p:cNvSpPr>
          <p:nvPr>
            <p:ph type="pic" sz="quarter" idx="10" hasCustomPrompt="1"/>
          </p:nvPr>
        </p:nvSpPr>
        <p:spPr>
          <a:xfrm>
            <a:off x="1" y="0"/>
            <a:ext cx="12192000" cy="2924948"/>
          </a:xfrm>
        </p:spPr>
        <p:txBody>
          <a:bodyPr anchor="ctr" anchorCtr="0"/>
          <a:lstStyle>
            <a:lvl1pPr marL="4320" indent="0" algn="ctr">
              <a:buNone/>
              <a:defRPr/>
            </a:lvl1pPr>
          </a:lstStyle>
          <a:p>
            <a:r>
              <a:rPr lang="en-US"/>
              <a:t>CLICK TO ADD IMAGE</a:t>
            </a:r>
          </a:p>
        </p:txBody>
      </p:sp>
    </p:spTree>
    <p:extLst>
      <p:ext uri="{BB962C8B-B14F-4D97-AF65-F5344CB8AC3E}">
        <p14:creationId xmlns:p14="http://schemas.microsoft.com/office/powerpoint/2010/main" val="322353332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86A28BA-F52E-4A52-9DF8-C19397DD7245}"/>
              </a:ext>
            </a:extLst>
          </p:cNvPr>
          <p:cNvSpPr>
            <a:spLocks noGrp="1"/>
          </p:cNvSpPr>
          <p:nvPr>
            <p:ph type="title"/>
          </p:nvPr>
        </p:nvSpPr>
        <p:spPr>
          <a:xfrm>
            <a:off x="824942" y="978006"/>
            <a:ext cx="10644770" cy="502577"/>
          </a:xfrm>
          <a:prstGeom prst="rect">
            <a:avLst/>
          </a:prstGeom>
        </p:spPr>
        <p:txBody>
          <a:bodyPr vert="horz" wrap="square" lIns="0" tIns="0" rIns="0" bIns="0" rtlCol="0" anchor="b">
            <a:sp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755CFAC5-8E2D-4C1D-8582-4069F1760F9F}"/>
              </a:ext>
            </a:extLst>
          </p:cNvPr>
          <p:cNvSpPr>
            <a:spLocks noGrp="1"/>
          </p:cNvSpPr>
          <p:nvPr>
            <p:ph type="body" idx="1"/>
          </p:nvPr>
        </p:nvSpPr>
        <p:spPr>
          <a:xfrm>
            <a:off x="824942" y="1991731"/>
            <a:ext cx="10644770" cy="418075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FE900E4A-1B5D-40BA-8F38-1395E248F1DC}"/>
              </a:ext>
            </a:extLst>
          </p:cNvPr>
          <p:cNvSpPr/>
          <p:nvPr userDrawn="1"/>
        </p:nvSpPr>
        <p:spPr>
          <a:xfrm flipV="1">
            <a:off x="1" y="1"/>
            <a:ext cx="11465325" cy="270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4" name="TextBox 3">
            <a:extLst>
              <a:ext uri="{FF2B5EF4-FFF2-40B4-BE49-F238E27FC236}">
                <a16:creationId xmlns:a16="http://schemas.microsoft.com/office/drawing/2014/main" id="{0935B3AB-DE3F-46CA-8C28-BD4ACE58D059}"/>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7" name="Text Placeholder 8">
            <a:extLst>
              <a:ext uri="{FF2B5EF4-FFF2-40B4-BE49-F238E27FC236}">
                <a16:creationId xmlns:a16="http://schemas.microsoft.com/office/drawing/2014/main" id="{47338105-D270-4CC4-A490-3460AD7A6EB4}"/>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COMPANIES   |</a:t>
            </a:r>
          </a:p>
        </p:txBody>
      </p:sp>
      <p:cxnSp>
        <p:nvCxnSpPr>
          <p:cNvPr id="9" name="Straight Connector 8">
            <a:extLst>
              <a:ext uri="{FF2B5EF4-FFF2-40B4-BE49-F238E27FC236}">
                <a16:creationId xmlns:a16="http://schemas.microsoft.com/office/drawing/2014/main" id="{F0F036E4-5574-4C4A-8BB8-42D0ABCA7C20}"/>
              </a:ext>
            </a:extLst>
          </p:cNvPr>
          <p:cNvCxnSpPr>
            <a:cxnSpLocks/>
          </p:cNvCxnSpPr>
          <p:nvPr userDrawn="1"/>
        </p:nvCxnSpPr>
        <p:spPr>
          <a:xfrm>
            <a:off x="824941"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C32729-305E-2449-BA49-CFC75E88E6C5}"/>
              </a:ext>
            </a:extLst>
          </p:cNvPr>
          <p:cNvSpPr txBox="1"/>
          <p:nvPr userDrawn="1"/>
        </p:nvSpPr>
        <p:spPr>
          <a:xfrm>
            <a:off x="824941" y="6440471"/>
            <a:ext cx="4366612" cy="111697"/>
          </a:xfrm>
          <a:prstGeom prst="rect">
            <a:avLst/>
          </a:prstGeom>
          <a:noFill/>
        </p:spPr>
        <p:txBody>
          <a:bodyPr wrap="square" lIns="0" tIns="0" rIns="0" bIns="0" rtlCol="0">
            <a:spAutoFit/>
          </a:bodyPr>
          <a:lstStyle/>
          <a:p>
            <a:r>
              <a:rPr lang="en-US" sz="726" dirty="0">
                <a:solidFill>
                  <a:schemeClr val="bg2"/>
                </a:solidFill>
              </a:rPr>
              <a:t>TRANSACTIONAL RISKS</a:t>
            </a:r>
          </a:p>
        </p:txBody>
      </p:sp>
    </p:spTree>
    <p:extLst>
      <p:ext uri="{BB962C8B-B14F-4D97-AF65-F5344CB8AC3E}">
        <p14:creationId xmlns:p14="http://schemas.microsoft.com/office/powerpoint/2010/main" val="16612994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92" r:id="rId18"/>
    <p:sldLayoutId id="2147483698" r:id="rId19"/>
  </p:sldLayoutIdLst>
  <p:hf hdr="0" ftr="0" dt="0"/>
  <p:txStyles>
    <p:titleStyle>
      <a:lvl1pPr algn="l" defTabSz="829544" rtl="0" eaLnBrk="1" latinLnBrk="0" hangingPunct="1">
        <a:spcBef>
          <a:spcPct val="0"/>
        </a:spcBef>
        <a:buNone/>
        <a:defRPr sz="3266" i="1" kern="1200">
          <a:solidFill>
            <a:schemeClr val="tx1"/>
          </a:solidFill>
          <a:latin typeface="Garamond" panose="02020404030301010803" pitchFamily="18" charset="0"/>
          <a:ea typeface="+mj-ea"/>
          <a:cs typeface="+mj-cs"/>
        </a:defRPr>
      </a:lvl1pPr>
    </p:titleStyle>
    <p:bodyStyle>
      <a:lvl1pPr marL="4320"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633" kern="1200">
          <a:solidFill>
            <a:srgbClr val="07AEEF"/>
          </a:solidFill>
          <a:latin typeface="+mj-lt"/>
          <a:ea typeface="+mn-ea"/>
          <a:cs typeface="+mn-cs"/>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3">
          <p15:clr>
            <a:srgbClr val="F26B43"/>
          </p15:clr>
        </p15:guide>
        <p15:guide id="2" pos="453">
          <p15:clr>
            <a:srgbClr val="F26B43"/>
          </p15:clr>
        </p15:guide>
        <p15:guide id="3" pos="6336">
          <p15:clr>
            <a:srgbClr val="F26B43"/>
          </p15:clr>
        </p15:guide>
        <p15:guide id="4" orient="horz" pos="4286">
          <p15:clr>
            <a:srgbClr val="F26B43"/>
          </p15:clr>
        </p15:guide>
        <p15:guide id="5" pos="3289">
          <p15:clr>
            <a:srgbClr val="F26B43"/>
          </p15:clr>
        </p15:guide>
        <p15:guide id="6" pos="3493">
          <p15:clr>
            <a:srgbClr val="F26B43"/>
          </p15:clr>
        </p15:guide>
        <p15:guide id="7" pos="2292">
          <p15:clr>
            <a:srgbClr val="F26B43"/>
          </p15:clr>
        </p15:guide>
        <p15:guide id="8" pos="2471">
          <p15:clr>
            <a:srgbClr val="F26B43"/>
          </p15:clr>
        </p15:guide>
        <p15:guide id="9" pos="4317">
          <p15:clr>
            <a:srgbClr val="F26B43"/>
          </p15:clr>
        </p15:guide>
        <p15:guide id="10" pos="44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86A28BA-F52E-4A52-9DF8-C19397DD7245}"/>
              </a:ext>
            </a:extLst>
          </p:cNvPr>
          <p:cNvSpPr>
            <a:spLocks noGrp="1"/>
          </p:cNvSpPr>
          <p:nvPr>
            <p:ph type="title"/>
          </p:nvPr>
        </p:nvSpPr>
        <p:spPr>
          <a:xfrm>
            <a:off x="824942" y="978006"/>
            <a:ext cx="10644770" cy="502577"/>
          </a:xfrm>
          <a:prstGeom prst="rect">
            <a:avLst/>
          </a:prstGeom>
        </p:spPr>
        <p:txBody>
          <a:bodyPr vert="horz" wrap="square" lIns="0" tIns="0" rIns="0" bIns="0" rtlCol="0" anchor="b">
            <a:sp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755CFAC5-8E2D-4C1D-8582-4069F1760F9F}"/>
              </a:ext>
            </a:extLst>
          </p:cNvPr>
          <p:cNvSpPr>
            <a:spLocks noGrp="1"/>
          </p:cNvSpPr>
          <p:nvPr>
            <p:ph type="body" idx="1"/>
          </p:nvPr>
        </p:nvSpPr>
        <p:spPr>
          <a:xfrm>
            <a:off x="824942" y="1991731"/>
            <a:ext cx="10644770" cy="418075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FE900E4A-1B5D-40BA-8F38-1395E248F1DC}"/>
              </a:ext>
            </a:extLst>
          </p:cNvPr>
          <p:cNvSpPr/>
          <p:nvPr userDrawn="1"/>
        </p:nvSpPr>
        <p:spPr>
          <a:xfrm flipV="1">
            <a:off x="1" y="1"/>
            <a:ext cx="11465325" cy="270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4" name="TextBox 3">
            <a:extLst>
              <a:ext uri="{FF2B5EF4-FFF2-40B4-BE49-F238E27FC236}">
                <a16:creationId xmlns:a16="http://schemas.microsoft.com/office/drawing/2014/main" id="{0935B3AB-DE3F-46CA-8C28-BD4ACE58D059}"/>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7" name="Text Placeholder 8">
            <a:extLst>
              <a:ext uri="{FF2B5EF4-FFF2-40B4-BE49-F238E27FC236}">
                <a16:creationId xmlns:a16="http://schemas.microsoft.com/office/drawing/2014/main" id="{47338105-D270-4CC4-A490-3460AD7A6EB4}"/>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a:t>
            </a:r>
          </a:p>
        </p:txBody>
      </p:sp>
      <p:cxnSp>
        <p:nvCxnSpPr>
          <p:cNvPr id="9" name="Straight Connector 8">
            <a:extLst>
              <a:ext uri="{FF2B5EF4-FFF2-40B4-BE49-F238E27FC236}">
                <a16:creationId xmlns:a16="http://schemas.microsoft.com/office/drawing/2014/main" id="{F0F036E4-5574-4C4A-8BB8-42D0ABCA7C20}"/>
              </a:ext>
            </a:extLst>
          </p:cNvPr>
          <p:cNvCxnSpPr>
            <a:cxnSpLocks/>
          </p:cNvCxnSpPr>
          <p:nvPr userDrawn="1"/>
        </p:nvCxnSpPr>
        <p:spPr>
          <a:xfrm>
            <a:off x="824941"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C32729-305E-2449-BA49-CFC75E88E6C5}"/>
              </a:ext>
            </a:extLst>
          </p:cNvPr>
          <p:cNvSpPr txBox="1"/>
          <p:nvPr userDrawn="1"/>
        </p:nvSpPr>
        <p:spPr>
          <a:xfrm>
            <a:off x="824941" y="6440471"/>
            <a:ext cx="4366612" cy="111697"/>
          </a:xfrm>
          <a:prstGeom prst="rect">
            <a:avLst/>
          </a:prstGeom>
          <a:noFill/>
        </p:spPr>
        <p:txBody>
          <a:bodyPr wrap="square" lIns="0" tIns="0" rIns="0" bIns="0" rtlCol="0">
            <a:spAutoFit/>
          </a:bodyPr>
          <a:lstStyle/>
          <a:p>
            <a:pPr marL="0" marR="0" lvl="0" indent="0" algn="l" defTabSz="946094" rtl="0" eaLnBrk="1" fontAlgn="auto" latinLnBrk="0" hangingPunct="1">
              <a:lnSpc>
                <a:spcPct val="100000"/>
              </a:lnSpc>
              <a:spcBef>
                <a:spcPts val="0"/>
              </a:spcBef>
              <a:spcAft>
                <a:spcPts val="0"/>
              </a:spcAft>
              <a:buClrTx/>
              <a:buSzTx/>
              <a:buFontTx/>
              <a:buNone/>
              <a:tabLst/>
              <a:defRPr/>
            </a:pPr>
            <a:r>
              <a:rPr lang="en-US" sz="726" dirty="0">
                <a:solidFill>
                  <a:schemeClr val="bg2"/>
                </a:solidFill>
              </a:rPr>
              <a:t>Introduction to W&amp;I</a:t>
            </a:r>
          </a:p>
        </p:txBody>
      </p:sp>
    </p:spTree>
    <p:extLst>
      <p:ext uri="{BB962C8B-B14F-4D97-AF65-F5344CB8AC3E}">
        <p14:creationId xmlns:p14="http://schemas.microsoft.com/office/powerpoint/2010/main" val="9220470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a:lvl1pPr algn="l" defTabSz="829544" rtl="0" eaLnBrk="1" latinLnBrk="0" hangingPunct="1">
        <a:spcBef>
          <a:spcPct val="0"/>
        </a:spcBef>
        <a:buNone/>
        <a:defRPr sz="3266" i="0" kern="1200">
          <a:solidFill>
            <a:schemeClr val="tx1"/>
          </a:solidFill>
          <a:latin typeface="Garamond" panose="02020404030301010803" pitchFamily="18" charset="0"/>
          <a:ea typeface="+mj-ea"/>
          <a:cs typeface="+mj-cs"/>
        </a:defRPr>
      </a:lvl1pPr>
    </p:titleStyle>
    <p:bodyStyle>
      <a:lvl1pPr marL="4320"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633" kern="1200">
          <a:solidFill>
            <a:schemeClr val="accent1"/>
          </a:solidFill>
          <a:latin typeface="+mj-lt"/>
          <a:ea typeface="+mn-ea"/>
          <a:cs typeface="+mn-cs"/>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3">
          <p15:clr>
            <a:srgbClr val="F26B43"/>
          </p15:clr>
        </p15:guide>
        <p15:guide id="2" pos="453">
          <p15:clr>
            <a:srgbClr val="F26B43"/>
          </p15:clr>
        </p15:guide>
        <p15:guide id="3" pos="6336">
          <p15:clr>
            <a:srgbClr val="F26B43"/>
          </p15:clr>
        </p15:guide>
        <p15:guide id="4" orient="horz" pos="4286">
          <p15:clr>
            <a:srgbClr val="F26B43"/>
          </p15:clr>
        </p15:guide>
        <p15:guide id="5" pos="3289">
          <p15:clr>
            <a:srgbClr val="F26B43"/>
          </p15:clr>
        </p15:guide>
        <p15:guide id="6" pos="3493">
          <p15:clr>
            <a:srgbClr val="F26B43"/>
          </p15:clr>
        </p15:guide>
        <p15:guide id="7" pos="2292">
          <p15:clr>
            <a:srgbClr val="F26B43"/>
          </p15:clr>
        </p15:guide>
        <p15:guide id="8" pos="2471">
          <p15:clr>
            <a:srgbClr val="F26B43"/>
          </p15:clr>
        </p15:guide>
        <p15:guide id="9" pos="4317">
          <p15:clr>
            <a:srgbClr val="F26B43"/>
          </p15:clr>
        </p15:guide>
        <p15:guide id="10" pos="449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86A28BA-F52E-4A52-9DF8-C19397DD7245}"/>
              </a:ext>
            </a:extLst>
          </p:cNvPr>
          <p:cNvSpPr>
            <a:spLocks noGrp="1"/>
          </p:cNvSpPr>
          <p:nvPr>
            <p:ph type="title"/>
          </p:nvPr>
        </p:nvSpPr>
        <p:spPr>
          <a:xfrm>
            <a:off x="824942" y="978006"/>
            <a:ext cx="10644770" cy="502577"/>
          </a:xfrm>
          <a:prstGeom prst="rect">
            <a:avLst/>
          </a:prstGeom>
        </p:spPr>
        <p:txBody>
          <a:bodyPr vert="horz" wrap="square" lIns="0" tIns="0" rIns="0" bIns="0" rtlCol="0" anchor="b">
            <a:sp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755CFAC5-8E2D-4C1D-8582-4069F1760F9F}"/>
              </a:ext>
            </a:extLst>
          </p:cNvPr>
          <p:cNvSpPr>
            <a:spLocks noGrp="1"/>
          </p:cNvSpPr>
          <p:nvPr>
            <p:ph type="body" idx="1"/>
          </p:nvPr>
        </p:nvSpPr>
        <p:spPr>
          <a:xfrm>
            <a:off x="824942" y="1991731"/>
            <a:ext cx="10644770" cy="418075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FE900E4A-1B5D-40BA-8F38-1395E248F1DC}"/>
              </a:ext>
            </a:extLst>
          </p:cNvPr>
          <p:cNvSpPr/>
          <p:nvPr userDrawn="1"/>
        </p:nvSpPr>
        <p:spPr>
          <a:xfrm flipV="1">
            <a:off x="1" y="1"/>
            <a:ext cx="11465325" cy="270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4" name="TextBox 3">
            <a:extLst>
              <a:ext uri="{FF2B5EF4-FFF2-40B4-BE49-F238E27FC236}">
                <a16:creationId xmlns:a16="http://schemas.microsoft.com/office/drawing/2014/main" id="{0935B3AB-DE3F-46CA-8C28-BD4ACE58D059}"/>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b="0" i="0" smtClean="0">
                <a:latin typeface="Sarabun" pitchFamily="2" charset="-34"/>
                <a:cs typeface="Sarabun" pitchFamily="2" charset="-34"/>
              </a:rPr>
              <a:pPr algn="r"/>
              <a:t>‹#›</a:t>
            </a:fld>
            <a:endParaRPr lang="en-US" sz="726" b="0" i="0" dirty="0">
              <a:latin typeface="Sarabun" pitchFamily="2" charset="-34"/>
              <a:cs typeface="Sarabun" pitchFamily="2" charset="-34"/>
            </a:endParaRPr>
          </a:p>
        </p:txBody>
      </p:sp>
      <p:sp>
        <p:nvSpPr>
          <p:cNvPr id="7" name="Text Placeholder 8">
            <a:extLst>
              <a:ext uri="{FF2B5EF4-FFF2-40B4-BE49-F238E27FC236}">
                <a16:creationId xmlns:a16="http://schemas.microsoft.com/office/drawing/2014/main" id="{47338105-D270-4CC4-A490-3460AD7A6EB4}"/>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b="0" i="0" spc="9" baseline="0" dirty="0">
                <a:solidFill>
                  <a:schemeClr val="tx1"/>
                </a:solidFill>
                <a:latin typeface="Sarabun" pitchFamily="2" charset="-34"/>
                <a:cs typeface="Sarabun" pitchFamily="2" charset="-34"/>
              </a:rPr>
              <a:t>LOCKTON  |</a:t>
            </a:r>
          </a:p>
        </p:txBody>
      </p:sp>
      <p:cxnSp>
        <p:nvCxnSpPr>
          <p:cNvPr id="9" name="Straight Connector 8">
            <a:extLst>
              <a:ext uri="{FF2B5EF4-FFF2-40B4-BE49-F238E27FC236}">
                <a16:creationId xmlns:a16="http://schemas.microsoft.com/office/drawing/2014/main" id="{F0F036E4-5574-4C4A-8BB8-42D0ABCA7C20}"/>
              </a:ext>
            </a:extLst>
          </p:cNvPr>
          <p:cNvCxnSpPr>
            <a:cxnSpLocks/>
          </p:cNvCxnSpPr>
          <p:nvPr userDrawn="1"/>
        </p:nvCxnSpPr>
        <p:spPr>
          <a:xfrm>
            <a:off x="824941"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6838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41" r:id="rId7"/>
  </p:sldLayoutIdLst>
  <p:hf hdr="0" ftr="0" dt="0"/>
  <p:txStyles>
    <p:titleStyle>
      <a:lvl1pPr algn="l" defTabSz="829544" rtl="0" eaLnBrk="1" latinLnBrk="0" hangingPunct="1">
        <a:spcBef>
          <a:spcPct val="0"/>
        </a:spcBef>
        <a:buNone/>
        <a:defRPr sz="3266" b="0" i="0" kern="1200">
          <a:solidFill>
            <a:schemeClr val="tx1"/>
          </a:solidFill>
          <a:latin typeface="EB Garamond" pitchFamily="2" charset="0"/>
          <a:ea typeface="EB Garamond" pitchFamily="2" charset="0"/>
          <a:cs typeface="+mj-cs"/>
        </a:defRPr>
      </a:lvl1pPr>
    </p:titleStyle>
    <p:bodyStyle>
      <a:lvl1pPr marL="4320"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452" b="0" i="0" kern="1200">
          <a:solidFill>
            <a:schemeClr val="accent1"/>
          </a:solidFill>
          <a:latin typeface="EB Garamond" pitchFamily="2" charset="0"/>
          <a:ea typeface="EB Garamond" pitchFamily="2" charset="0"/>
          <a:cs typeface="+mn-cs"/>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089" b="0" i="0" kern="1200">
          <a:solidFill>
            <a:schemeClr val="tx1"/>
          </a:solidFill>
          <a:latin typeface="Sarabun" pitchFamily="2" charset="-34"/>
          <a:ea typeface="+mn-ea"/>
          <a:cs typeface="Sarabun" pitchFamily="2" charset="-34"/>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089" b="0" i="0" kern="1200">
          <a:solidFill>
            <a:schemeClr val="tx1"/>
          </a:solidFill>
          <a:latin typeface="Sarabun" pitchFamily="2" charset="-34"/>
          <a:ea typeface="+mn-ea"/>
          <a:cs typeface="Sarabun" pitchFamily="2" charset="-34"/>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089" b="0" i="0" kern="1200">
          <a:solidFill>
            <a:schemeClr val="tx1"/>
          </a:solidFill>
          <a:latin typeface="Sarabun" pitchFamily="2" charset="-34"/>
          <a:ea typeface="+mn-ea"/>
          <a:cs typeface="Sarabun" pitchFamily="2" charset="-34"/>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089" b="0" i="0" kern="1200">
          <a:solidFill>
            <a:schemeClr val="tx1"/>
          </a:solidFill>
          <a:latin typeface="Sarabun" pitchFamily="2" charset="-34"/>
          <a:ea typeface="+mn-ea"/>
          <a:cs typeface="Sarabun" pitchFamily="2" charset="-34"/>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3">
          <p15:clr>
            <a:srgbClr val="F26B43"/>
          </p15:clr>
        </p15:guide>
        <p15:guide id="2" pos="453">
          <p15:clr>
            <a:srgbClr val="F26B43"/>
          </p15:clr>
        </p15:guide>
        <p15:guide id="3" pos="6336">
          <p15:clr>
            <a:srgbClr val="F26B43"/>
          </p15:clr>
        </p15:guide>
        <p15:guide id="4" orient="horz" pos="4286">
          <p15:clr>
            <a:srgbClr val="F26B43"/>
          </p15:clr>
        </p15:guide>
        <p15:guide id="5" pos="3289">
          <p15:clr>
            <a:srgbClr val="F26B43"/>
          </p15:clr>
        </p15:guide>
        <p15:guide id="6" pos="3493">
          <p15:clr>
            <a:srgbClr val="F26B43"/>
          </p15:clr>
        </p15:guide>
        <p15:guide id="7" pos="2292">
          <p15:clr>
            <a:srgbClr val="F26B43"/>
          </p15:clr>
        </p15:guide>
        <p15:guide id="8" pos="2471">
          <p15:clr>
            <a:srgbClr val="F26B43"/>
          </p15:clr>
        </p15:guide>
        <p15:guide id="9" pos="4317">
          <p15:clr>
            <a:srgbClr val="F26B43"/>
          </p15:clr>
        </p15:guide>
        <p15:guide id="10" pos="449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86A28BA-F52E-4A52-9DF8-C19397DD7245}"/>
              </a:ext>
            </a:extLst>
          </p:cNvPr>
          <p:cNvSpPr>
            <a:spLocks noGrp="1"/>
          </p:cNvSpPr>
          <p:nvPr>
            <p:ph type="title"/>
          </p:nvPr>
        </p:nvSpPr>
        <p:spPr>
          <a:xfrm>
            <a:off x="824942" y="978006"/>
            <a:ext cx="10644770" cy="502577"/>
          </a:xfrm>
          <a:prstGeom prst="rect">
            <a:avLst/>
          </a:prstGeom>
        </p:spPr>
        <p:txBody>
          <a:bodyPr vert="horz" wrap="square" lIns="0" tIns="0" rIns="0" bIns="0" rtlCol="0" anchor="b">
            <a:sp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755CFAC5-8E2D-4C1D-8582-4069F1760F9F}"/>
              </a:ext>
            </a:extLst>
          </p:cNvPr>
          <p:cNvSpPr>
            <a:spLocks noGrp="1"/>
          </p:cNvSpPr>
          <p:nvPr>
            <p:ph type="body" idx="1"/>
          </p:nvPr>
        </p:nvSpPr>
        <p:spPr>
          <a:xfrm>
            <a:off x="824942" y="1991731"/>
            <a:ext cx="10644770" cy="418075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FE900E4A-1B5D-40BA-8F38-1395E248F1DC}"/>
              </a:ext>
            </a:extLst>
          </p:cNvPr>
          <p:cNvSpPr/>
          <p:nvPr userDrawn="1"/>
        </p:nvSpPr>
        <p:spPr>
          <a:xfrm flipV="1">
            <a:off x="1" y="1"/>
            <a:ext cx="11465325" cy="270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2" dirty="0"/>
          </a:p>
        </p:txBody>
      </p:sp>
      <p:sp>
        <p:nvSpPr>
          <p:cNvPr id="4" name="TextBox 3">
            <a:extLst>
              <a:ext uri="{FF2B5EF4-FFF2-40B4-BE49-F238E27FC236}">
                <a16:creationId xmlns:a16="http://schemas.microsoft.com/office/drawing/2014/main" id="{0935B3AB-DE3F-46CA-8C28-BD4ACE58D059}"/>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smtClean="0"/>
              <a:pPr algn="r"/>
              <a:t>‹#›</a:t>
            </a:fld>
            <a:endParaRPr lang="en-US" sz="726" dirty="0"/>
          </a:p>
        </p:txBody>
      </p:sp>
      <p:sp>
        <p:nvSpPr>
          <p:cNvPr id="7" name="Text Placeholder 8">
            <a:extLst>
              <a:ext uri="{FF2B5EF4-FFF2-40B4-BE49-F238E27FC236}">
                <a16:creationId xmlns:a16="http://schemas.microsoft.com/office/drawing/2014/main" id="{47338105-D270-4CC4-A490-3460AD7A6EB4}"/>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spc="9" baseline="0" dirty="0">
                <a:solidFill>
                  <a:schemeClr val="tx1"/>
                </a:solidFill>
              </a:rPr>
              <a:t>LOCKTON COMPANIES  |</a:t>
            </a:r>
          </a:p>
        </p:txBody>
      </p:sp>
      <p:cxnSp>
        <p:nvCxnSpPr>
          <p:cNvPr id="9" name="Straight Connector 8">
            <a:extLst>
              <a:ext uri="{FF2B5EF4-FFF2-40B4-BE49-F238E27FC236}">
                <a16:creationId xmlns:a16="http://schemas.microsoft.com/office/drawing/2014/main" id="{F0F036E4-5574-4C4A-8BB8-42D0ABCA7C20}"/>
              </a:ext>
            </a:extLst>
          </p:cNvPr>
          <p:cNvCxnSpPr>
            <a:cxnSpLocks/>
          </p:cNvCxnSpPr>
          <p:nvPr userDrawn="1"/>
        </p:nvCxnSpPr>
        <p:spPr>
          <a:xfrm>
            <a:off x="824941"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C32729-305E-2449-BA49-CFC75E88E6C5}"/>
              </a:ext>
            </a:extLst>
          </p:cNvPr>
          <p:cNvSpPr txBox="1"/>
          <p:nvPr userDrawn="1"/>
        </p:nvSpPr>
        <p:spPr>
          <a:xfrm>
            <a:off x="824941" y="6440471"/>
            <a:ext cx="4366612" cy="111697"/>
          </a:xfrm>
          <a:prstGeom prst="rect">
            <a:avLst/>
          </a:prstGeom>
          <a:noFill/>
        </p:spPr>
        <p:txBody>
          <a:bodyPr wrap="square" lIns="0" tIns="0" rIns="0" bIns="0" rtlCol="0">
            <a:spAutoFit/>
          </a:bodyPr>
          <a:lstStyle/>
          <a:p>
            <a:r>
              <a:rPr lang="en-US" sz="726" dirty="0">
                <a:solidFill>
                  <a:schemeClr val="bg2"/>
                </a:solidFill>
              </a:rPr>
              <a:t>TRANSACTIONAL RISKS</a:t>
            </a:r>
          </a:p>
        </p:txBody>
      </p:sp>
    </p:spTree>
    <p:extLst>
      <p:ext uri="{BB962C8B-B14F-4D97-AF65-F5344CB8AC3E}">
        <p14:creationId xmlns:p14="http://schemas.microsoft.com/office/powerpoint/2010/main" val="26332938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hf hdr="0" ftr="0" dt="0"/>
  <p:txStyles>
    <p:titleStyle>
      <a:lvl1pPr algn="l" defTabSz="829544" rtl="0" eaLnBrk="1" latinLnBrk="0" hangingPunct="1">
        <a:spcBef>
          <a:spcPct val="0"/>
        </a:spcBef>
        <a:buNone/>
        <a:defRPr sz="3266" i="1" kern="1200">
          <a:solidFill>
            <a:schemeClr val="tx1"/>
          </a:solidFill>
          <a:latin typeface="Garamond" panose="02020404030301010803" pitchFamily="18" charset="0"/>
          <a:ea typeface="+mj-ea"/>
          <a:cs typeface="+mj-cs"/>
        </a:defRPr>
      </a:lvl1pPr>
    </p:titleStyle>
    <p:bodyStyle>
      <a:lvl1pPr marL="4320"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633" kern="1200">
          <a:solidFill>
            <a:schemeClr val="accent1"/>
          </a:solidFill>
          <a:latin typeface="+mj-lt"/>
          <a:ea typeface="+mn-ea"/>
          <a:cs typeface="+mn-cs"/>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3">
          <p15:clr>
            <a:srgbClr val="F26B43"/>
          </p15:clr>
        </p15:guide>
        <p15:guide id="2" pos="453">
          <p15:clr>
            <a:srgbClr val="F26B43"/>
          </p15:clr>
        </p15:guide>
        <p15:guide id="3" pos="6336">
          <p15:clr>
            <a:srgbClr val="F26B43"/>
          </p15:clr>
        </p15:guide>
        <p15:guide id="4" orient="horz" pos="4286">
          <p15:clr>
            <a:srgbClr val="F26B43"/>
          </p15:clr>
        </p15:guide>
        <p15:guide id="5" pos="3289">
          <p15:clr>
            <a:srgbClr val="F26B43"/>
          </p15:clr>
        </p15:guide>
        <p15:guide id="6" pos="3493">
          <p15:clr>
            <a:srgbClr val="F26B43"/>
          </p15:clr>
        </p15:guide>
        <p15:guide id="7" pos="2292">
          <p15:clr>
            <a:srgbClr val="F26B43"/>
          </p15:clr>
        </p15:guide>
        <p15:guide id="8" pos="2471">
          <p15:clr>
            <a:srgbClr val="F26B43"/>
          </p15:clr>
        </p15:guide>
        <p15:guide id="9" pos="4317">
          <p15:clr>
            <a:srgbClr val="F26B43"/>
          </p15:clr>
        </p15:guide>
        <p15:guide id="10" pos="449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86A28BA-F52E-4A52-9DF8-C19397DD7245}"/>
              </a:ext>
            </a:extLst>
          </p:cNvPr>
          <p:cNvSpPr>
            <a:spLocks noGrp="1"/>
          </p:cNvSpPr>
          <p:nvPr>
            <p:ph type="title"/>
          </p:nvPr>
        </p:nvSpPr>
        <p:spPr>
          <a:xfrm>
            <a:off x="824942" y="978006"/>
            <a:ext cx="10644770" cy="502577"/>
          </a:xfrm>
          <a:prstGeom prst="rect">
            <a:avLst/>
          </a:prstGeom>
        </p:spPr>
        <p:txBody>
          <a:bodyPr vert="horz" wrap="square" lIns="0" tIns="0" rIns="0" bIns="0" rtlCol="0" anchor="b">
            <a:sp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755CFAC5-8E2D-4C1D-8582-4069F1760F9F}"/>
              </a:ext>
            </a:extLst>
          </p:cNvPr>
          <p:cNvSpPr>
            <a:spLocks noGrp="1"/>
          </p:cNvSpPr>
          <p:nvPr>
            <p:ph type="body" idx="1"/>
          </p:nvPr>
        </p:nvSpPr>
        <p:spPr>
          <a:xfrm>
            <a:off x="824942" y="1991731"/>
            <a:ext cx="10644770" cy="418075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0935B3AB-DE3F-46CA-8C28-BD4ACE58D059}"/>
              </a:ext>
            </a:extLst>
          </p:cNvPr>
          <p:cNvSpPr txBox="1"/>
          <p:nvPr userDrawn="1"/>
        </p:nvSpPr>
        <p:spPr>
          <a:xfrm>
            <a:off x="10959222" y="6440471"/>
            <a:ext cx="506103" cy="111697"/>
          </a:xfrm>
          <a:prstGeom prst="rect">
            <a:avLst/>
          </a:prstGeom>
          <a:noFill/>
        </p:spPr>
        <p:txBody>
          <a:bodyPr wrap="square" lIns="0" tIns="0" rIns="0" bIns="0" rtlCol="0" anchor="t" anchorCtr="0">
            <a:spAutoFit/>
          </a:bodyPr>
          <a:lstStyle/>
          <a:p>
            <a:pPr algn="r"/>
            <a:fld id="{CC445941-74CC-4112-9061-4DB01C9C0019}" type="slidenum">
              <a:rPr lang="en-US" sz="726" b="0" i="0" smtClean="0">
                <a:solidFill>
                  <a:schemeClr val="bg1"/>
                </a:solidFill>
                <a:latin typeface="Sarabun" pitchFamily="2" charset="-34"/>
                <a:cs typeface="Sarabun" pitchFamily="2" charset="-34"/>
              </a:rPr>
              <a:pPr algn="r"/>
              <a:t>‹#›</a:t>
            </a:fld>
            <a:endParaRPr lang="en-US" sz="726" b="0" i="0" dirty="0">
              <a:solidFill>
                <a:schemeClr val="bg1"/>
              </a:solidFill>
              <a:latin typeface="Sarabun" pitchFamily="2" charset="-34"/>
              <a:cs typeface="Sarabun" pitchFamily="2" charset="-34"/>
            </a:endParaRPr>
          </a:p>
        </p:txBody>
      </p:sp>
      <p:sp>
        <p:nvSpPr>
          <p:cNvPr id="7" name="Text Placeholder 8">
            <a:extLst>
              <a:ext uri="{FF2B5EF4-FFF2-40B4-BE49-F238E27FC236}">
                <a16:creationId xmlns:a16="http://schemas.microsoft.com/office/drawing/2014/main" id="{47338105-D270-4CC4-A490-3460AD7A6EB4}"/>
              </a:ext>
            </a:extLst>
          </p:cNvPr>
          <p:cNvSpPr txBox="1">
            <a:spLocks/>
          </p:cNvSpPr>
          <p:nvPr userDrawn="1"/>
        </p:nvSpPr>
        <p:spPr>
          <a:xfrm>
            <a:off x="9004158" y="6440471"/>
            <a:ext cx="2164731"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sz="726" b="0" i="0" spc="9" baseline="0" dirty="0">
                <a:solidFill>
                  <a:schemeClr val="bg1"/>
                </a:solidFill>
                <a:latin typeface="Sarabun" pitchFamily="2" charset="-34"/>
                <a:cs typeface="Sarabun" pitchFamily="2" charset="-34"/>
              </a:rPr>
              <a:t>LOCKTON  |</a:t>
            </a:r>
          </a:p>
        </p:txBody>
      </p:sp>
      <p:cxnSp>
        <p:nvCxnSpPr>
          <p:cNvPr id="9" name="Straight Connector 8">
            <a:extLst>
              <a:ext uri="{FF2B5EF4-FFF2-40B4-BE49-F238E27FC236}">
                <a16:creationId xmlns:a16="http://schemas.microsoft.com/office/drawing/2014/main" id="{F0F036E4-5574-4C4A-8BB8-42D0ABCA7C20}"/>
              </a:ext>
            </a:extLst>
          </p:cNvPr>
          <p:cNvCxnSpPr>
            <a:cxnSpLocks/>
          </p:cNvCxnSpPr>
          <p:nvPr userDrawn="1"/>
        </p:nvCxnSpPr>
        <p:spPr>
          <a:xfrm>
            <a:off x="824941" y="1575641"/>
            <a:ext cx="35526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86669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Lst>
  <p:hf hdr="0" ftr="0" dt="0"/>
  <p:txStyles>
    <p:titleStyle>
      <a:lvl1pPr algn="l" defTabSz="829544" rtl="0" eaLnBrk="1" latinLnBrk="0" hangingPunct="1">
        <a:spcBef>
          <a:spcPct val="0"/>
        </a:spcBef>
        <a:buNone/>
        <a:defRPr sz="3266" b="0" i="0" kern="1200">
          <a:solidFill>
            <a:schemeClr val="bg1"/>
          </a:solidFill>
          <a:latin typeface="EB Garamond" pitchFamily="2" charset="0"/>
          <a:ea typeface="EB Garamond" pitchFamily="2" charset="0"/>
          <a:cs typeface="+mj-cs"/>
        </a:defRPr>
      </a:lvl1pPr>
    </p:titleStyle>
    <p:bodyStyle>
      <a:lvl1pPr marL="4320"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452" b="0" i="0" kern="1200">
          <a:solidFill>
            <a:schemeClr val="accent1"/>
          </a:solidFill>
          <a:latin typeface="EB Garamond" pitchFamily="2" charset="0"/>
          <a:ea typeface="EB Garamond" pitchFamily="2" charset="0"/>
          <a:cs typeface="+mn-cs"/>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089" b="0" i="0" kern="1200">
          <a:solidFill>
            <a:schemeClr val="bg1"/>
          </a:solidFill>
          <a:latin typeface="Sarabun" pitchFamily="2" charset="-34"/>
          <a:ea typeface="+mn-ea"/>
          <a:cs typeface="Sarabun" pitchFamily="2" charset="-34"/>
        </a:defRPr>
      </a:lvl2pPr>
      <a:lvl3pPr marL="247711" marR="0" indent="-239070" algn="l" defTabSz="829544" rtl="0" eaLnBrk="1" fontAlgn="base" latinLnBrk="0" hangingPunct="1">
        <a:lnSpc>
          <a:spcPct val="100000"/>
        </a:lnSpc>
        <a:spcBef>
          <a:spcPts val="0"/>
        </a:spcBef>
        <a:spcAft>
          <a:spcPts val="544"/>
        </a:spcAft>
        <a:buClrTx/>
        <a:buSzPct val="100000"/>
        <a:buFont typeface="Arial" panose="020B0604020202020204" pitchFamily="34" charset="0"/>
        <a:buChar char="•"/>
        <a:tabLst/>
        <a:defRPr sz="1089" b="0" i="0" kern="1200">
          <a:solidFill>
            <a:schemeClr val="bg1"/>
          </a:solidFill>
          <a:latin typeface="Sarabun" pitchFamily="2" charset="-34"/>
          <a:ea typeface="+mn-ea"/>
          <a:cs typeface="Sarabun" pitchFamily="2" charset="-34"/>
        </a:defRPr>
      </a:lvl3pPr>
      <a:lvl4pPr marL="485341" marR="0" indent="-237630" algn="l" defTabSz="829544" rtl="0" eaLnBrk="1" fontAlgn="base" latinLnBrk="0" hangingPunct="1">
        <a:lnSpc>
          <a:spcPct val="100000"/>
        </a:lnSpc>
        <a:spcBef>
          <a:spcPts val="0"/>
        </a:spcBef>
        <a:spcAft>
          <a:spcPts val="544"/>
        </a:spcAft>
        <a:buClrTx/>
        <a:buSzPct val="100000"/>
        <a:buFont typeface="System Font Regular"/>
        <a:buChar char="−"/>
        <a:tabLst/>
        <a:defRPr sz="1089" b="0" i="0" kern="1200">
          <a:solidFill>
            <a:schemeClr val="bg1"/>
          </a:solidFill>
          <a:latin typeface="Sarabun" pitchFamily="2" charset="-34"/>
          <a:ea typeface="+mn-ea"/>
          <a:cs typeface="Sarabun" pitchFamily="2" charset="-34"/>
        </a:defRPr>
      </a:lvl4pPr>
      <a:lvl5pPr marL="645201" marR="0" indent="-159860" algn="l" defTabSz="829544" rtl="0" eaLnBrk="1" fontAlgn="base" latinLnBrk="0" hangingPunct="1">
        <a:lnSpc>
          <a:spcPct val="100000"/>
        </a:lnSpc>
        <a:spcBef>
          <a:spcPts val="0"/>
        </a:spcBef>
        <a:spcAft>
          <a:spcPts val="544"/>
        </a:spcAft>
        <a:buClrTx/>
        <a:buSzPct val="100000"/>
        <a:buFont typeface="Arial" panose="020B0604020202020204" pitchFamily="34" charset="0"/>
        <a:buChar char="•"/>
        <a:tabLst/>
        <a:defRPr sz="1089" b="0" i="0" kern="1200">
          <a:solidFill>
            <a:schemeClr val="bg1"/>
          </a:solidFill>
          <a:latin typeface="Sarabun" pitchFamily="2" charset="-34"/>
          <a:ea typeface="+mn-ea"/>
          <a:cs typeface="Sarabun" pitchFamily="2" charset="-34"/>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3">
          <p15:clr>
            <a:srgbClr val="F26B43"/>
          </p15:clr>
        </p15:guide>
        <p15:guide id="2" pos="453">
          <p15:clr>
            <a:srgbClr val="F26B43"/>
          </p15:clr>
        </p15:guide>
        <p15:guide id="3" pos="6336">
          <p15:clr>
            <a:srgbClr val="F26B43"/>
          </p15:clr>
        </p15:guide>
        <p15:guide id="4" orient="horz" pos="4286">
          <p15:clr>
            <a:srgbClr val="F26B43"/>
          </p15:clr>
        </p15:guide>
        <p15:guide id="5" pos="3289">
          <p15:clr>
            <a:srgbClr val="F26B43"/>
          </p15:clr>
        </p15:guide>
        <p15:guide id="6" pos="3493">
          <p15:clr>
            <a:srgbClr val="F26B43"/>
          </p15:clr>
        </p15:guide>
        <p15:guide id="7" pos="2292">
          <p15:clr>
            <a:srgbClr val="F26B43"/>
          </p15:clr>
        </p15:guide>
        <p15:guide id="8" pos="2471">
          <p15:clr>
            <a:srgbClr val="F26B43"/>
          </p15:clr>
        </p15:guide>
        <p15:guide id="9" pos="4317">
          <p15:clr>
            <a:srgbClr val="F26B43"/>
          </p15:clr>
        </p15:guide>
        <p15:guide id="10" pos="449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86A28BA-F52E-4A52-9DF8-C19397DD7245}"/>
              </a:ext>
            </a:extLst>
          </p:cNvPr>
          <p:cNvSpPr>
            <a:spLocks noGrp="1"/>
          </p:cNvSpPr>
          <p:nvPr>
            <p:ph type="title"/>
          </p:nvPr>
        </p:nvSpPr>
        <p:spPr>
          <a:xfrm>
            <a:off x="824942" y="872306"/>
            <a:ext cx="10644770" cy="418814"/>
          </a:xfrm>
          <a:prstGeom prst="rect">
            <a:avLst/>
          </a:prstGeom>
        </p:spPr>
        <p:txBody>
          <a:bodyPr vert="horz" wrap="square" lIns="0" tIns="0" rIns="0" bIns="0" rtlCol="0" anchor="b">
            <a:sp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755CFAC5-8E2D-4C1D-8582-4069F1760F9F}"/>
              </a:ext>
            </a:extLst>
          </p:cNvPr>
          <p:cNvSpPr>
            <a:spLocks noGrp="1"/>
          </p:cNvSpPr>
          <p:nvPr>
            <p:ph type="body" idx="1"/>
          </p:nvPr>
        </p:nvSpPr>
        <p:spPr>
          <a:xfrm>
            <a:off x="824942" y="1828993"/>
            <a:ext cx="10644770" cy="414763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4136A601-421A-C166-4127-7B322C72128D}"/>
              </a:ext>
            </a:extLst>
          </p:cNvPr>
          <p:cNvSpPr/>
          <p:nvPr userDrawn="1"/>
        </p:nvSpPr>
        <p:spPr>
          <a:xfrm>
            <a:off x="11064679" y="6284151"/>
            <a:ext cx="405033" cy="5738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3"/>
          </a:p>
        </p:txBody>
      </p:sp>
      <p:sp>
        <p:nvSpPr>
          <p:cNvPr id="5" name="TextBox 4">
            <a:extLst>
              <a:ext uri="{FF2B5EF4-FFF2-40B4-BE49-F238E27FC236}">
                <a16:creationId xmlns:a16="http://schemas.microsoft.com/office/drawing/2014/main" id="{C7F75534-43C9-5829-3EAC-D4CEA25DD5DB}"/>
              </a:ext>
            </a:extLst>
          </p:cNvPr>
          <p:cNvSpPr txBox="1"/>
          <p:nvPr userDrawn="1"/>
        </p:nvSpPr>
        <p:spPr>
          <a:xfrm>
            <a:off x="11064679" y="6424810"/>
            <a:ext cx="405033" cy="94193"/>
          </a:xfrm>
          <a:prstGeom prst="rect">
            <a:avLst/>
          </a:prstGeom>
          <a:noFill/>
        </p:spPr>
        <p:txBody>
          <a:bodyPr wrap="square" lIns="0" tIns="0" rIns="0" bIns="0" rtlCol="0">
            <a:spAutoFit/>
          </a:bodyPr>
          <a:lstStyle/>
          <a:p>
            <a:pPr algn="ctr">
              <a:lnSpc>
                <a:spcPct val="90000"/>
              </a:lnSpc>
              <a:spcBef>
                <a:spcPts val="0"/>
              </a:spcBef>
            </a:pPr>
            <a:fld id="{6C115AB3-6F9B-7B4B-B9A8-E33597C76668}" type="slidenum">
              <a:rPr lang="en-US" sz="680" b="1" i="0" smtClean="0">
                <a:solidFill>
                  <a:schemeClr val="bg1"/>
                </a:solidFill>
                <a:latin typeface="Segoe UI" panose="020B0502040204020203" pitchFamily="34" charset="0"/>
                <a:cs typeface="Segoe UI" panose="020B0502040204020203" pitchFamily="34" charset="0"/>
              </a:rPr>
              <a:pPr algn="ctr">
                <a:lnSpc>
                  <a:spcPct val="90000"/>
                </a:lnSpc>
                <a:spcBef>
                  <a:spcPts val="0"/>
                </a:spcBef>
              </a:pPr>
              <a:t>‹#›</a:t>
            </a:fld>
            <a:endParaRPr lang="en-US" sz="680" b="1" i="0" dirty="0" err="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173765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hdr="0" ftr="0" dt="0"/>
  <p:txStyles>
    <p:titleStyle>
      <a:lvl1pPr algn="l" defTabSz="829544" rtl="0" eaLnBrk="1" latinLnBrk="0" hangingPunct="1">
        <a:spcBef>
          <a:spcPct val="0"/>
        </a:spcBef>
        <a:buNone/>
        <a:defRPr sz="2722" i="0" kern="1200">
          <a:solidFill>
            <a:schemeClr val="tx1"/>
          </a:solidFill>
          <a:latin typeface="Garamond" panose="02020404030301010803" pitchFamily="18" charset="0"/>
          <a:ea typeface="+mj-ea"/>
          <a:cs typeface="+mj-cs"/>
        </a:defRPr>
      </a:lvl1pPr>
    </p:titleStyle>
    <p:bodyStyle>
      <a:lvl1pPr marL="4320"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b="1" kern="1200">
          <a:solidFill>
            <a:schemeClr val="tx1"/>
          </a:solidFill>
          <a:latin typeface="+mn-lt"/>
          <a:ea typeface="+mn-ea"/>
          <a:cs typeface="+mn-cs"/>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Tx/>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Tx/>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Tx/>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0">
          <p15:clr>
            <a:srgbClr val="F26B43"/>
          </p15:clr>
        </p15:guide>
        <p15:guide id="2" pos="453">
          <p15:clr>
            <a:srgbClr val="F26B43"/>
          </p15:clr>
        </p15:guide>
        <p15:guide id="3" pos="6336">
          <p15:clr>
            <a:srgbClr val="F26B43"/>
          </p15:clr>
        </p15:guide>
        <p15:guide id="4" orient="horz" pos="4150">
          <p15:clr>
            <a:srgbClr val="F26B43"/>
          </p15:clr>
        </p15:guide>
        <p15:guide id="5" pos="3289">
          <p15:clr>
            <a:srgbClr val="F26B43"/>
          </p15:clr>
        </p15:guide>
        <p15:guide id="6" pos="3493">
          <p15:clr>
            <a:srgbClr val="F26B43"/>
          </p15:clr>
        </p15:guide>
        <p15:guide id="7" pos="2292">
          <p15:clr>
            <a:srgbClr val="F26B43"/>
          </p15:clr>
        </p15:guide>
        <p15:guide id="8" pos="2471">
          <p15:clr>
            <a:srgbClr val="F26B43"/>
          </p15:clr>
        </p15:guide>
        <p15:guide id="9" pos="4317">
          <p15:clr>
            <a:srgbClr val="F26B43"/>
          </p15:clr>
        </p15:guide>
        <p15:guide id="10" pos="44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4.xml"/><Relationship Id="rId4" Type="http://schemas.openxmlformats.org/officeDocument/2006/relationships/image" Target="../media/image59.gif"/></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18" Type="http://schemas.openxmlformats.org/officeDocument/2006/relationships/image" Target="../media/image29.emf"/><Relationship Id="rId3" Type="http://schemas.openxmlformats.org/officeDocument/2006/relationships/image" Target="../media/image14.emf"/><Relationship Id="rId7" Type="http://schemas.openxmlformats.org/officeDocument/2006/relationships/image" Target="../media/image18.emf"/><Relationship Id="rId12" Type="http://schemas.openxmlformats.org/officeDocument/2006/relationships/image" Target="../media/image23.emf"/><Relationship Id="rId17" Type="http://schemas.openxmlformats.org/officeDocument/2006/relationships/image" Target="../media/image28.emf"/><Relationship Id="rId2" Type="http://schemas.openxmlformats.org/officeDocument/2006/relationships/notesSlide" Target="../notesSlides/notesSlide3.xml"/><Relationship Id="rId16" Type="http://schemas.openxmlformats.org/officeDocument/2006/relationships/image" Target="../media/image27.emf"/><Relationship Id="rId20" Type="http://schemas.openxmlformats.org/officeDocument/2006/relationships/image" Target="../media/image31.emf"/><Relationship Id="rId1" Type="http://schemas.openxmlformats.org/officeDocument/2006/relationships/slideLayout" Target="../slideLayouts/slideLayout56.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5" Type="http://schemas.openxmlformats.org/officeDocument/2006/relationships/image" Target="../media/image26.emf"/><Relationship Id="rId10" Type="http://schemas.openxmlformats.org/officeDocument/2006/relationships/image" Target="../media/image21.emf"/><Relationship Id="rId19" Type="http://schemas.openxmlformats.org/officeDocument/2006/relationships/image" Target="../media/image30.emf"/><Relationship Id="rId4" Type="http://schemas.openxmlformats.org/officeDocument/2006/relationships/image" Target="../media/image15.emf"/><Relationship Id="rId9" Type="http://schemas.openxmlformats.org/officeDocument/2006/relationships/image" Target="../media/image20.emf"/><Relationship Id="rId14" Type="http://schemas.openxmlformats.org/officeDocument/2006/relationships/image" Target="../media/image2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7.sv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FF5F-7E36-444C-B5A4-464E83B27940}"/>
              </a:ext>
            </a:extLst>
          </p:cNvPr>
          <p:cNvSpPr>
            <a:spLocks noGrp="1"/>
          </p:cNvSpPr>
          <p:nvPr>
            <p:ph type="ctrTitle"/>
          </p:nvPr>
        </p:nvSpPr>
        <p:spPr>
          <a:xfrm>
            <a:off x="1145069" y="1067822"/>
            <a:ext cx="4950913" cy="906338"/>
          </a:xfrm>
        </p:spPr>
        <p:txBody>
          <a:bodyPr/>
          <a:lstStyle/>
          <a:p>
            <a:r>
              <a:rPr lang="en-GB" dirty="0"/>
              <a:t>Insurance in M&amp;A: </a:t>
            </a:r>
            <a:br>
              <a:rPr lang="en-GB" dirty="0"/>
            </a:br>
            <a:r>
              <a:rPr lang="en-GB" dirty="0"/>
              <a:t>Best Practice</a:t>
            </a:r>
          </a:p>
        </p:txBody>
      </p:sp>
      <p:sp>
        <p:nvSpPr>
          <p:cNvPr id="3" name="TextBox 2">
            <a:extLst>
              <a:ext uri="{FF2B5EF4-FFF2-40B4-BE49-F238E27FC236}">
                <a16:creationId xmlns:a16="http://schemas.microsoft.com/office/drawing/2014/main" id="{FEB44983-CB12-CFB8-90D3-E00256E18390}"/>
              </a:ext>
            </a:extLst>
          </p:cNvPr>
          <p:cNvSpPr txBox="1"/>
          <p:nvPr/>
        </p:nvSpPr>
        <p:spPr>
          <a:xfrm>
            <a:off x="1233182" y="3548542"/>
            <a:ext cx="2827090" cy="630942"/>
          </a:xfrm>
          <a:prstGeom prst="rect">
            <a:avLst/>
          </a:prstGeom>
          <a:noFill/>
        </p:spPr>
        <p:txBody>
          <a:bodyPr wrap="square" rtlCol="0">
            <a:spAutoFit/>
          </a:bodyPr>
          <a:lstStyle/>
          <a:p>
            <a:r>
              <a:rPr lang="en-GB" dirty="0"/>
              <a:t>Emily Chamberlain</a:t>
            </a:r>
          </a:p>
          <a:p>
            <a:pPr>
              <a:spcBef>
                <a:spcPts val="600"/>
              </a:spcBef>
            </a:pPr>
            <a:r>
              <a:rPr lang="en-GB" sz="1200" dirty="0"/>
              <a:t>W&amp;I Broker</a:t>
            </a:r>
            <a:endParaRPr lang="en-GB" dirty="0"/>
          </a:p>
        </p:txBody>
      </p:sp>
    </p:spTree>
    <p:extLst>
      <p:ext uri="{BB962C8B-B14F-4D97-AF65-F5344CB8AC3E}">
        <p14:creationId xmlns:p14="http://schemas.microsoft.com/office/powerpoint/2010/main" val="370648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7623B-0B77-9841-88AE-3C08D41AE779}"/>
              </a:ext>
            </a:extLst>
          </p:cNvPr>
          <p:cNvSpPr>
            <a:spLocks noGrp="1"/>
          </p:cNvSpPr>
          <p:nvPr>
            <p:ph type="title"/>
          </p:nvPr>
        </p:nvSpPr>
        <p:spPr/>
        <p:txBody>
          <a:bodyPr/>
          <a:lstStyle/>
          <a:p>
            <a:r>
              <a:rPr lang="en-US" i="0" dirty="0"/>
              <a:t>How much is a W&amp;I policy, and who pays for it?</a:t>
            </a:r>
          </a:p>
        </p:txBody>
      </p:sp>
      <p:sp>
        <p:nvSpPr>
          <p:cNvPr id="3" name="Text Placeholder 2">
            <a:extLst>
              <a:ext uri="{FF2B5EF4-FFF2-40B4-BE49-F238E27FC236}">
                <a16:creationId xmlns:a16="http://schemas.microsoft.com/office/drawing/2014/main" id="{2F8C3197-1C94-2A40-A3B2-2A37699D8DD1}"/>
              </a:ext>
            </a:extLst>
          </p:cNvPr>
          <p:cNvSpPr>
            <a:spLocks noGrp="1"/>
          </p:cNvSpPr>
          <p:nvPr>
            <p:ph type="body" sz="quarter" idx="10"/>
          </p:nvPr>
        </p:nvSpPr>
        <p:spPr/>
        <p:txBody>
          <a:bodyPr/>
          <a:lstStyle/>
          <a:p>
            <a:endParaRPr lang="en-US" dirty="0"/>
          </a:p>
          <a:p>
            <a:endParaRPr lang="en-US" dirty="0"/>
          </a:p>
          <a:p>
            <a:endParaRPr lang="en-US" dirty="0"/>
          </a:p>
        </p:txBody>
      </p:sp>
      <p:pic>
        <p:nvPicPr>
          <p:cNvPr id="13" name="Picture 12">
            <a:extLst>
              <a:ext uri="{FF2B5EF4-FFF2-40B4-BE49-F238E27FC236}">
                <a16:creationId xmlns:a16="http://schemas.microsoft.com/office/drawing/2014/main" id="{30D974D8-3F94-BBCF-D40B-966C4CAD05B0}"/>
              </a:ext>
            </a:extLst>
          </p:cNvPr>
          <p:cNvPicPr>
            <a:picLocks noChangeAspect="1"/>
          </p:cNvPicPr>
          <p:nvPr/>
        </p:nvPicPr>
        <p:blipFill>
          <a:blip r:embed="rId2"/>
          <a:stretch>
            <a:fillRect/>
          </a:stretch>
        </p:blipFill>
        <p:spPr>
          <a:xfrm>
            <a:off x="900544" y="1982929"/>
            <a:ext cx="6434423" cy="3100799"/>
          </a:xfrm>
          <a:prstGeom prst="rect">
            <a:avLst/>
          </a:prstGeom>
        </p:spPr>
      </p:pic>
      <p:sp>
        <p:nvSpPr>
          <p:cNvPr id="8" name="TextBox 7">
            <a:extLst>
              <a:ext uri="{FF2B5EF4-FFF2-40B4-BE49-F238E27FC236}">
                <a16:creationId xmlns:a16="http://schemas.microsoft.com/office/drawing/2014/main" id="{F2B03EBA-DE74-A640-B5AA-DAB48C727249}"/>
              </a:ext>
            </a:extLst>
          </p:cNvPr>
          <p:cNvSpPr txBox="1"/>
          <p:nvPr/>
        </p:nvSpPr>
        <p:spPr>
          <a:xfrm>
            <a:off x="2408327" y="2897632"/>
            <a:ext cx="692731" cy="338554"/>
          </a:xfrm>
          <a:prstGeom prst="rect">
            <a:avLst/>
          </a:prstGeom>
          <a:noFill/>
        </p:spPr>
        <p:txBody>
          <a:bodyPr wrap="square" rtlCol="0">
            <a:spAutoFit/>
          </a:bodyPr>
          <a:lstStyle/>
          <a:p>
            <a:r>
              <a:rPr lang="en-GB" sz="1600" dirty="0"/>
              <a:t>EV</a:t>
            </a:r>
          </a:p>
        </p:txBody>
      </p:sp>
      <p:sp>
        <p:nvSpPr>
          <p:cNvPr id="14" name="TextBox 13">
            <a:extLst>
              <a:ext uri="{FF2B5EF4-FFF2-40B4-BE49-F238E27FC236}">
                <a16:creationId xmlns:a16="http://schemas.microsoft.com/office/drawing/2014/main" id="{7FC419BA-A8EC-94DC-A4AD-BE4BC1216A8B}"/>
              </a:ext>
            </a:extLst>
          </p:cNvPr>
          <p:cNvSpPr txBox="1"/>
          <p:nvPr/>
        </p:nvSpPr>
        <p:spPr>
          <a:xfrm>
            <a:off x="4457840" y="4371904"/>
            <a:ext cx="692731" cy="338554"/>
          </a:xfrm>
          <a:prstGeom prst="rect">
            <a:avLst/>
          </a:prstGeom>
          <a:noFill/>
        </p:spPr>
        <p:txBody>
          <a:bodyPr wrap="square" rtlCol="0">
            <a:spAutoFit/>
          </a:bodyPr>
          <a:lstStyle/>
          <a:p>
            <a:r>
              <a:rPr lang="en-GB" sz="1600" dirty="0"/>
              <a:t>EV</a:t>
            </a:r>
          </a:p>
        </p:txBody>
      </p:sp>
      <p:sp>
        <p:nvSpPr>
          <p:cNvPr id="15" name="TextBox 14">
            <a:extLst>
              <a:ext uri="{FF2B5EF4-FFF2-40B4-BE49-F238E27FC236}">
                <a16:creationId xmlns:a16="http://schemas.microsoft.com/office/drawing/2014/main" id="{E64D3B99-8AE3-6064-C740-C921EC94189A}"/>
              </a:ext>
            </a:extLst>
          </p:cNvPr>
          <p:cNvSpPr txBox="1"/>
          <p:nvPr/>
        </p:nvSpPr>
        <p:spPr>
          <a:xfrm>
            <a:off x="2179729" y="4324946"/>
            <a:ext cx="1149929" cy="307777"/>
          </a:xfrm>
          <a:prstGeom prst="rect">
            <a:avLst/>
          </a:prstGeom>
          <a:noFill/>
        </p:spPr>
        <p:txBody>
          <a:bodyPr wrap="square" rtlCol="0">
            <a:spAutoFit/>
          </a:bodyPr>
          <a:lstStyle/>
          <a:p>
            <a:r>
              <a:rPr lang="en-GB" sz="1400" dirty="0"/>
              <a:t>Coverage</a:t>
            </a:r>
          </a:p>
        </p:txBody>
      </p:sp>
      <p:sp>
        <p:nvSpPr>
          <p:cNvPr id="9" name="TextBox 8">
            <a:extLst>
              <a:ext uri="{FF2B5EF4-FFF2-40B4-BE49-F238E27FC236}">
                <a16:creationId xmlns:a16="http://schemas.microsoft.com/office/drawing/2014/main" id="{64184AC6-D52C-FD6F-EE64-F3C09EF910FB}"/>
              </a:ext>
            </a:extLst>
          </p:cNvPr>
          <p:cNvSpPr txBox="1"/>
          <p:nvPr/>
        </p:nvSpPr>
        <p:spPr>
          <a:xfrm>
            <a:off x="4167820" y="4678499"/>
            <a:ext cx="1149929" cy="307777"/>
          </a:xfrm>
          <a:prstGeom prst="rect">
            <a:avLst/>
          </a:prstGeom>
          <a:noFill/>
        </p:spPr>
        <p:txBody>
          <a:bodyPr wrap="square" rtlCol="0">
            <a:spAutoFit/>
          </a:bodyPr>
          <a:lstStyle/>
          <a:p>
            <a:r>
              <a:rPr lang="en-GB" sz="1400" dirty="0"/>
              <a:t>Coverage</a:t>
            </a:r>
          </a:p>
        </p:txBody>
      </p:sp>
      <p:sp>
        <p:nvSpPr>
          <p:cNvPr id="16" name="TextBox 15">
            <a:extLst>
              <a:ext uri="{FF2B5EF4-FFF2-40B4-BE49-F238E27FC236}">
                <a16:creationId xmlns:a16="http://schemas.microsoft.com/office/drawing/2014/main" id="{BE435B42-12C2-3CC9-7030-712594AB354F}"/>
              </a:ext>
            </a:extLst>
          </p:cNvPr>
          <p:cNvSpPr txBox="1"/>
          <p:nvPr/>
        </p:nvSpPr>
        <p:spPr>
          <a:xfrm>
            <a:off x="6144877" y="4658254"/>
            <a:ext cx="1290464" cy="276999"/>
          </a:xfrm>
          <a:prstGeom prst="rect">
            <a:avLst/>
          </a:prstGeom>
          <a:noFill/>
        </p:spPr>
        <p:txBody>
          <a:bodyPr wrap="square" rtlCol="0">
            <a:spAutoFit/>
          </a:bodyPr>
          <a:lstStyle/>
          <a:p>
            <a:r>
              <a:rPr lang="en-GB" sz="1200" dirty="0"/>
              <a:t>EV/Coverage</a:t>
            </a:r>
          </a:p>
        </p:txBody>
      </p:sp>
      <p:sp>
        <p:nvSpPr>
          <p:cNvPr id="17" name="Text Placeholder 2">
            <a:extLst>
              <a:ext uri="{FF2B5EF4-FFF2-40B4-BE49-F238E27FC236}">
                <a16:creationId xmlns:a16="http://schemas.microsoft.com/office/drawing/2014/main" id="{521B742A-5274-920F-6421-EE352D7BAD3B}"/>
              </a:ext>
            </a:extLst>
          </p:cNvPr>
          <p:cNvSpPr txBox="1">
            <a:spLocks/>
          </p:cNvSpPr>
          <p:nvPr/>
        </p:nvSpPr>
        <p:spPr>
          <a:xfrm>
            <a:off x="7610777" y="1694637"/>
            <a:ext cx="3858935" cy="1989227"/>
          </a:xfrm>
          <a:prstGeom prst="rect">
            <a:avLst/>
          </a:prstGeom>
          <a:solidFill>
            <a:schemeClr val="accent1"/>
          </a:solidFill>
          <a:ln w="12700" cap="flat" cmpd="sng" algn="ctr">
            <a:solidFill>
              <a:prstClr val="white">
                <a:hueOff val="0"/>
                <a:satOff val="0"/>
                <a:lumOff val="0"/>
                <a:alphaOff val="0"/>
              </a:prstClr>
            </a:solidFill>
            <a:prstDash val="solid"/>
            <a:miter lim="800000"/>
          </a:ln>
          <a:effectLst/>
        </p:spPr>
        <p:txBody>
          <a:bodyPr spcFirstLastPara="0" vert="horz" wrap="square" lIns="54559" tIns="54559" rIns="54559" bIns="54559" numCol="1" spcCol="1270" anchor="ctr" anchorCtr="0">
            <a:noAutofit/>
          </a:bodyPr>
          <a:lstStyle>
            <a:lvl1pPr algn="ctr">
              <a:defRPr b="1">
                <a:solidFill>
                  <a:srgbClr val="FFFFFF"/>
                </a:solidFill>
                <a:latin typeface="Sarabun Light"/>
                <a:cs typeface="Sarabun Medium" pitchFamily="2" charset="-34"/>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a:lstStyle>
          <a:p>
            <a:r>
              <a:rPr lang="en-GB" sz="1633" dirty="0"/>
              <a:t>Premiums are charged as a % of the cover limit</a:t>
            </a:r>
          </a:p>
          <a:p>
            <a:endParaRPr lang="en-GB" sz="1633" dirty="0"/>
          </a:p>
          <a:p>
            <a:r>
              <a:rPr lang="en-GB" sz="1633" dirty="0"/>
              <a:t>e.g. 0.5-1% of limit</a:t>
            </a:r>
          </a:p>
          <a:p>
            <a:endParaRPr lang="en-GB" sz="1633" dirty="0"/>
          </a:p>
          <a:p>
            <a:r>
              <a:rPr lang="en-GB" sz="1633" dirty="0"/>
              <a:t>Subject to minimum premiums of c.£25k</a:t>
            </a:r>
          </a:p>
        </p:txBody>
      </p:sp>
      <p:sp>
        <p:nvSpPr>
          <p:cNvPr id="18" name="Text Placeholder 2">
            <a:extLst>
              <a:ext uri="{FF2B5EF4-FFF2-40B4-BE49-F238E27FC236}">
                <a16:creationId xmlns:a16="http://schemas.microsoft.com/office/drawing/2014/main" id="{893B6F68-4E0A-D455-67D6-4C2006001E18}"/>
              </a:ext>
            </a:extLst>
          </p:cNvPr>
          <p:cNvSpPr txBox="1">
            <a:spLocks/>
          </p:cNvSpPr>
          <p:nvPr/>
        </p:nvSpPr>
        <p:spPr>
          <a:xfrm>
            <a:off x="7624987" y="3837751"/>
            <a:ext cx="3858935" cy="1589943"/>
          </a:xfrm>
          <a:prstGeom prst="rect">
            <a:avLst/>
          </a:prstGeom>
          <a:solidFill>
            <a:schemeClr val="accent3"/>
          </a:solidFill>
          <a:ln w="12700" cap="flat" cmpd="sng" algn="ctr">
            <a:solidFill>
              <a:prstClr val="white">
                <a:hueOff val="0"/>
                <a:satOff val="0"/>
                <a:lumOff val="0"/>
                <a:alphaOff val="0"/>
              </a:prstClr>
            </a:solidFill>
            <a:prstDash val="solid"/>
            <a:miter lim="800000"/>
          </a:ln>
          <a:effectLst/>
        </p:spPr>
        <p:txBody>
          <a:bodyPr spcFirstLastPara="0" vert="horz" wrap="square" lIns="54559" tIns="54559" rIns="54559" bIns="54559" numCol="1" spcCol="1270" anchor="ctr" anchorCtr="0">
            <a:noAutofit/>
          </a:bodyPr>
          <a:lstStyle>
            <a:lvl1pPr algn="ctr">
              <a:defRPr b="1">
                <a:solidFill>
                  <a:srgbClr val="FFFFFF"/>
                </a:solidFill>
                <a:latin typeface="Sarabun Light"/>
                <a:cs typeface="Sarabun Medium" pitchFamily="2" charset="-34"/>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a:lstStyle>
          <a:p>
            <a:r>
              <a:rPr lang="en-GB" sz="1633" dirty="0"/>
              <a:t>Total cost:</a:t>
            </a:r>
          </a:p>
          <a:p>
            <a:pPr algn="l"/>
            <a:r>
              <a:rPr lang="en-GB" sz="1633" dirty="0"/>
              <a:t>- Premium</a:t>
            </a:r>
          </a:p>
          <a:p>
            <a:pPr algn="l"/>
            <a:r>
              <a:rPr lang="en-GB" sz="1633" dirty="0"/>
              <a:t>- IPT @12%</a:t>
            </a:r>
          </a:p>
          <a:p>
            <a:pPr algn="l"/>
            <a:r>
              <a:rPr lang="en-GB" sz="1633" dirty="0"/>
              <a:t>- Broker fee: £30k less 20% of premium</a:t>
            </a:r>
          </a:p>
          <a:p>
            <a:pPr algn="l"/>
            <a:r>
              <a:rPr lang="en-GB" sz="1633" dirty="0"/>
              <a:t>- Underwriting fee: 0-£7.5k on an SME deal</a:t>
            </a:r>
          </a:p>
        </p:txBody>
      </p:sp>
    </p:spTree>
    <p:extLst>
      <p:ext uri="{BB962C8B-B14F-4D97-AF65-F5344CB8AC3E}">
        <p14:creationId xmlns:p14="http://schemas.microsoft.com/office/powerpoint/2010/main" val="1790061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22A1-B6A2-D972-14F4-631418415F88}"/>
              </a:ext>
            </a:extLst>
          </p:cNvPr>
          <p:cNvSpPr>
            <a:spLocks noGrp="1"/>
          </p:cNvSpPr>
          <p:nvPr>
            <p:ph type="title"/>
          </p:nvPr>
        </p:nvSpPr>
        <p:spPr>
          <a:xfrm>
            <a:off x="1902578" y="978010"/>
            <a:ext cx="6511580" cy="502573"/>
          </a:xfrm>
        </p:spPr>
        <p:txBody>
          <a:bodyPr/>
          <a:lstStyle/>
          <a:p>
            <a:r>
              <a:rPr lang="en-US" i="0" dirty="0"/>
              <a:t>Rough Quote vs Report on Terms</a:t>
            </a:r>
          </a:p>
        </p:txBody>
      </p:sp>
      <p:sp>
        <p:nvSpPr>
          <p:cNvPr id="4" name="TextBox 3">
            <a:extLst>
              <a:ext uri="{FF2B5EF4-FFF2-40B4-BE49-F238E27FC236}">
                <a16:creationId xmlns:a16="http://schemas.microsoft.com/office/drawing/2014/main" id="{B01E4110-8261-F814-8672-67A240154300}"/>
              </a:ext>
            </a:extLst>
          </p:cNvPr>
          <p:cNvSpPr txBox="1"/>
          <p:nvPr/>
        </p:nvSpPr>
        <p:spPr>
          <a:xfrm>
            <a:off x="1902578" y="6440472"/>
            <a:ext cx="3473884" cy="111697"/>
          </a:xfrm>
          <a:prstGeom prst="rect">
            <a:avLst/>
          </a:prstGeom>
          <a:noFill/>
        </p:spPr>
        <p:txBody>
          <a:bodyPr wrap="square" lIns="0" tIns="0" rIns="0" bIns="0" rtlCol="0">
            <a:spAutoFit/>
          </a:bodyPr>
          <a:lstStyle/>
          <a:p>
            <a:pPr defTabSz="946094">
              <a:defRPr/>
            </a:pPr>
            <a:r>
              <a:rPr lang="en-US" sz="726" dirty="0">
                <a:solidFill>
                  <a:srgbClr val="FFFFFF"/>
                </a:solidFill>
                <a:latin typeface="Segoe UI"/>
              </a:rPr>
              <a:t>Introduction to W&amp;I</a:t>
            </a:r>
          </a:p>
        </p:txBody>
      </p:sp>
      <p:sp>
        <p:nvSpPr>
          <p:cNvPr id="6" name="TextBox 5">
            <a:extLst>
              <a:ext uri="{FF2B5EF4-FFF2-40B4-BE49-F238E27FC236}">
                <a16:creationId xmlns:a16="http://schemas.microsoft.com/office/drawing/2014/main" id="{976019F3-5967-AF9D-1660-CEBB18B4A529}"/>
              </a:ext>
            </a:extLst>
          </p:cNvPr>
          <p:cNvSpPr txBox="1"/>
          <p:nvPr/>
        </p:nvSpPr>
        <p:spPr>
          <a:xfrm>
            <a:off x="6437688" y="1978404"/>
            <a:ext cx="5147507" cy="4170726"/>
          </a:xfrm>
          <a:prstGeom prst="rect">
            <a:avLst/>
          </a:prstGeom>
          <a:noFill/>
          <a:ln>
            <a:solidFill>
              <a:schemeClr val="accent1"/>
            </a:solidFill>
          </a:ln>
        </p:spPr>
        <p:txBody>
          <a:bodyPr wrap="square" lIns="130634" tIns="130634" rIns="130634" bIns="130634" rtlCol="0">
            <a:noAutofit/>
          </a:bodyPr>
          <a:lstStyle/>
          <a:p>
            <a:pPr defTabSz="946094">
              <a:defRPr/>
            </a:pPr>
            <a:r>
              <a:rPr lang="en-GB" sz="1452" b="1" dirty="0">
                <a:solidFill>
                  <a:srgbClr val="00AEEF"/>
                </a:solidFill>
                <a:latin typeface="Segoe UI"/>
                <a:ea typeface="EB Garamond" pitchFamily="2" charset="0"/>
              </a:rPr>
              <a:t>For a full W&amp;I report, we would need:</a:t>
            </a:r>
            <a:br>
              <a:rPr lang="en-GB" sz="1452" b="1" dirty="0">
                <a:solidFill>
                  <a:srgbClr val="00AEEF"/>
                </a:solidFill>
                <a:latin typeface="Segoe UI"/>
                <a:ea typeface="EB Garamond" pitchFamily="2" charset="0"/>
              </a:rPr>
            </a:br>
            <a:r>
              <a:rPr lang="en-GB" sz="726" b="1" dirty="0">
                <a:solidFill>
                  <a:srgbClr val="00AEEF"/>
                </a:solidFill>
                <a:latin typeface="Segoe UI"/>
                <a:ea typeface="EB Garamond" pitchFamily="2" charset="0"/>
              </a:rPr>
              <a:t>  </a:t>
            </a:r>
            <a:endParaRPr lang="en-GB" sz="907" b="1" dirty="0">
              <a:solidFill>
                <a:srgbClr val="00AEEF"/>
              </a:solidFill>
              <a:latin typeface="Segoe UI"/>
              <a:ea typeface="EB Garamond" pitchFamily="2" charset="0"/>
            </a:endParaRP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NDA (if required) </a:t>
            </a: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EV (or anticipated/estimated EV)</a:t>
            </a: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Name of target</a:t>
            </a: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Information Memorandum or management presentation describing the target company (if either is available – if not then a bit of commentary on the target’s operations/revenue by division/jurisdiction/number of employees)</a:t>
            </a: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Draft SPA (if there is one – or heads of terms if not)</a:t>
            </a: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Details of anything unusual about the transaction e.g. dragging shareholders, re-organisation</a:t>
            </a: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How much of the DD will be internal</a:t>
            </a:r>
          </a:p>
        </p:txBody>
      </p:sp>
      <p:sp>
        <p:nvSpPr>
          <p:cNvPr id="5" name="TextBox 4">
            <a:extLst>
              <a:ext uri="{FF2B5EF4-FFF2-40B4-BE49-F238E27FC236}">
                <a16:creationId xmlns:a16="http://schemas.microsoft.com/office/drawing/2014/main" id="{CE0DE0A2-1B78-936C-52D4-75096562AC92}"/>
              </a:ext>
            </a:extLst>
          </p:cNvPr>
          <p:cNvSpPr txBox="1"/>
          <p:nvPr/>
        </p:nvSpPr>
        <p:spPr>
          <a:xfrm>
            <a:off x="1423524" y="1982010"/>
            <a:ext cx="3952938" cy="1658812"/>
          </a:xfrm>
          <a:prstGeom prst="rect">
            <a:avLst/>
          </a:prstGeom>
          <a:noFill/>
          <a:ln>
            <a:solidFill>
              <a:schemeClr val="accent1"/>
            </a:solidFill>
          </a:ln>
        </p:spPr>
        <p:txBody>
          <a:bodyPr wrap="square" lIns="130634" tIns="130634" rIns="130634" bIns="130634" rtlCol="0">
            <a:noAutofit/>
          </a:bodyPr>
          <a:lstStyle/>
          <a:p>
            <a:pPr defTabSz="946094">
              <a:defRPr/>
            </a:pPr>
            <a:r>
              <a:rPr lang="en-GB" sz="1452" b="1" dirty="0">
                <a:solidFill>
                  <a:srgbClr val="00AEEF"/>
                </a:solidFill>
                <a:latin typeface="Segoe UI"/>
                <a:ea typeface="EB Garamond" pitchFamily="2" charset="0"/>
              </a:rPr>
              <a:t>For a rough quote, we would need:</a:t>
            </a:r>
            <a:br>
              <a:rPr lang="en-GB" sz="1452" b="1" dirty="0">
                <a:solidFill>
                  <a:srgbClr val="00AEEF"/>
                </a:solidFill>
                <a:latin typeface="Segoe UI"/>
                <a:ea typeface="EB Garamond" pitchFamily="2" charset="0"/>
              </a:rPr>
            </a:br>
            <a:r>
              <a:rPr lang="en-GB" sz="726" b="1" dirty="0">
                <a:solidFill>
                  <a:srgbClr val="00AEEF"/>
                </a:solidFill>
                <a:latin typeface="Segoe UI"/>
                <a:ea typeface="EB Garamond" pitchFamily="2" charset="0"/>
              </a:rPr>
              <a:t>  </a:t>
            </a:r>
            <a:endParaRPr lang="en-GB" sz="907" b="1" dirty="0">
              <a:solidFill>
                <a:srgbClr val="00AEEF"/>
              </a:solidFill>
              <a:latin typeface="Segoe UI"/>
              <a:ea typeface="EB Garamond" pitchFamily="2" charset="0"/>
            </a:endParaRP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EV (or anticipated/estimated EV)</a:t>
            </a: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What the target does</a:t>
            </a:r>
          </a:p>
          <a:p>
            <a:pPr marL="247711" lvl="2" indent="-239070" defTabSz="829544" fontAlgn="base">
              <a:spcBef>
                <a:spcPts val="600"/>
              </a:spcBef>
              <a:spcAft>
                <a:spcPts val="544"/>
              </a:spcAft>
              <a:buSzPct val="100000"/>
              <a:buFont typeface="Arial" panose="020B0604020202020204" pitchFamily="34" charset="0"/>
              <a:buChar char="•"/>
              <a:defRPr/>
            </a:pPr>
            <a:r>
              <a:rPr lang="en-GB" sz="1452" dirty="0">
                <a:solidFill>
                  <a:srgbClr val="000000"/>
                </a:solidFill>
                <a:latin typeface="Segoe UI"/>
                <a:cs typeface="Sarabun" pitchFamily="2" charset="-34"/>
              </a:rPr>
              <a:t>Where the target does it (country/</a:t>
            </a:r>
            <a:r>
              <a:rPr lang="en-GB" sz="1452" dirty="0" err="1">
                <a:solidFill>
                  <a:srgbClr val="000000"/>
                </a:solidFill>
                <a:latin typeface="Segoe UI"/>
                <a:cs typeface="Sarabun" pitchFamily="2" charset="-34"/>
              </a:rPr>
              <a:t>ies</a:t>
            </a:r>
            <a:r>
              <a:rPr lang="en-GB" sz="1452" dirty="0">
                <a:solidFill>
                  <a:srgbClr val="000000"/>
                </a:solidFill>
                <a:latin typeface="Segoe UI"/>
                <a:cs typeface="Sarabun" pitchFamily="2" charset="-34"/>
              </a:rPr>
              <a:t>)</a:t>
            </a:r>
          </a:p>
        </p:txBody>
      </p:sp>
    </p:spTree>
    <p:extLst>
      <p:ext uri="{BB962C8B-B14F-4D97-AF65-F5344CB8AC3E}">
        <p14:creationId xmlns:p14="http://schemas.microsoft.com/office/powerpoint/2010/main" val="982898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sky, outdoor, nature, night sky&#10;&#10;Description automatically generated">
            <a:extLst>
              <a:ext uri="{FF2B5EF4-FFF2-40B4-BE49-F238E27FC236}">
                <a16:creationId xmlns:a16="http://schemas.microsoft.com/office/drawing/2014/main" id="{660FC06A-921B-1362-1722-F997672638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5783" y="3584066"/>
            <a:ext cx="8475306" cy="1030917"/>
          </a:xfrm>
          <a:prstGeom prst="rect">
            <a:avLst/>
          </a:prstGeom>
        </p:spPr>
      </p:pic>
      <p:sp>
        <p:nvSpPr>
          <p:cNvPr id="5" name="Title 4">
            <a:extLst>
              <a:ext uri="{FF2B5EF4-FFF2-40B4-BE49-F238E27FC236}">
                <a16:creationId xmlns:a16="http://schemas.microsoft.com/office/drawing/2014/main" id="{337AB47A-608C-492D-916C-2D326549F6F9}"/>
              </a:ext>
            </a:extLst>
          </p:cNvPr>
          <p:cNvSpPr>
            <a:spLocks noGrp="1"/>
          </p:cNvSpPr>
          <p:nvPr>
            <p:ph type="title"/>
          </p:nvPr>
        </p:nvSpPr>
        <p:spPr/>
        <p:txBody>
          <a:bodyPr/>
          <a:lstStyle/>
          <a:p>
            <a:r>
              <a:rPr lang="en-US" dirty="0"/>
              <a:t>Typical Underwriting Timeline - W&amp;I</a:t>
            </a:r>
          </a:p>
        </p:txBody>
      </p:sp>
      <p:sp>
        <p:nvSpPr>
          <p:cNvPr id="4" name="Rectangle 3">
            <a:extLst>
              <a:ext uri="{FF2B5EF4-FFF2-40B4-BE49-F238E27FC236}">
                <a16:creationId xmlns:a16="http://schemas.microsoft.com/office/drawing/2014/main" id="{468EA868-7F9F-4CFD-972D-59817CE01F56}"/>
              </a:ext>
            </a:extLst>
          </p:cNvPr>
          <p:cNvSpPr/>
          <p:nvPr/>
        </p:nvSpPr>
        <p:spPr>
          <a:xfrm>
            <a:off x="1895782" y="3523336"/>
            <a:ext cx="1217626" cy="945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6094">
              <a:defRPr/>
            </a:pPr>
            <a:endParaRPr lang="en-US" sz="1633">
              <a:solidFill>
                <a:srgbClr val="FFFFFF"/>
              </a:solidFill>
              <a:latin typeface="Segoe UI"/>
            </a:endParaRPr>
          </a:p>
        </p:txBody>
      </p:sp>
      <p:sp>
        <p:nvSpPr>
          <p:cNvPr id="6" name="Rectangle 5">
            <a:extLst>
              <a:ext uri="{FF2B5EF4-FFF2-40B4-BE49-F238E27FC236}">
                <a16:creationId xmlns:a16="http://schemas.microsoft.com/office/drawing/2014/main" id="{230F340F-ECCA-4A23-95AD-0876D544487B}"/>
              </a:ext>
            </a:extLst>
          </p:cNvPr>
          <p:cNvSpPr/>
          <p:nvPr/>
        </p:nvSpPr>
        <p:spPr>
          <a:xfrm>
            <a:off x="3113407" y="3523336"/>
            <a:ext cx="1203994" cy="945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6094">
              <a:defRPr/>
            </a:pPr>
            <a:endParaRPr lang="en-US" sz="1633">
              <a:solidFill>
                <a:srgbClr val="FFFFFF"/>
              </a:solidFill>
              <a:latin typeface="Segoe UI"/>
            </a:endParaRPr>
          </a:p>
        </p:txBody>
      </p:sp>
      <p:sp>
        <p:nvSpPr>
          <p:cNvPr id="8" name="Rectangle 7">
            <a:extLst>
              <a:ext uri="{FF2B5EF4-FFF2-40B4-BE49-F238E27FC236}">
                <a16:creationId xmlns:a16="http://schemas.microsoft.com/office/drawing/2014/main" id="{B67BA118-3A6E-43C5-8090-98C005333CEC}"/>
              </a:ext>
            </a:extLst>
          </p:cNvPr>
          <p:cNvSpPr/>
          <p:nvPr/>
        </p:nvSpPr>
        <p:spPr>
          <a:xfrm>
            <a:off x="4317402" y="3523336"/>
            <a:ext cx="1203994" cy="945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6094">
              <a:defRPr/>
            </a:pPr>
            <a:endParaRPr lang="en-US" sz="1633">
              <a:solidFill>
                <a:srgbClr val="FFFFFF"/>
              </a:solidFill>
              <a:latin typeface="Segoe UI"/>
            </a:endParaRPr>
          </a:p>
        </p:txBody>
      </p:sp>
      <p:sp>
        <p:nvSpPr>
          <p:cNvPr id="9" name="Rectangle 8">
            <a:extLst>
              <a:ext uri="{FF2B5EF4-FFF2-40B4-BE49-F238E27FC236}">
                <a16:creationId xmlns:a16="http://schemas.microsoft.com/office/drawing/2014/main" id="{718D9946-C8E7-48D4-B125-7C5188C5E5F2}"/>
              </a:ext>
            </a:extLst>
          </p:cNvPr>
          <p:cNvSpPr/>
          <p:nvPr/>
        </p:nvSpPr>
        <p:spPr>
          <a:xfrm>
            <a:off x="5521394" y="3523336"/>
            <a:ext cx="1203994" cy="945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6094">
              <a:defRPr/>
            </a:pPr>
            <a:endParaRPr lang="en-US" sz="1633">
              <a:solidFill>
                <a:srgbClr val="FFFFFF"/>
              </a:solidFill>
              <a:latin typeface="Segoe UI"/>
            </a:endParaRPr>
          </a:p>
        </p:txBody>
      </p:sp>
      <p:cxnSp>
        <p:nvCxnSpPr>
          <p:cNvPr id="10" name="Straight Connector 9">
            <a:extLst>
              <a:ext uri="{FF2B5EF4-FFF2-40B4-BE49-F238E27FC236}">
                <a16:creationId xmlns:a16="http://schemas.microsoft.com/office/drawing/2014/main" id="{F663D44F-D2BE-4A98-BA9A-C59B02CE1CFE}"/>
              </a:ext>
            </a:extLst>
          </p:cNvPr>
          <p:cNvCxnSpPr>
            <a:cxnSpLocks/>
          </p:cNvCxnSpPr>
          <p:nvPr/>
        </p:nvCxnSpPr>
        <p:spPr>
          <a:xfrm>
            <a:off x="1895782" y="3289829"/>
            <a:ext cx="0" cy="511569"/>
          </a:xfrm>
          <a:prstGeom prst="line">
            <a:avLst/>
          </a:prstGeom>
          <a:ln w="3175">
            <a:solidFill>
              <a:schemeClr val="tx2"/>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A26F2923-24DA-43C0-AE40-380CE25ED511}"/>
              </a:ext>
            </a:extLst>
          </p:cNvPr>
          <p:cNvSpPr txBox="1">
            <a:spLocks/>
          </p:cNvSpPr>
          <p:nvPr/>
        </p:nvSpPr>
        <p:spPr>
          <a:xfrm>
            <a:off x="1909415" y="1913096"/>
            <a:ext cx="2014847" cy="251287"/>
          </a:xfrm>
          <a:prstGeom prst="rect">
            <a:avLst/>
          </a:prstGeom>
        </p:spPr>
        <p:txBody>
          <a:bodyPr vert="horz" lIns="0" tIns="0" rIns="0" bIns="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Tx/>
              <a:buNone/>
              <a:tabLst/>
              <a:defRPr sz="1400" b="1" kern="1200" baseline="0">
                <a:solidFill>
                  <a:schemeClr val="tx1"/>
                </a:solidFill>
                <a:latin typeface="Sarabun Bold"/>
                <a:ea typeface="+mn-ea"/>
                <a:cs typeface="Sarabun Bold"/>
              </a:defRPr>
            </a:lvl1pPr>
            <a:lvl2pPr marL="4572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2pPr>
            <a:lvl3pPr marL="9144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3pPr>
            <a:lvl4pPr marL="13716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4pPr>
            <a:lvl5pPr marL="18288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spcBef>
                <a:spcPts val="454"/>
              </a:spcBef>
              <a:spcAft>
                <a:spcPts val="272"/>
              </a:spcAft>
              <a:buClr>
                <a:srgbClr val="000000"/>
              </a:buClr>
              <a:defRPr/>
            </a:pPr>
            <a:r>
              <a:rPr lang="en-US" sz="1633" b="0" i="1" dirty="0">
                <a:solidFill>
                  <a:srgbClr val="00AEEF"/>
                </a:solidFill>
                <a:latin typeface="Garamond"/>
              </a:rPr>
              <a:t>Days 1-2</a:t>
            </a:r>
          </a:p>
        </p:txBody>
      </p:sp>
      <p:cxnSp>
        <p:nvCxnSpPr>
          <p:cNvPr id="12" name="Straight Connector 11">
            <a:extLst>
              <a:ext uri="{FF2B5EF4-FFF2-40B4-BE49-F238E27FC236}">
                <a16:creationId xmlns:a16="http://schemas.microsoft.com/office/drawing/2014/main" id="{F86C7EBC-4F1C-47DF-8C2B-FBA8E90E8137}"/>
              </a:ext>
            </a:extLst>
          </p:cNvPr>
          <p:cNvCxnSpPr>
            <a:cxnSpLocks/>
          </p:cNvCxnSpPr>
          <p:nvPr/>
        </p:nvCxnSpPr>
        <p:spPr>
          <a:xfrm>
            <a:off x="4317401" y="3248039"/>
            <a:ext cx="2" cy="275298"/>
          </a:xfrm>
          <a:prstGeom prst="line">
            <a:avLst/>
          </a:prstGeom>
          <a:ln w="3175">
            <a:solidFill>
              <a:schemeClr val="tx2"/>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13" name="Text Placeholder 10">
            <a:extLst>
              <a:ext uri="{FF2B5EF4-FFF2-40B4-BE49-F238E27FC236}">
                <a16:creationId xmlns:a16="http://schemas.microsoft.com/office/drawing/2014/main" id="{8DFACDB2-4964-44A9-9B4C-BABCE98D357F}"/>
              </a:ext>
            </a:extLst>
          </p:cNvPr>
          <p:cNvSpPr txBox="1">
            <a:spLocks/>
          </p:cNvSpPr>
          <p:nvPr/>
        </p:nvSpPr>
        <p:spPr>
          <a:xfrm>
            <a:off x="4239753" y="1913096"/>
            <a:ext cx="2014847" cy="251287"/>
          </a:xfrm>
          <a:prstGeom prst="rect">
            <a:avLst/>
          </a:prstGeom>
        </p:spPr>
        <p:txBody>
          <a:bodyPr vert="horz" lIns="0" tIns="0" rIns="0" bIns="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Tx/>
              <a:buNone/>
              <a:tabLst/>
              <a:defRPr sz="1400" b="1" kern="1200" baseline="0">
                <a:solidFill>
                  <a:schemeClr val="tx1"/>
                </a:solidFill>
                <a:latin typeface="Sarabun Bold"/>
                <a:ea typeface="+mn-ea"/>
                <a:cs typeface="Sarabun Bold"/>
              </a:defRPr>
            </a:lvl1pPr>
            <a:lvl2pPr marL="4572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2pPr>
            <a:lvl3pPr marL="9144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3pPr>
            <a:lvl4pPr marL="13716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4pPr>
            <a:lvl5pPr marL="18288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spcBef>
                <a:spcPts val="454"/>
              </a:spcBef>
              <a:spcAft>
                <a:spcPts val="272"/>
              </a:spcAft>
              <a:buClr>
                <a:srgbClr val="000000"/>
              </a:buClr>
              <a:defRPr/>
            </a:pPr>
            <a:r>
              <a:rPr lang="en-US" sz="1633" b="0" i="1" dirty="0">
                <a:solidFill>
                  <a:srgbClr val="00AE5E"/>
                </a:solidFill>
                <a:latin typeface="Garamond"/>
              </a:rPr>
              <a:t>Days 4-5</a:t>
            </a:r>
          </a:p>
        </p:txBody>
      </p:sp>
      <p:sp>
        <p:nvSpPr>
          <p:cNvPr id="14" name="Text Placeholder 10">
            <a:extLst>
              <a:ext uri="{FF2B5EF4-FFF2-40B4-BE49-F238E27FC236}">
                <a16:creationId xmlns:a16="http://schemas.microsoft.com/office/drawing/2014/main" id="{BC99E4F2-E03D-44A8-B495-27D7FF3358CF}"/>
              </a:ext>
            </a:extLst>
          </p:cNvPr>
          <p:cNvSpPr txBox="1">
            <a:spLocks/>
          </p:cNvSpPr>
          <p:nvPr/>
        </p:nvSpPr>
        <p:spPr>
          <a:xfrm>
            <a:off x="3058624" y="4893250"/>
            <a:ext cx="2014847" cy="251287"/>
          </a:xfrm>
          <a:prstGeom prst="rect">
            <a:avLst/>
          </a:prstGeom>
        </p:spPr>
        <p:txBody>
          <a:bodyPr vert="horz" lIns="0" tIns="0" rIns="0" bIns="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Tx/>
              <a:buNone/>
              <a:tabLst/>
              <a:defRPr sz="1400" b="1" kern="1200" baseline="0">
                <a:solidFill>
                  <a:schemeClr val="tx1"/>
                </a:solidFill>
                <a:latin typeface="Sarabun Bold"/>
                <a:ea typeface="+mn-ea"/>
                <a:cs typeface="Sarabun Bold"/>
              </a:defRPr>
            </a:lvl1pPr>
            <a:lvl2pPr marL="4572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2pPr>
            <a:lvl3pPr marL="9144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3pPr>
            <a:lvl4pPr marL="13716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4pPr>
            <a:lvl5pPr marL="18288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spcBef>
                <a:spcPts val="454"/>
              </a:spcBef>
              <a:spcAft>
                <a:spcPts val="272"/>
              </a:spcAft>
              <a:buClr>
                <a:srgbClr val="000000"/>
              </a:buClr>
              <a:defRPr/>
            </a:pPr>
            <a:r>
              <a:rPr lang="en-US" sz="1633" b="0" i="1" dirty="0">
                <a:solidFill>
                  <a:srgbClr val="EF5399"/>
                </a:solidFill>
                <a:latin typeface="Garamond"/>
              </a:rPr>
              <a:t>Days 3-4</a:t>
            </a:r>
          </a:p>
        </p:txBody>
      </p:sp>
      <p:sp>
        <p:nvSpPr>
          <p:cNvPr id="15" name="Text Placeholder 10">
            <a:extLst>
              <a:ext uri="{FF2B5EF4-FFF2-40B4-BE49-F238E27FC236}">
                <a16:creationId xmlns:a16="http://schemas.microsoft.com/office/drawing/2014/main" id="{37B59E4B-28AE-4223-B1B3-EB7044E69ECF}"/>
              </a:ext>
            </a:extLst>
          </p:cNvPr>
          <p:cNvSpPr txBox="1">
            <a:spLocks/>
          </p:cNvSpPr>
          <p:nvPr/>
        </p:nvSpPr>
        <p:spPr>
          <a:xfrm>
            <a:off x="5521397" y="4893250"/>
            <a:ext cx="2014847" cy="251287"/>
          </a:xfrm>
          <a:prstGeom prst="rect">
            <a:avLst/>
          </a:prstGeom>
        </p:spPr>
        <p:txBody>
          <a:bodyPr vert="horz" lIns="0" tIns="0" rIns="0" bIns="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Tx/>
              <a:buNone/>
              <a:tabLst/>
              <a:defRPr sz="1400" b="1" kern="1200" baseline="0">
                <a:solidFill>
                  <a:schemeClr val="tx1"/>
                </a:solidFill>
                <a:latin typeface="Sarabun Bold"/>
                <a:ea typeface="+mn-ea"/>
                <a:cs typeface="Sarabun Bold"/>
              </a:defRPr>
            </a:lvl1pPr>
            <a:lvl2pPr marL="4572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2pPr>
            <a:lvl3pPr marL="9144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3pPr>
            <a:lvl4pPr marL="13716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4pPr>
            <a:lvl5pPr marL="18288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spcBef>
                <a:spcPts val="454"/>
              </a:spcBef>
              <a:spcAft>
                <a:spcPts val="272"/>
              </a:spcAft>
              <a:buClr>
                <a:srgbClr val="000000"/>
              </a:buClr>
              <a:defRPr/>
            </a:pPr>
            <a:r>
              <a:rPr lang="en-US" sz="1633" b="0" i="1" dirty="0">
                <a:solidFill>
                  <a:srgbClr val="000000"/>
                </a:solidFill>
                <a:latin typeface="Garamond"/>
              </a:rPr>
              <a:t>Days 5-7</a:t>
            </a:r>
          </a:p>
        </p:txBody>
      </p:sp>
      <p:sp>
        <p:nvSpPr>
          <p:cNvPr id="18" name="Text Placeholder 4">
            <a:extLst>
              <a:ext uri="{FF2B5EF4-FFF2-40B4-BE49-F238E27FC236}">
                <a16:creationId xmlns:a16="http://schemas.microsoft.com/office/drawing/2014/main" id="{0B755E8E-8348-4401-AD62-BF1A8416795A}"/>
              </a:ext>
            </a:extLst>
          </p:cNvPr>
          <p:cNvSpPr txBox="1">
            <a:spLocks/>
          </p:cNvSpPr>
          <p:nvPr/>
        </p:nvSpPr>
        <p:spPr>
          <a:xfrm>
            <a:off x="1902578" y="2197820"/>
            <a:ext cx="2205002" cy="977191"/>
          </a:xfrm>
          <a:prstGeom prst="rect">
            <a:avLst/>
          </a:prstGeom>
        </p:spPr>
        <p:txBody>
          <a:bodyPr vert="horz" lIns="0" tIns="0" rIns="0" bIns="0" anchor="b" anchorCtr="0">
            <a:spAutoFit/>
          </a:bodyPr>
          <a:lstStyle>
            <a:defPPr>
              <a:defRPr lang="en-US"/>
            </a:defPPr>
            <a:lvl1pPr marR="0" indent="0" fontAlgn="base">
              <a:lnSpc>
                <a:spcPct val="150000"/>
              </a:lnSpc>
              <a:spcBef>
                <a:spcPts val="500"/>
              </a:spcBef>
              <a:spcAft>
                <a:spcPts val="300"/>
              </a:spcAft>
              <a:buClr>
                <a:schemeClr val="tx1"/>
              </a:buClr>
              <a:buSzPct val="100000"/>
              <a:buFont typeface="Arial" panose="020B0604020202020204" pitchFamily="34" charset="0"/>
              <a:buNone/>
              <a:tabLst/>
              <a:defRPr sz="1000">
                <a:solidFill>
                  <a:schemeClr val="tx1">
                    <a:lumMod val="75000"/>
                    <a:lumOff val="25000"/>
                  </a:schemeClr>
                </a:solidFill>
              </a:defRPr>
            </a:lvl1pPr>
            <a:lvl2pPr marR="0" indent="0" fontAlgn="base">
              <a:lnSpc>
                <a:spcPct val="100000"/>
              </a:lnSpc>
              <a:spcBef>
                <a:spcPts val="500"/>
              </a:spcBef>
              <a:spcAft>
                <a:spcPts val="300"/>
              </a:spcAft>
              <a:buClr>
                <a:schemeClr val="tx1"/>
              </a:buClr>
              <a:buSzPct val="100000"/>
              <a:buFont typeface="Symbol" panose="05050102010706020507" pitchFamily="18" charset="2"/>
              <a:buNone/>
              <a:tabLst/>
              <a:defRPr sz="1200">
                <a:solidFill>
                  <a:schemeClr val="tx1">
                    <a:lumMod val="75000"/>
                    <a:lumOff val="25000"/>
                  </a:schemeClr>
                </a:solidFill>
              </a:defRPr>
            </a:lvl2pPr>
            <a:lvl3pPr marR="0" indent="0" fontAlgn="base">
              <a:lnSpc>
                <a:spcPct val="100000"/>
              </a:lnSpc>
              <a:spcBef>
                <a:spcPts val="500"/>
              </a:spcBef>
              <a:spcAft>
                <a:spcPts val="300"/>
              </a:spcAft>
              <a:buClr>
                <a:schemeClr val="tx1"/>
              </a:buClr>
              <a:buSzPct val="100000"/>
              <a:buFont typeface="Wingdings" panose="05000000000000000000" pitchFamily="2" charset="2"/>
              <a:buNone/>
              <a:tabLst/>
              <a:defRPr sz="1200">
                <a:solidFill>
                  <a:schemeClr val="tx1">
                    <a:lumMod val="75000"/>
                    <a:lumOff val="25000"/>
                  </a:schemeClr>
                </a:solidFill>
              </a:defRPr>
            </a:lvl3pPr>
            <a:lvl4pPr marR="0" indent="0" fontAlgn="base">
              <a:lnSpc>
                <a:spcPct val="100000"/>
              </a:lnSpc>
              <a:spcBef>
                <a:spcPts val="500"/>
              </a:spcBef>
              <a:spcAft>
                <a:spcPts val="300"/>
              </a:spcAft>
              <a:buClr>
                <a:schemeClr val="tx1"/>
              </a:buClr>
              <a:buSzPct val="100000"/>
              <a:buFont typeface="Symbol" panose="05050102010706020507" pitchFamily="18" charset="2"/>
              <a:buNone/>
              <a:tabLst/>
              <a:defRPr sz="1200">
                <a:solidFill>
                  <a:schemeClr val="tx1">
                    <a:lumMod val="75000"/>
                    <a:lumOff val="25000"/>
                  </a:schemeClr>
                </a:solidFill>
              </a:defRPr>
            </a:lvl4pPr>
            <a:lvl5pPr marR="0" indent="0" fontAlgn="base">
              <a:lnSpc>
                <a:spcPct val="100000"/>
              </a:lnSpc>
              <a:spcBef>
                <a:spcPts val="500"/>
              </a:spcBef>
              <a:spcAft>
                <a:spcPts val="300"/>
              </a:spcAft>
              <a:buClr>
                <a:schemeClr val="tx1"/>
              </a:buClr>
              <a:buSzPct val="100000"/>
              <a:buFont typeface="Arial" panose="020B0604020202020204" pitchFamily="34" charset="0"/>
              <a:buNone/>
              <a:tabLst/>
              <a:defRPr sz="1200">
                <a:solidFill>
                  <a:schemeClr val="tx1">
                    <a:lumMod val="75000"/>
                    <a:lumOff val="25000"/>
                  </a:schemeClr>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defTabSz="829544">
              <a:lnSpc>
                <a:spcPct val="100000"/>
              </a:lnSpc>
              <a:spcBef>
                <a:spcPts val="0"/>
              </a:spcBef>
              <a:spcAft>
                <a:spcPts val="0"/>
              </a:spcAft>
              <a:buClr>
                <a:srgbClr val="000000"/>
              </a:buClr>
              <a:defRPr/>
            </a:pPr>
            <a:r>
              <a:rPr lang="en-GB" sz="1270" dirty="0">
                <a:solidFill>
                  <a:srgbClr val="000000">
                    <a:lumMod val="75000"/>
                    <a:lumOff val="25000"/>
                  </a:srgbClr>
                </a:solidFill>
                <a:latin typeface="Segoe UI"/>
                <a:cs typeface="Sarabun" panose="00000500000000000000" pitchFamily="2" charset="-34"/>
              </a:rPr>
              <a:t>Review information; provide initial advice on coverage and appropriate insurers; submit information to chosen insurers for non-binding terms</a:t>
            </a:r>
            <a:endParaRPr lang="en-US" sz="1270" dirty="0">
              <a:solidFill>
                <a:srgbClr val="000000">
                  <a:lumMod val="75000"/>
                  <a:lumOff val="25000"/>
                </a:srgbClr>
              </a:solidFill>
              <a:latin typeface="Segoe UI"/>
              <a:cs typeface="Sarabun" panose="00000500000000000000" pitchFamily="2" charset="-34"/>
            </a:endParaRPr>
          </a:p>
        </p:txBody>
      </p:sp>
      <p:sp>
        <p:nvSpPr>
          <p:cNvPr id="19" name="Text Placeholder 4">
            <a:extLst>
              <a:ext uri="{FF2B5EF4-FFF2-40B4-BE49-F238E27FC236}">
                <a16:creationId xmlns:a16="http://schemas.microsoft.com/office/drawing/2014/main" id="{0B7F6B18-B367-412F-82DF-61DCFC71781C}"/>
              </a:ext>
            </a:extLst>
          </p:cNvPr>
          <p:cNvSpPr txBox="1">
            <a:spLocks/>
          </p:cNvSpPr>
          <p:nvPr/>
        </p:nvSpPr>
        <p:spPr>
          <a:xfrm>
            <a:off x="4239753" y="2197812"/>
            <a:ext cx="2014847" cy="781752"/>
          </a:xfrm>
          <a:prstGeom prst="rect">
            <a:avLst/>
          </a:prstGeom>
        </p:spPr>
        <p:txBody>
          <a:bodyPr vert="horz" wrap="square" lIns="0" tIns="0" rIns="0" bIns="0" anchor="b" anchorCtr="0">
            <a:spAutoFit/>
          </a:bodyPr>
          <a:lstStyle>
            <a:lvl1pPr marL="0" marR="0" indent="0" algn="l" defTabSz="914400" rtl="0" eaLnBrk="1" fontAlgn="base" latinLnBrk="0" hangingPunct="1">
              <a:lnSpc>
                <a:spcPct val="150000"/>
              </a:lnSpc>
              <a:spcBef>
                <a:spcPts val="500"/>
              </a:spcBef>
              <a:spcAft>
                <a:spcPts val="300"/>
              </a:spcAft>
              <a:buClr>
                <a:schemeClr val="tx1"/>
              </a:buClr>
              <a:buSzPct val="100000"/>
              <a:buFont typeface="Arial" panose="020B0604020202020204" pitchFamily="34" charset="0"/>
              <a:buNone/>
              <a:tabLst/>
              <a:defRPr sz="1000" kern="1200">
                <a:solidFill>
                  <a:schemeClr val="tx1">
                    <a:lumMod val="75000"/>
                    <a:lumOff val="25000"/>
                  </a:schemeClr>
                </a:solidFill>
                <a:latin typeface="+mn-lt"/>
                <a:ea typeface="+mn-ea"/>
                <a:cs typeface="+mn-cs"/>
              </a:defRPr>
            </a:lvl1pPr>
            <a:lvl2pPr marL="4572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2pPr>
            <a:lvl3pPr marL="914400" marR="0" indent="0"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None/>
              <a:tabLst/>
              <a:defRPr sz="1200" kern="1200">
                <a:solidFill>
                  <a:schemeClr val="tx1">
                    <a:lumMod val="75000"/>
                    <a:lumOff val="25000"/>
                  </a:schemeClr>
                </a:solidFill>
                <a:latin typeface="+mn-lt"/>
                <a:ea typeface="+mn-ea"/>
                <a:cs typeface="+mn-cs"/>
              </a:defRPr>
            </a:lvl3pPr>
            <a:lvl4pPr marL="13716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4pPr>
            <a:lvl5pPr marL="182880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lnSpc>
                <a:spcPct val="100000"/>
              </a:lnSpc>
              <a:spcBef>
                <a:spcPts val="0"/>
              </a:spcBef>
              <a:spcAft>
                <a:spcPts val="0"/>
              </a:spcAft>
              <a:buClr>
                <a:srgbClr val="000000"/>
              </a:buClr>
              <a:defRPr/>
            </a:pPr>
            <a:r>
              <a:rPr lang="en-US" sz="1270" dirty="0">
                <a:solidFill>
                  <a:srgbClr val="000000">
                    <a:lumMod val="75000"/>
                    <a:lumOff val="25000"/>
                  </a:srgbClr>
                </a:solidFill>
                <a:latin typeface="Segoe UI"/>
                <a:cs typeface="Sarabun" panose="00000500000000000000" pitchFamily="2" charset="-34"/>
              </a:rPr>
              <a:t>Engage with preferred insurer; facilitate flow of information / due diligence (DD) for insurer review</a:t>
            </a:r>
          </a:p>
        </p:txBody>
      </p:sp>
      <p:sp>
        <p:nvSpPr>
          <p:cNvPr id="20" name="Text Placeholder 4">
            <a:extLst>
              <a:ext uri="{FF2B5EF4-FFF2-40B4-BE49-F238E27FC236}">
                <a16:creationId xmlns:a16="http://schemas.microsoft.com/office/drawing/2014/main" id="{958B44E0-2C2E-46F6-9CB6-84C23D5D98DE}"/>
              </a:ext>
            </a:extLst>
          </p:cNvPr>
          <p:cNvSpPr txBox="1">
            <a:spLocks/>
          </p:cNvSpPr>
          <p:nvPr/>
        </p:nvSpPr>
        <p:spPr>
          <a:xfrm>
            <a:off x="3058624" y="5191577"/>
            <a:ext cx="2101725" cy="586314"/>
          </a:xfrm>
          <a:prstGeom prst="rect">
            <a:avLst/>
          </a:prstGeom>
        </p:spPr>
        <p:txBody>
          <a:bodyPr vert="horz" lIns="0" tIns="0" rIns="0" bIns="0">
            <a:spAutoFit/>
          </a:bodyPr>
          <a:lstStyle>
            <a:lvl1pPr marL="0" marR="0" indent="0" algn="l" defTabSz="914400" rtl="0" eaLnBrk="1" fontAlgn="base" latinLnBrk="0" hangingPunct="1">
              <a:lnSpc>
                <a:spcPct val="150000"/>
              </a:lnSpc>
              <a:spcBef>
                <a:spcPts val="500"/>
              </a:spcBef>
              <a:spcAft>
                <a:spcPts val="300"/>
              </a:spcAft>
              <a:buClr>
                <a:schemeClr val="tx1"/>
              </a:buClr>
              <a:buSzPct val="100000"/>
              <a:buFont typeface="Arial" panose="020B0604020202020204" pitchFamily="34" charset="0"/>
              <a:buNone/>
              <a:tabLst/>
              <a:defRPr sz="1000" kern="1200">
                <a:solidFill>
                  <a:schemeClr val="tx1">
                    <a:lumMod val="75000"/>
                    <a:lumOff val="25000"/>
                  </a:schemeClr>
                </a:solidFill>
                <a:latin typeface="+mn-lt"/>
                <a:ea typeface="+mn-ea"/>
                <a:cs typeface="+mn-cs"/>
              </a:defRPr>
            </a:lvl1pPr>
            <a:lvl2pPr marL="4572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2pPr>
            <a:lvl3pPr marL="914400" marR="0" indent="0"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None/>
              <a:tabLst/>
              <a:defRPr sz="1200" kern="1200">
                <a:solidFill>
                  <a:schemeClr val="tx1">
                    <a:lumMod val="75000"/>
                    <a:lumOff val="25000"/>
                  </a:schemeClr>
                </a:solidFill>
                <a:latin typeface="+mn-lt"/>
                <a:ea typeface="+mn-ea"/>
                <a:cs typeface="+mn-cs"/>
              </a:defRPr>
            </a:lvl3pPr>
            <a:lvl4pPr marL="13716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4pPr>
            <a:lvl5pPr marL="182880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lnSpc>
                <a:spcPct val="100000"/>
              </a:lnSpc>
              <a:spcBef>
                <a:spcPts val="0"/>
              </a:spcBef>
              <a:spcAft>
                <a:spcPts val="0"/>
              </a:spcAft>
              <a:buClr>
                <a:srgbClr val="000000"/>
              </a:buClr>
              <a:defRPr/>
            </a:pPr>
            <a:r>
              <a:rPr lang="en-GB" sz="1270" dirty="0">
                <a:solidFill>
                  <a:srgbClr val="000000">
                    <a:lumMod val="75000"/>
                    <a:lumOff val="25000"/>
                  </a:srgbClr>
                </a:solidFill>
                <a:latin typeface="Segoe UI"/>
                <a:cs typeface="Sarabun" panose="00000500000000000000" pitchFamily="2" charset="-34"/>
              </a:rPr>
              <a:t>Advise on initial terms; flag initial concerns and potential issues</a:t>
            </a:r>
            <a:endParaRPr lang="en-US" sz="1270" dirty="0">
              <a:solidFill>
                <a:srgbClr val="000000">
                  <a:lumMod val="75000"/>
                  <a:lumOff val="25000"/>
                </a:srgbClr>
              </a:solidFill>
              <a:latin typeface="Segoe UI"/>
              <a:cs typeface="Sarabun" panose="00000500000000000000" pitchFamily="2" charset="-34"/>
            </a:endParaRPr>
          </a:p>
        </p:txBody>
      </p:sp>
      <p:sp>
        <p:nvSpPr>
          <p:cNvPr id="21" name="Text Placeholder 4">
            <a:extLst>
              <a:ext uri="{FF2B5EF4-FFF2-40B4-BE49-F238E27FC236}">
                <a16:creationId xmlns:a16="http://schemas.microsoft.com/office/drawing/2014/main" id="{BA6188D2-6EA6-40AA-9B52-473479076D68}"/>
              </a:ext>
            </a:extLst>
          </p:cNvPr>
          <p:cNvSpPr txBox="1">
            <a:spLocks/>
          </p:cNvSpPr>
          <p:nvPr/>
        </p:nvSpPr>
        <p:spPr>
          <a:xfrm>
            <a:off x="5521397" y="5191576"/>
            <a:ext cx="2011405" cy="781752"/>
          </a:xfrm>
          <a:prstGeom prst="rect">
            <a:avLst/>
          </a:prstGeom>
        </p:spPr>
        <p:txBody>
          <a:bodyPr vert="horz" lIns="0" tIns="0" rIns="0" bIns="0">
            <a:spAutoFit/>
          </a:bodyPr>
          <a:lstStyle>
            <a:lvl1pPr marL="0" marR="0" indent="0" algn="l" defTabSz="914400" rtl="0" eaLnBrk="1" fontAlgn="base" latinLnBrk="0" hangingPunct="1">
              <a:lnSpc>
                <a:spcPct val="150000"/>
              </a:lnSpc>
              <a:spcBef>
                <a:spcPts val="500"/>
              </a:spcBef>
              <a:spcAft>
                <a:spcPts val="300"/>
              </a:spcAft>
              <a:buClr>
                <a:schemeClr val="tx1"/>
              </a:buClr>
              <a:buSzPct val="100000"/>
              <a:buFont typeface="Arial" panose="020B0604020202020204" pitchFamily="34" charset="0"/>
              <a:buNone/>
              <a:tabLst/>
              <a:defRPr sz="1000" kern="1200">
                <a:solidFill>
                  <a:schemeClr val="tx1">
                    <a:lumMod val="75000"/>
                    <a:lumOff val="25000"/>
                  </a:schemeClr>
                </a:solidFill>
                <a:latin typeface="+mn-lt"/>
                <a:ea typeface="+mn-ea"/>
                <a:cs typeface="+mn-cs"/>
              </a:defRPr>
            </a:lvl1pPr>
            <a:lvl2pPr marL="4572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2pPr>
            <a:lvl3pPr marL="914400" marR="0" indent="0"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None/>
              <a:tabLst/>
              <a:defRPr sz="1200" kern="1200">
                <a:solidFill>
                  <a:schemeClr val="tx1">
                    <a:lumMod val="75000"/>
                    <a:lumOff val="25000"/>
                  </a:schemeClr>
                </a:solidFill>
                <a:latin typeface="+mn-lt"/>
                <a:ea typeface="+mn-ea"/>
                <a:cs typeface="+mn-cs"/>
              </a:defRPr>
            </a:lvl3pPr>
            <a:lvl4pPr marL="13716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4pPr>
            <a:lvl5pPr marL="182880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lnSpc>
                <a:spcPct val="100000"/>
              </a:lnSpc>
              <a:spcBef>
                <a:spcPts val="0"/>
              </a:spcBef>
              <a:spcAft>
                <a:spcPts val="0"/>
              </a:spcAft>
              <a:buClr>
                <a:srgbClr val="000000"/>
              </a:buClr>
              <a:defRPr/>
            </a:pPr>
            <a:r>
              <a:rPr lang="en-US" sz="1270" dirty="0">
                <a:solidFill>
                  <a:srgbClr val="000000">
                    <a:lumMod val="75000"/>
                    <a:lumOff val="25000"/>
                  </a:srgbClr>
                </a:solidFill>
                <a:latin typeface="Segoe UI"/>
                <a:cs typeface="Sarabun" panose="00000500000000000000" pitchFamily="2" charset="-34"/>
              </a:rPr>
              <a:t>Negotiate front-end / pre-underwriting policy draft; address insurer’s early concerns / issues</a:t>
            </a:r>
          </a:p>
        </p:txBody>
      </p:sp>
      <p:sp>
        <p:nvSpPr>
          <p:cNvPr id="22" name="Rectangle 21">
            <a:extLst>
              <a:ext uri="{FF2B5EF4-FFF2-40B4-BE49-F238E27FC236}">
                <a16:creationId xmlns:a16="http://schemas.microsoft.com/office/drawing/2014/main" id="{2C14566A-FD53-4937-A08F-8591493E44EE}"/>
              </a:ext>
            </a:extLst>
          </p:cNvPr>
          <p:cNvSpPr/>
          <p:nvPr/>
        </p:nvSpPr>
        <p:spPr>
          <a:xfrm>
            <a:off x="6720670" y="3523336"/>
            <a:ext cx="1203994" cy="945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6094">
              <a:defRPr/>
            </a:pPr>
            <a:endParaRPr lang="en-US" sz="1633">
              <a:solidFill>
                <a:srgbClr val="FFFFFF"/>
              </a:solidFill>
              <a:latin typeface="Segoe UI"/>
            </a:endParaRPr>
          </a:p>
        </p:txBody>
      </p:sp>
      <p:cxnSp>
        <p:nvCxnSpPr>
          <p:cNvPr id="23" name="Straight Connector 22">
            <a:extLst>
              <a:ext uri="{FF2B5EF4-FFF2-40B4-BE49-F238E27FC236}">
                <a16:creationId xmlns:a16="http://schemas.microsoft.com/office/drawing/2014/main" id="{9D52F025-8687-4866-BEE2-C27195DB175A}"/>
              </a:ext>
            </a:extLst>
          </p:cNvPr>
          <p:cNvCxnSpPr>
            <a:cxnSpLocks/>
          </p:cNvCxnSpPr>
          <p:nvPr/>
        </p:nvCxnSpPr>
        <p:spPr>
          <a:xfrm flipH="1">
            <a:off x="6719578" y="3219205"/>
            <a:ext cx="5810" cy="304131"/>
          </a:xfrm>
          <a:prstGeom prst="line">
            <a:avLst/>
          </a:prstGeom>
          <a:ln w="3175">
            <a:solidFill>
              <a:schemeClr val="tx2"/>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4" name="Text Placeholder 10">
            <a:extLst>
              <a:ext uri="{FF2B5EF4-FFF2-40B4-BE49-F238E27FC236}">
                <a16:creationId xmlns:a16="http://schemas.microsoft.com/office/drawing/2014/main" id="{97836771-9A7B-4DED-8F16-755C6D3031DD}"/>
              </a:ext>
            </a:extLst>
          </p:cNvPr>
          <p:cNvSpPr txBox="1">
            <a:spLocks/>
          </p:cNvSpPr>
          <p:nvPr/>
        </p:nvSpPr>
        <p:spPr>
          <a:xfrm>
            <a:off x="6502068" y="1913096"/>
            <a:ext cx="2014847" cy="251287"/>
          </a:xfrm>
          <a:prstGeom prst="rect">
            <a:avLst/>
          </a:prstGeom>
        </p:spPr>
        <p:txBody>
          <a:bodyPr vert="horz" lIns="0" tIns="0" rIns="0" bIns="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Tx/>
              <a:buNone/>
              <a:tabLst/>
              <a:defRPr sz="1400" b="1" kern="1200" baseline="0">
                <a:solidFill>
                  <a:schemeClr val="tx1"/>
                </a:solidFill>
                <a:latin typeface="Sarabun Bold"/>
                <a:ea typeface="+mn-ea"/>
                <a:cs typeface="Sarabun Bold"/>
              </a:defRPr>
            </a:lvl1pPr>
            <a:lvl2pPr marL="4572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2pPr>
            <a:lvl3pPr marL="9144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3pPr>
            <a:lvl4pPr marL="13716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4pPr>
            <a:lvl5pPr marL="18288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spcBef>
                <a:spcPts val="454"/>
              </a:spcBef>
              <a:spcAft>
                <a:spcPts val="272"/>
              </a:spcAft>
              <a:buClr>
                <a:srgbClr val="000000"/>
              </a:buClr>
              <a:defRPr/>
            </a:pPr>
            <a:r>
              <a:rPr lang="en-US" sz="1633" b="0" i="1" dirty="0">
                <a:solidFill>
                  <a:srgbClr val="F68A33"/>
                </a:solidFill>
                <a:latin typeface="Garamond"/>
              </a:rPr>
              <a:t>Days 7-10</a:t>
            </a:r>
          </a:p>
        </p:txBody>
      </p:sp>
      <p:sp>
        <p:nvSpPr>
          <p:cNvPr id="25" name="Text Placeholder 4">
            <a:extLst>
              <a:ext uri="{FF2B5EF4-FFF2-40B4-BE49-F238E27FC236}">
                <a16:creationId xmlns:a16="http://schemas.microsoft.com/office/drawing/2014/main" id="{A6045568-9CA9-4062-AECC-E88009C319EF}"/>
              </a:ext>
            </a:extLst>
          </p:cNvPr>
          <p:cNvSpPr txBox="1">
            <a:spLocks/>
          </p:cNvSpPr>
          <p:nvPr/>
        </p:nvSpPr>
        <p:spPr>
          <a:xfrm>
            <a:off x="6502069" y="2197820"/>
            <a:ext cx="2446427" cy="977191"/>
          </a:xfrm>
          <a:prstGeom prst="rect">
            <a:avLst/>
          </a:prstGeom>
        </p:spPr>
        <p:txBody>
          <a:bodyPr vert="horz" wrap="square" lIns="0" tIns="0" rIns="0" bIns="0" anchor="b" anchorCtr="0">
            <a:spAutoFit/>
          </a:bodyPr>
          <a:lstStyle>
            <a:lvl1pPr marL="0" marR="0" indent="0" algn="l" defTabSz="914400" rtl="0" eaLnBrk="1" fontAlgn="base" latinLnBrk="0" hangingPunct="1">
              <a:lnSpc>
                <a:spcPct val="150000"/>
              </a:lnSpc>
              <a:spcBef>
                <a:spcPts val="500"/>
              </a:spcBef>
              <a:spcAft>
                <a:spcPts val="300"/>
              </a:spcAft>
              <a:buClr>
                <a:schemeClr val="tx1"/>
              </a:buClr>
              <a:buSzPct val="100000"/>
              <a:buFont typeface="Arial" panose="020B0604020202020204" pitchFamily="34" charset="0"/>
              <a:buNone/>
              <a:tabLst/>
              <a:defRPr sz="1000" kern="1200">
                <a:solidFill>
                  <a:schemeClr val="tx1">
                    <a:lumMod val="75000"/>
                    <a:lumOff val="25000"/>
                  </a:schemeClr>
                </a:solidFill>
                <a:latin typeface="+mn-lt"/>
                <a:ea typeface="+mn-ea"/>
                <a:cs typeface="+mn-cs"/>
              </a:defRPr>
            </a:lvl1pPr>
            <a:lvl2pPr marL="4572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2pPr>
            <a:lvl3pPr marL="914400" marR="0" indent="0"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None/>
              <a:tabLst/>
              <a:defRPr sz="1200" kern="1200">
                <a:solidFill>
                  <a:schemeClr val="tx1">
                    <a:lumMod val="75000"/>
                    <a:lumOff val="25000"/>
                  </a:schemeClr>
                </a:solidFill>
                <a:latin typeface="+mn-lt"/>
                <a:ea typeface="+mn-ea"/>
                <a:cs typeface="+mn-cs"/>
              </a:defRPr>
            </a:lvl3pPr>
            <a:lvl4pPr marL="13716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4pPr>
            <a:lvl5pPr marL="182880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lnSpc>
                <a:spcPct val="100000"/>
              </a:lnSpc>
              <a:spcBef>
                <a:spcPts val="0"/>
              </a:spcBef>
              <a:spcAft>
                <a:spcPts val="0"/>
              </a:spcAft>
              <a:buClr>
                <a:srgbClr val="000000"/>
              </a:buClr>
              <a:defRPr/>
            </a:pPr>
            <a:r>
              <a:rPr lang="en-US" sz="1270" dirty="0">
                <a:solidFill>
                  <a:srgbClr val="000000">
                    <a:lumMod val="75000"/>
                    <a:lumOff val="25000"/>
                  </a:srgbClr>
                </a:solidFill>
                <a:latin typeface="Segoe UI"/>
                <a:cs typeface="Sarabun" panose="00000500000000000000" pitchFamily="2" charset="-34"/>
              </a:rPr>
              <a:t>Continue iterative negotiation of policy in conjunction with DD report review; responses to underwriting questions; obtain coverage position</a:t>
            </a:r>
          </a:p>
        </p:txBody>
      </p:sp>
      <p:sp>
        <p:nvSpPr>
          <p:cNvPr id="26" name="Rectangle 25">
            <a:extLst>
              <a:ext uri="{FF2B5EF4-FFF2-40B4-BE49-F238E27FC236}">
                <a16:creationId xmlns:a16="http://schemas.microsoft.com/office/drawing/2014/main" id="{F3291BC1-03E8-487D-8BE8-7B1C2A4772EE}"/>
              </a:ext>
            </a:extLst>
          </p:cNvPr>
          <p:cNvSpPr/>
          <p:nvPr/>
        </p:nvSpPr>
        <p:spPr>
          <a:xfrm>
            <a:off x="7917762" y="3523762"/>
            <a:ext cx="2453325" cy="945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6094">
              <a:defRPr/>
            </a:pPr>
            <a:endParaRPr lang="en-US" sz="1633">
              <a:solidFill>
                <a:srgbClr val="FFFFFF"/>
              </a:solidFill>
              <a:latin typeface="Segoe UI"/>
            </a:endParaRPr>
          </a:p>
        </p:txBody>
      </p:sp>
      <p:sp>
        <p:nvSpPr>
          <p:cNvPr id="28" name="Text Placeholder 10">
            <a:extLst>
              <a:ext uri="{FF2B5EF4-FFF2-40B4-BE49-F238E27FC236}">
                <a16:creationId xmlns:a16="http://schemas.microsoft.com/office/drawing/2014/main" id="{B008EAC0-E540-4CA8-B077-0F0815AD4110}"/>
              </a:ext>
            </a:extLst>
          </p:cNvPr>
          <p:cNvSpPr txBox="1">
            <a:spLocks/>
          </p:cNvSpPr>
          <p:nvPr/>
        </p:nvSpPr>
        <p:spPr>
          <a:xfrm>
            <a:off x="7929383" y="4893250"/>
            <a:ext cx="1203994" cy="251287"/>
          </a:xfrm>
          <a:prstGeom prst="rect">
            <a:avLst/>
          </a:prstGeom>
        </p:spPr>
        <p:txBody>
          <a:bodyPr vert="horz" lIns="0" tIns="0" rIns="0" bIns="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Tx/>
              <a:buNone/>
              <a:tabLst/>
              <a:defRPr sz="1400" b="1" kern="1200" baseline="0">
                <a:solidFill>
                  <a:schemeClr val="tx1"/>
                </a:solidFill>
                <a:latin typeface="Sarabun Bold"/>
                <a:ea typeface="+mn-ea"/>
                <a:cs typeface="Sarabun Bold"/>
              </a:defRPr>
            </a:lvl1pPr>
            <a:lvl2pPr marL="4572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2pPr>
            <a:lvl3pPr marL="9144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3pPr>
            <a:lvl4pPr marL="13716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4pPr>
            <a:lvl5pPr marL="18288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spcBef>
                <a:spcPts val="454"/>
              </a:spcBef>
              <a:spcAft>
                <a:spcPts val="272"/>
              </a:spcAft>
              <a:buClr>
                <a:srgbClr val="000000"/>
              </a:buClr>
              <a:defRPr/>
            </a:pPr>
            <a:r>
              <a:rPr lang="en-US" sz="1633" b="0" i="1" dirty="0">
                <a:solidFill>
                  <a:srgbClr val="A2AAAD"/>
                </a:solidFill>
                <a:latin typeface="Garamond"/>
              </a:rPr>
              <a:t>Days 10-12</a:t>
            </a:r>
          </a:p>
        </p:txBody>
      </p:sp>
      <p:sp>
        <p:nvSpPr>
          <p:cNvPr id="29" name="Text Placeholder 4">
            <a:extLst>
              <a:ext uri="{FF2B5EF4-FFF2-40B4-BE49-F238E27FC236}">
                <a16:creationId xmlns:a16="http://schemas.microsoft.com/office/drawing/2014/main" id="{0906ECC1-ADF5-4995-BF84-01576ADC1F18}"/>
              </a:ext>
            </a:extLst>
          </p:cNvPr>
          <p:cNvSpPr txBox="1">
            <a:spLocks/>
          </p:cNvSpPr>
          <p:nvPr/>
        </p:nvSpPr>
        <p:spPr>
          <a:xfrm>
            <a:off x="7929382" y="5191576"/>
            <a:ext cx="1601057" cy="390876"/>
          </a:xfrm>
          <a:prstGeom prst="rect">
            <a:avLst/>
          </a:prstGeom>
        </p:spPr>
        <p:txBody>
          <a:bodyPr vert="horz" lIns="0" tIns="0" rIns="0" bIns="0">
            <a:spAutoFit/>
          </a:bodyPr>
          <a:lstStyle>
            <a:lvl1pPr marL="0" marR="0" indent="0" algn="l" defTabSz="914400" rtl="0" eaLnBrk="1" fontAlgn="base" latinLnBrk="0" hangingPunct="1">
              <a:lnSpc>
                <a:spcPct val="150000"/>
              </a:lnSpc>
              <a:spcBef>
                <a:spcPts val="500"/>
              </a:spcBef>
              <a:spcAft>
                <a:spcPts val="300"/>
              </a:spcAft>
              <a:buClr>
                <a:schemeClr val="tx1"/>
              </a:buClr>
              <a:buSzPct val="100000"/>
              <a:buFont typeface="Arial" panose="020B0604020202020204" pitchFamily="34" charset="0"/>
              <a:buNone/>
              <a:tabLst/>
              <a:defRPr sz="1000" kern="1200">
                <a:solidFill>
                  <a:schemeClr val="tx1">
                    <a:lumMod val="75000"/>
                    <a:lumOff val="25000"/>
                  </a:schemeClr>
                </a:solidFill>
                <a:latin typeface="+mn-lt"/>
                <a:ea typeface="+mn-ea"/>
                <a:cs typeface="+mn-cs"/>
              </a:defRPr>
            </a:lvl1pPr>
            <a:lvl2pPr marL="4572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2pPr>
            <a:lvl3pPr marL="914400" marR="0" indent="0"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None/>
              <a:tabLst/>
              <a:defRPr sz="1200" kern="1200">
                <a:solidFill>
                  <a:schemeClr val="tx1">
                    <a:lumMod val="75000"/>
                    <a:lumOff val="25000"/>
                  </a:schemeClr>
                </a:solidFill>
                <a:latin typeface="+mn-lt"/>
                <a:ea typeface="+mn-ea"/>
                <a:cs typeface="+mn-cs"/>
              </a:defRPr>
            </a:lvl3pPr>
            <a:lvl4pPr marL="13716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4pPr>
            <a:lvl5pPr marL="182880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lnSpc>
                <a:spcPct val="100000"/>
              </a:lnSpc>
              <a:spcBef>
                <a:spcPts val="0"/>
              </a:spcBef>
              <a:spcAft>
                <a:spcPts val="0"/>
              </a:spcAft>
              <a:buClr>
                <a:srgbClr val="000000"/>
              </a:buClr>
              <a:defRPr/>
            </a:pPr>
            <a:r>
              <a:rPr lang="en-US" sz="1270" dirty="0">
                <a:solidFill>
                  <a:srgbClr val="000000">
                    <a:lumMod val="75000"/>
                    <a:lumOff val="25000"/>
                  </a:srgbClr>
                </a:solidFill>
                <a:latin typeface="Segoe UI"/>
                <a:cs typeface="Sarabun" panose="00000500000000000000" pitchFamily="2" charset="-34"/>
              </a:rPr>
              <a:t>Agree and incept policy</a:t>
            </a:r>
          </a:p>
        </p:txBody>
      </p:sp>
      <p:grpSp>
        <p:nvGrpSpPr>
          <p:cNvPr id="37" name="Group 36">
            <a:extLst>
              <a:ext uri="{FF2B5EF4-FFF2-40B4-BE49-F238E27FC236}">
                <a16:creationId xmlns:a16="http://schemas.microsoft.com/office/drawing/2014/main" id="{6DE57AFB-686C-0BF6-38C8-9313A678B4D8}"/>
              </a:ext>
            </a:extLst>
          </p:cNvPr>
          <p:cNvGrpSpPr/>
          <p:nvPr/>
        </p:nvGrpSpPr>
        <p:grpSpPr>
          <a:xfrm>
            <a:off x="3113408" y="3617904"/>
            <a:ext cx="4811253" cy="1164780"/>
            <a:chOff x="2058150" y="4665093"/>
            <a:chExt cx="5303515" cy="606930"/>
          </a:xfrm>
        </p:grpSpPr>
        <p:cxnSp>
          <p:nvCxnSpPr>
            <p:cNvPr id="16" name="Straight Connector 15">
              <a:extLst>
                <a:ext uri="{FF2B5EF4-FFF2-40B4-BE49-F238E27FC236}">
                  <a16:creationId xmlns:a16="http://schemas.microsoft.com/office/drawing/2014/main" id="{99C5E2D0-DF26-4852-90CC-E31E7C6F2236}"/>
                </a:ext>
              </a:extLst>
            </p:cNvPr>
            <p:cNvCxnSpPr/>
            <p:nvPr/>
          </p:nvCxnSpPr>
          <p:spPr>
            <a:xfrm>
              <a:off x="2058150" y="4665093"/>
              <a:ext cx="0" cy="606930"/>
            </a:xfrm>
            <a:prstGeom prst="line">
              <a:avLst/>
            </a:prstGeom>
            <a:ln w="3175">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5A83FCF-3ABB-4E1F-9EE9-9DF34D758E16}"/>
                </a:ext>
              </a:extLst>
            </p:cNvPr>
            <p:cNvCxnSpPr/>
            <p:nvPr/>
          </p:nvCxnSpPr>
          <p:spPr>
            <a:xfrm>
              <a:off x="4707306" y="4665093"/>
              <a:ext cx="0" cy="606930"/>
            </a:xfrm>
            <a:prstGeom prst="line">
              <a:avLst/>
            </a:prstGeom>
            <a:ln w="3175">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AA07A77-F767-4D3D-BAD3-DAF20116F91F}"/>
                </a:ext>
              </a:extLst>
            </p:cNvPr>
            <p:cNvCxnSpPr/>
            <p:nvPr/>
          </p:nvCxnSpPr>
          <p:spPr>
            <a:xfrm>
              <a:off x="7361665" y="4665093"/>
              <a:ext cx="0" cy="606930"/>
            </a:xfrm>
            <a:prstGeom prst="line">
              <a:avLst/>
            </a:prstGeom>
            <a:ln w="3175">
              <a:solidFill>
                <a:schemeClr val="tx2"/>
              </a:solidFill>
              <a:headEnd type="none"/>
              <a:tailEnd type="oval"/>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6AD7CB27-74AB-4EB8-A3B5-E8766089C2CE}"/>
              </a:ext>
            </a:extLst>
          </p:cNvPr>
          <p:cNvCxnSpPr>
            <a:cxnSpLocks/>
          </p:cNvCxnSpPr>
          <p:nvPr/>
        </p:nvCxnSpPr>
        <p:spPr>
          <a:xfrm>
            <a:off x="10361972" y="3219206"/>
            <a:ext cx="0" cy="304130"/>
          </a:xfrm>
          <a:prstGeom prst="line">
            <a:avLst/>
          </a:prstGeom>
          <a:ln w="3175">
            <a:solidFill>
              <a:schemeClr val="tx2"/>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32" name="Text Placeholder 10">
            <a:extLst>
              <a:ext uri="{FF2B5EF4-FFF2-40B4-BE49-F238E27FC236}">
                <a16:creationId xmlns:a16="http://schemas.microsoft.com/office/drawing/2014/main" id="{1248E8B0-A964-43D0-AF2D-84FC3986CF94}"/>
              </a:ext>
            </a:extLst>
          </p:cNvPr>
          <p:cNvSpPr txBox="1">
            <a:spLocks/>
          </p:cNvSpPr>
          <p:nvPr/>
        </p:nvSpPr>
        <p:spPr>
          <a:xfrm>
            <a:off x="9275163" y="1913096"/>
            <a:ext cx="2014847" cy="502573"/>
          </a:xfrm>
          <a:prstGeom prst="rect">
            <a:avLst/>
          </a:prstGeom>
        </p:spPr>
        <p:txBody>
          <a:bodyPr vert="horz" wrap="square" lIns="0" tIns="0" rIns="0" bIns="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Tx/>
              <a:buNone/>
              <a:tabLst/>
              <a:defRPr sz="1400" b="1" kern="1200" baseline="0">
                <a:solidFill>
                  <a:schemeClr val="tx1"/>
                </a:solidFill>
                <a:latin typeface="Sarabun Bold"/>
                <a:ea typeface="+mn-ea"/>
                <a:cs typeface="Sarabun Bold"/>
              </a:defRPr>
            </a:lvl1pPr>
            <a:lvl2pPr marL="4572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2pPr>
            <a:lvl3pPr marL="9144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3pPr>
            <a:lvl4pPr marL="13716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4pPr>
            <a:lvl5pPr marL="1828800" marR="0" indent="0" algn="l" defTabSz="914400" rtl="0" eaLnBrk="1" fontAlgn="base" latinLnBrk="0" hangingPunct="1">
              <a:lnSpc>
                <a:spcPct val="100000"/>
              </a:lnSpc>
              <a:spcBef>
                <a:spcPts val="500"/>
              </a:spcBef>
              <a:spcAft>
                <a:spcPts val="300"/>
              </a:spcAft>
              <a:buClr>
                <a:schemeClr val="tx1"/>
              </a:buClr>
              <a:buSzPct val="100000"/>
              <a:buFontTx/>
              <a:buNone/>
              <a:tabLst/>
              <a:defRPr sz="1400" kern="1200">
                <a:solidFill>
                  <a:schemeClr val="tx1"/>
                </a:solidFill>
                <a:latin typeface="Sarabun Bold"/>
                <a:ea typeface="+mn-ea"/>
                <a:cs typeface="Sarabun Bold"/>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spcBef>
                <a:spcPts val="0"/>
              </a:spcBef>
              <a:spcAft>
                <a:spcPts val="0"/>
              </a:spcAft>
              <a:buClr>
                <a:srgbClr val="000000"/>
              </a:buClr>
              <a:defRPr/>
            </a:pPr>
            <a:r>
              <a:rPr lang="en-US" sz="1633" b="0" i="1" dirty="0">
                <a:solidFill>
                  <a:srgbClr val="000000"/>
                </a:solidFill>
                <a:latin typeface="Garamond"/>
              </a:rPr>
              <a:t>~20 - 35business days</a:t>
            </a:r>
          </a:p>
          <a:p>
            <a:pPr defTabSz="829544">
              <a:spcBef>
                <a:spcPts val="0"/>
              </a:spcBef>
              <a:spcAft>
                <a:spcPts val="0"/>
              </a:spcAft>
              <a:buClr>
                <a:srgbClr val="000000"/>
              </a:buClr>
              <a:defRPr/>
            </a:pPr>
            <a:r>
              <a:rPr lang="en-US" sz="1633" b="0" i="1" dirty="0">
                <a:solidFill>
                  <a:srgbClr val="000000"/>
                </a:solidFill>
                <a:latin typeface="Garamond"/>
              </a:rPr>
              <a:t>from completion</a:t>
            </a:r>
          </a:p>
        </p:txBody>
      </p:sp>
      <p:sp>
        <p:nvSpPr>
          <p:cNvPr id="33" name="Text Placeholder 4">
            <a:extLst>
              <a:ext uri="{FF2B5EF4-FFF2-40B4-BE49-F238E27FC236}">
                <a16:creationId xmlns:a16="http://schemas.microsoft.com/office/drawing/2014/main" id="{D07B0DC0-A9DC-48E0-B121-041B26EA4587}"/>
              </a:ext>
            </a:extLst>
          </p:cNvPr>
          <p:cNvSpPr txBox="1">
            <a:spLocks/>
          </p:cNvSpPr>
          <p:nvPr/>
        </p:nvSpPr>
        <p:spPr>
          <a:xfrm>
            <a:off x="9275163" y="2509488"/>
            <a:ext cx="1355168" cy="390876"/>
          </a:xfrm>
          <a:prstGeom prst="rect">
            <a:avLst/>
          </a:prstGeom>
        </p:spPr>
        <p:txBody>
          <a:bodyPr vert="horz" wrap="square" lIns="0" tIns="0" rIns="0" bIns="0" anchor="b" anchorCtr="0">
            <a:spAutoFit/>
          </a:bodyPr>
          <a:lstStyle>
            <a:lvl1pPr marL="0" marR="0" indent="0" algn="l" defTabSz="914400" rtl="0" eaLnBrk="1" fontAlgn="base" latinLnBrk="0" hangingPunct="1">
              <a:lnSpc>
                <a:spcPct val="150000"/>
              </a:lnSpc>
              <a:spcBef>
                <a:spcPts val="500"/>
              </a:spcBef>
              <a:spcAft>
                <a:spcPts val="300"/>
              </a:spcAft>
              <a:buClr>
                <a:schemeClr val="tx1"/>
              </a:buClr>
              <a:buSzPct val="100000"/>
              <a:buFont typeface="Arial" panose="020B0604020202020204" pitchFamily="34" charset="0"/>
              <a:buNone/>
              <a:tabLst/>
              <a:defRPr sz="1000" kern="1200">
                <a:solidFill>
                  <a:schemeClr val="tx1">
                    <a:lumMod val="75000"/>
                    <a:lumOff val="25000"/>
                  </a:schemeClr>
                </a:solidFill>
                <a:latin typeface="+mn-lt"/>
                <a:ea typeface="+mn-ea"/>
                <a:cs typeface="+mn-cs"/>
              </a:defRPr>
            </a:lvl1pPr>
            <a:lvl2pPr marL="4572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2pPr>
            <a:lvl3pPr marL="914400" marR="0" indent="0"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None/>
              <a:tabLst/>
              <a:defRPr sz="1200" kern="1200">
                <a:solidFill>
                  <a:schemeClr val="tx1">
                    <a:lumMod val="75000"/>
                    <a:lumOff val="25000"/>
                  </a:schemeClr>
                </a:solidFill>
                <a:latin typeface="+mn-lt"/>
                <a:ea typeface="+mn-ea"/>
                <a:cs typeface="+mn-cs"/>
              </a:defRPr>
            </a:lvl3pPr>
            <a:lvl4pPr marL="1371600"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200" kern="1200">
                <a:solidFill>
                  <a:schemeClr val="tx1">
                    <a:lumMod val="75000"/>
                    <a:lumOff val="25000"/>
                  </a:schemeClr>
                </a:solidFill>
                <a:latin typeface="+mn-lt"/>
                <a:ea typeface="+mn-ea"/>
                <a:cs typeface="+mn-cs"/>
              </a:defRPr>
            </a:lvl4pPr>
            <a:lvl5pPr marL="182880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29544">
              <a:lnSpc>
                <a:spcPct val="100000"/>
              </a:lnSpc>
              <a:spcBef>
                <a:spcPts val="0"/>
              </a:spcBef>
              <a:spcAft>
                <a:spcPts val="0"/>
              </a:spcAft>
              <a:buClr>
                <a:srgbClr val="000000"/>
              </a:buClr>
              <a:defRPr/>
            </a:pPr>
            <a:r>
              <a:rPr lang="en-US" sz="1270" dirty="0">
                <a:solidFill>
                  <a:srgbClr val="000000">
                    <a:lumMod val="75000"/>
                    <a:lumOff val="25000"/>
                  </a:srgbClr>
                </a:solidFill>
                <a:latin typeface="Segoe UI"/>
                <a:cs typeface="Sarabun" panose="00000500000000000000" pitchFamily="2" charset="-34"/>
              </a:rPr>
              <a:t>Payment of the premium</a:t>
            </a:r>
          </a:p>
        </p:txBody>
      </p:sp>
      <p:sp>
        <p:nvSpPr>
          <p:cNvPr id="7" name="TextBox 6">
            <a:extLst>
              <a:ext uri="{FF2B5EF4-FFF2-40B4-BE49-F238E27FC236}">
                <a16:creationId xmlns:a16="http://schemas.microsoft.com/office/drawing/2014/main" id="{903AA181-955D-A1E6-88FC-F4EFFD367540}"/>
              </a:ext>
            </a:extLst>
          </p:cNvPr>
          <p:cNvSpPr txBox="1"/>
          <p:nvPr/>
        </p:nvSpPr>
        <p:spPr>
          <a:xfrm>
            <a:off x="1902578" y="6440472"/>
            <a:ext cx="3473884" cy="111697"/>
          </a:xfrm>
          <a:prstGeom prst="rect">
            <a:avLst/>
          </a:prstGeom>
          <a:noFill/>
        </p:spPr>
        <p:txBody>
          <a:bodyPr wrap="square" lIns="0" tIns="0" rIns="0" bIns="0" rtlCol="0">
            <a:spAutoFit/>
          </a:bodyPr>
          <a:lstStyle/>
          <a:p>
            <a:pPr defTabSz="946094">
              <a:defRPr/>
            </a:pPr>
            <a:r>
              <a:rPr lang="en-US" sz="726" dirty="0">
                <a:solidFill>
                  <a:srgbClr val="A2AAAD"/>
                </a:solidFill>
                <a:latin typeface="Segoe UI"/>
              </a:rPr>
              <a:t>Introduction to W&amp;I</a:t>
            </a:r>
          </a:p>
        </p:txBody>
      </p:sp>
    </p:spTree>
    <p:extLst>
      <p:ext uri="{BB962C8B-B14F-4D97-AF65-F5344CB8AC3E}">
        <p14:creationId xmlns:p14="http://schemas.microsoft.com/office/powerpoint/2010/main" val="152483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1DBB-1618-8CED-68AE-69788EA0ACC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7A997D92-C456-33E8-C474-1EADFA5A910F}"/>
              </a:ext>
            </a:extLst>
          </p:cNvPr>
          <p:cNvSpPr>
            <a:spLocks noGrp="1"/>
          </p:cNvSpPr>
          <p:nvPr>
            <p:ph type="body" sz="quarter" idx="10"/>
          </p:nvPr>
        </p:nvSpPr>
        <p:spPr/>
        <p:txBody>
          <a:bodyPr/>
          <a:lstStyle/>
          <a:p>
            <a:endParaRPr lang="en-GB" dirty="0"/>
          </a:p>
        </p:txBody>
      </p:sp>
      <p:graphicFrame>
        <p:nvGraphicFramePr>
          <p:cNvPr id="4" name="Table 3">
            <a:extLst>
              <a:ext uri="{FF2B5EF4-FFF2-40B4-BE49-F238E27FC236}">
                <a16:creationId xmlns:a16="http://schemas.microsoft.com/office/drawing/2014/main" id="{2B5A46E9-4A39-7261-07E9-B0BA357A86AB}"/>
              </a:ext>
            </a:extLst>
          </p:cNvPr>
          <p:cNvGraphicFramePr>
            <a:graphicFrameLocks noGrp="1"/>
          </p:cNvGraphicFramePr>
          <p:nvPr>
            <p:extLst>
              <p:ext uri="{D42A27DB-BD31-4B8C-83A1-F6EECF244321}">
                <p14:modId xmlns:p14="http://schemas.microsoft.com/office/powerpoint/2010/main" val="1324246899"/>
              </p:ext>
            </p:extLst>
          </p:nvPr>
        </p:nvGraphicFramePr>
        <p:xfrm>
          <a:off x="820042" y="877232"/>
          <a:ext cx="10644770" cy="4993068"/>
        </p:xfrm>
        <a:graphic>
          <a:graphicData uri="http://schemas.openxmlformats.org/drawingml/2006/table">
            <a:tbl>
              <a:tblPr firstRow="1" firstCol="1" bandRow="1">
                <a:tableStyleId>{5C22544A-7EE6-4342-B048-85BDC9FD1C3A}</a:tableStyleId>
              </a:tblPr>
              <a:tblGrid>
                <a:gridCol w="2454232">
                  <a:extLst>
                    <a:ext uri="{9D8B030D-6E8A-4147-A177-3AD203B41FA5}">
                      <a16:colId xmlns:a16="http://schemas.microsoft.com/office/drawing/2014/main" val="1651503755"/>
                    </a:ext>
                  </a:extLst>
                </a:gridCol>
                <a:gridCol w="8190538">
                  <a:extLst>
                    <a:ext uri="{9D8B030D-6E8A-4147-A177-3AD203B41FA5}">
                      <a16:colId xmlns:a16="http://schemas.microsoft.com/office/drawing/2014/main" val="2760100304"/>
                    </a:ext>
                  </a:extLst>
                </a:gridCol>
              </a:tblGrid>
              <a:tr h="498562">
                <a:tc>
                  <a:txBody>
                    <a:bodyPr/>
                    <a:lstStyle/>
                    <a:p>
                      <a:pPr algn="l">
                        <a:lnSpc>
                          <a:spcPct val="100000"/>
                        </a:lnSpc>
                        <a:spcBef>
                          <a:spcPts val="600"/>
                        </a:spcBef>
                        <a:spcAft>
                          <a:spcPts val="600"/>
                        </a:spcAft>
                      </a:pPr>
                      <a:r>
                        <a:rPr lang="en-GB" sz="1200" dirty="0">
                          <a:effectLst/>
                        </a:rPr>
                        <a:t>Step/Action</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algn="l">
                        <a:lnSpc>
                          <a:spcPct val="100000"/>
                        </a:lnSpc>
                        <a:spcBef>
                          <a:spcPts val="600"/>
                        </a:spcBef>
                        <a:spcAft>
                          <a:spcPts val="600"/>
                        </a:spcAft>
                      </a:pPr>
                      <a:r>
                        <a:rPr lang="en-GB" sz="1200" dirty="0">
                          <a:effectLst/>
                        </a:rPr>
                        <a:t>Comment</a:t>
                      </a:r>
                      <a:endParaRPr lang="en-GB" sz="12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966380220"/>
                  </a:ext>
                </a:extLst>
              </a:tr>
              <a:tr h="515207">
                <a:tc>
                  <a:txBody>
                    <a:bodyPr/>
                    <a:lstStyle/>
                    <a:p>
                      <a:pPr algn="l">
                        <a:lnSpc>
                          <a:spcPct val="100000"/>
                        </a:lnSpc>
                        <a:spcBef>
                          <a:spcPts val="600"/>
                        </a:spcBef>
                        <a:spcAft>
                          <a:spcPts val="600"/>
                        </a:spcAft>
                      </a:pPr>
                      <a:r>
                        <a:rPr lang="en-GB" sz="1200" dirty="0">
                          <a:effectLst/>
                        </a:rPr>
                        <a:t>Lockton engagement letter</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marR="101600" algn="l">
                        <a:lnSpc>
                          <a:spcPct val="100000"/>
                        </a:lnSpc>
                        <a:spcBef>
                          <a:spcPts val="600"/>
                        </a:spcBef>
                        <a:spcAft>
                          <a:spcPts val="600"/>
                        </a:spcAft>
                      </a:pPr>
                      <a:r>
                        <a:rPr lang="en-GB" sz="1200" dirty="0">
                          <a:effectLst/>
                        </a:rPr>
                        <a:t>To be entered into with the company which will be the policyholder</a:t>
                      </a:r>
                      <a:endParaRPr lang="en-GB" sz="12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907624423"/>
                  </a:ext>
                </a:extLst>
              </a:tr>
              <a:tr h="515207">
                <a:tc>
                  <a:txBody>
                    <a:bodyPr/>
                    <a:lstStyle/>
                    <a:p>
                      <a:pPr algn="l">
                        <a:lnSpc>
                          <a:spcPct val="100000"/>
                        </a:lnSpc>
                        <a:spcBef>
                          <a:spcPts val="600"/>
                        </a:spcBef>
                        <a:spcAft>
                          <a:spcPts val="600"/>
                        </a:spcAft>
                      </a:pPr>
                      <a:r>
                        <a:rPr lang="en-GB" sz="1200" dirty="0">
                          <a:effectLst/>
                        </a:rPr>
                        <a:t>Insurer expense agreement</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marR="101600" algn="l">
                        <a:lnSpc>
                          <a:spcPct val="100000"/>
                        </a:lnSpc>
                        <a:spcBef>
                          <a:spcPts val="600"/>
                        </a:spcBef>
                        <a:spcAft>
                          <a:spcPts val="600"/>
                        </a:spcAft>
                      </a:pPr>
                      <a:r>
                        <a:rPr lang="en-GB" sz="1200" dirty="0">
                          <a:effectLst/>
                        </a:rPr>
                        <a:t> If applicable (i.e. if the insurer is charging an underwriting fee), again to be entered into with the policyholder</a:t>
                      </a:r>
                      <a:endParaRPr lang="en-GB" sz="12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476106265"/>
                  </a:ext>
                </a:extLst>
              </a:tr>
              <a:tr h="575658">
                <a:tc>
                  <a:txBody>
                    <a:bodyPr/>
                    <a:lstStyle/>
                    <a:p>
                      <a:pPr algn="l">
                        <a:lnSpc>
                          <a:spcPct val="100000"/>
                        </a:lnSpc>
                        <a:spcBef>
                          <a:spcPts val="600"/>
                        </a:spcBef>
                        <a:spcAft>
                          <a:spcPts val="600"/>
                        </a:spcAft>
                      </a:pPr>
                      <a:r>
                        <a:rPr lang="en-GB" sz="1200" dirty="0">
                          <a:effectLst/>
                        </a:rPr>
                        <a:t>Due diligence</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marR="101600" algn="l">
                        <a:lnSpc>
                          <a:spcPct val="100000"/>
                        </a:lnSpc>
                        <a:spcBef>
                          <a:spcPts val="600"/>
                        </a:spcBef>
                        <a:spcAft>
                          <a:spcPts val="600"/>
                        </a:spcAft>
                      </a:pPr>
                      <a:r>
                        <a:rPr lang="en-US" sz="1200" dirty="0">
                          <a:effectLst/>
                        </a:rPr>
                        <a:t>Please provide all DD reports that will be available to the insurer</a:t>
                      </a:r>
                      <a:endParaRPr lang="en-GB" sz="12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2145283029"/>
                  </a:ext>
                </a:extLst>
              </a:tr>
              <a:tr h="395009">
                <a:tc>
                  <a:txBody>
                    <a:bodyPr/>
                    <a:lstStyle/>
                    <a:p>
                      <a:pPr algn="l">
                        <a:lnSpc>
                          <a:spcPct val="100000"/>
                        </a:lnSpc>
                        <a:spcBef>
                          <a:spcPts val="600"/>
                        </a:spcBef>
                        <a:spcAft>
                          <a:spcPts val="600"/>
                        </a:spcAft>
                      </a:pPr>
                      <a:r>
                        <a:rPr lang="en-GB" sz="1200" dirty="0">
                          <a:effectLst/>
                        </a:rPr>
                        <a:t>Hold harmless letters</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marR="101600" algn="l">
                        <a:lnSpc>
                          <a:spcPct val="100000"/>
                        </a:lnSpc>
                        <a:spcBef>
                          <a:spcPts val="600"/>
                        </a:spcBef>
                        <a:spcAft>
                          <a:spcPts val="600"/>
                        </a:spcAft>
                      </a:pPr>
                      <a:r>
                        <a:rPr lang="en-US" sz="1200" dirty="0">
                          <a:effectLst/>
                        </a:rPr>
                        <a:t>To the extent required before DD reports can be shared</a:t>
                      </a:r>
                      <a:endParaRPr lang="en-GB" sz="12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142802243"/>
                  </a:ext>
                </a:extLst>
              </a:tr>
              <a:tr h="508944">
                <a:tc>
                  <a:txBody>
                    <a:bodyPr/>
                    <a:lstStyle/>
                    <a:p>
                      <a:pPr algn="l">
                        <a:lnSpc>
                          <a:spcPct val="100000"/>
                        </a:lnSpc>
                        <a:spcBef>
                          <a:spcPts val="600"/>
                        </a:spcBef>
                        <a:spcAft>
                          <a:spcPts val="600"/>
                        </a:spcAft>
                      </a:pPr>
                      <a:r>
                        <a:rPr lang="en-GB" sz="1200" dirty="0">
                          <a:effectLst/>
                        </a:rPr>
                        <a:t>Transaction documents</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marR="101600" algn="l">
                        <a:lnSpc>
                          <a:spcPct val="100000"/>
                        </a:lnSpc>
                        <a:spcBef>
                          <a:spcPts val="600"/>
                        </a:spcBef>
                        <a:spcAft>
                          <a:spcPts val="600"/>
                        </a:spcAft>
                      </a:pPr>
                      <a:r>
                        <a:rPr lang="en-US" sz="1200" dirty="0">
                          <a:effectLst/>
                        </a:rPr>
                        <a:t>SPA/tax deed/warranty schedule/disclosure letter</a:t>
                      </a:r>
                      <a:endParaRPr lang="en-GB" sz="12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365737400"/>
                  </a:ext>
                </a:extLst>
              </a:tr>
              <a:tr h="487645">
                <a:tc>
                  <a:txBody>
                    <a:bodyPr/>
                    <a:lstStyle/>
                    <a:p>
                      <a:pPr algn="l">
                        <a:lnSpc>
                          <a:spcPct val="100000"/>
                        </a:lnSpc>
                        <a:spcBef>
                          <a:spcPts val="600"/>
                        </a:spcBef>
                        <a:spcAft>
                          <a:spcPts val="600"/>
                        </a:spcAft>
                      </a:pPr>
                      <a:r>
                        <a:rPr lang="en-GB" sz="1200" dirty="0">
                          <a:effectLst/>
                        </a:rPr>
                        <a:t>Data room access</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marR="101600" algn="l">
                        <a:lnSpc>
                          <a:spcPct val="100000"/>
                        </a:lnSpc>
                        <a:spcBef>
                          <a:spcPts val="600"/>
                        </a:spcBef>
                        <a:spcAft>
                          <a:spcPts val="600"/>
                        </a:spcAft>
                      </a:pPr>
                      <a:r>
                        <a:rPr lang="en-US" sz="1200" dirty="0">
                          <a:effectLst/>
                        </a:rPr>
                        <a:t>For broker &amp; insurer teams</a:t>
                      </a:r>
                      <a:endParaRPr lang="en-GB" sz="1200" dirty="0">
                        <a:effectLst/>
                      </a:endParaRPr>
                    </a:p>
                  </a:txBody>
                  <a:tcPr marL="0" marR="0" marT="0" marB="0" anchor="ctr"/>
                </a:tc>
                <a:extLst>
                  <a:ext uri="{0D108BD9-81ED-4DB2-BD59-A6C34878D82A}">
                    <a16:rowId xmlns:a16="http://schemas.microsoft.com/office/drawing/2014/main" val="3005700897"/>
                  </a:ext>
                </a:extLst>
              </a:tr>
              <a:tr h="715307">
                <a:tc>
                  <a:txBody>
                    <a:bodyPr/>
                    <a:lstStyle/>
                    <a:p>
                      <a:pPr algn="l">
                        <a:lnSpc>
                          <a:spcPct val="100000"/>
                        </a:lnSpc>
                        <a:spcBef>
                          <a:spcPts val="600"/>
                        </a:spcBef>
                        <a:spcAft>
                          <a:spcPts val="600"/>
                        </a:spcAft>
                      </a:pPr>
                      <a:r>
                        <a:rPr lang="en-GB" sz="1200" dirty="0">
                          <a:effectLst/>
                        </a:rPr>
                        <a:t>Underwriting questions</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marR="101600" algn="l">
                        <a:lnSpc>
                          <a:spcPct val="100000"/>
                        </a:lnSpc>
                        <a:spcBef>
                          <a:spcPts val="600"/>
                        </a:spcBef>
                        <a:spcAft>
                          <a:spcPts val="600"/>
                        </a:spcAft>
                      </a:pPr>
                      <a:r>
                        <a:rPr lang="en-US" sz="1200" dirty="0">
                          <a:effectLst/>
                        </a:rPr>
                        <a:t>Shortly after instruction, the insurer will issue a set of “tranche 1” underwriting questions. These are fairly generic. After reviewing the DD reports and the VDR, they will issue a set of “tranche 2” underwriting questions, more specific to issues raised in the DD.</a:t>
                      </a:r>
                      <a:endParaRPr lang="en-GB" sz="12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1346061323"/>
                  </a:ext>
                </a:extLst>
              </a:tr>
              <a:tr h="781529">
                <a:tc>
                  <a:txBody>
                    <a:bodyPr/>
                    <a:lstStyle/>
                    <a:p>
                      <a:pPr algn="l">
                        <a:lnSpc>
                          <a:spcPct val="100000"/>
                        </a:lnSpc>
                        <a:spcBef>
                          <a:spcPts val="600"/>
                        </a:spcBef>
                        <a:spcAft>
                          <a:spcPts val="600"/>
                        </a:spcAft>
                      </a:pPr>
                      <a:r>
                        <a:rPr lang="en-GB" sz="1200" dirty="0">
                          <a:effectLst/>
                        </a:rPr>
                        <a:t>Policy </a:t>
                      </a:r>
                      <a:endParaRPr lang="en-GB" sz="1200" dirty="0">
                        <a:effectLst/>
                        <a:latin typeface="Times New Roman" panose="02020603050405020304" pitchFamily="18" charset="0"/>
                        <a:ea typeface="Calibri" panose="020F0502020204030204" pitchFamily="34" charset="0"/>
                      </a:endParaRPr>
                    </a:p>
                  </a:txBody>
                  <a:tcPr marL="8642" marR="8642" marT="0" marB="0" anchor="ctr"/>
                </a:tc>
                <a:tc>
                  <a:txBody>
                    <a:bodyPr/>
                    <a:lstStyle/>
                    <a:p>
                      <a:pPr marL="95885" marR="101600" algn="l">
                        <a:lnSpc>
                          <a:spcPct val="100000"/>
                        </a:lnSpc>
                        <a:spcBef>
                          <a:spcPts val="600"/>
                        </a:spcBef>
                        <a:spcAft>
                          <a:spcPts val="600"/>
                        </a:spcAft>
                      </a:pPr>
                      <a:r>
                        <a:rPr lang="en-US" sz="1200" dirty="0">
                          <a:effectLst/>
                        </a:rPr>
                        <a:t>At the same time as underwriting is in process, the insurer will issue a draft policy based on a well-negotiated one we have agreed with them recently. We will review this and include our comments before sending it to you for further review.</a:t>
                      </a:r>
                      <a:endParaRPr lang="en-GB" sz="1200" dirty="0">
                        <a:effectLst/>
                        <a:latin typeface="Times New Roman" panose="02020603050405020304" pitchFamily="18" charset="0"/>
                        <a:ea typeface="Calibri" panose="020F0502020204030204" pitchFamily="34" charset="0"/>
                      </a:endParaRPr>
                    </a:p>
                  </a:txBody>
                  <a:tcPr marL="0" marR="0" marT="0" marB="0" anchor="ctr"/>
                </a:tc>
                <a:extLst>
                  <a:ext uri="{0D108BD9-81ED-4DB2-BD59-A6C34878D82A}">
                    <a16:rowId xmlns:a16="http://schemas.microsoft.com/office/drawing/2014/main" val="987032437"/>
                  </a:ext>
                </a:extLst>
              </a:tr>
            </a:tbl>
          </a:graphicData>
        </a:graphic>
      </p:graphicFrame>
    </p:spTree>
    <p:extLst>
      <p:ext uri="{BB962C8B-B14F-4D97-AF65-F5344CB8AC3E}">
        <p14:creationId xmlns:p14="http://schemas.microsoft.com/office/powerpoint/2010/main" val="3019776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77115-8277-163F-B219-7133DF261CB7}"/>
              </a:ext>
            </a:extLst>
          </p:cNvPr>
          <p:cNvPicPr>
            <a:picLocks noChangeAspect="1"/>
          </p:cNvPicPr>
          <p:nvPr/>
        </p:nvPicPr>
        <p:blipFill>
          <a:blip r:embed="rId3"/>
          <a:stretch>
            <a:fillRect/>
          </a:stretch>
        </p:blipFill>
        <p:spPr>
          <a:xfrm>
            <a:off x="3750728" y="1473762"/>
            <a:ext cx="3125114" cy="3260987"/>
          </a:xfrm>
          <a:prstGeom prst="rect">
            <a:avLst/>
          </a:prstGeom>
        </p:spPr>
      </p:pic>
      <p:pic>
        <p:nvPicPr>
          <p:cNvPr id="12" name="Picture 11">
            <a:extLst>
              <a:ext uri="{FF2B5EF4-FFF2-40B4-BE49-F238E27FC236}">
                <a16:creationId xmlns:a16="http://schemas.microsoft.com/office/drawing/2014/main" id="{B7BCD783-5028-5881-5C6D-6A2B213063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6291" y="1"/>
            <a:ext cx="1992772" cy="6858000"/>
          </a:xfrm>
          <a:prstGeom prst="rect">
            <a:avLst/>
          </a:prstGeom>
        </p:spPr>
      </p:pic>
      <p:sp>
        <p:nvSpPr>
          <p:cNvPr id="5" name="TextBox 4">
            <a:extLst>
              <a:ext uri="{FF2B5EF4-FFF2-40B4-BE49-F238E27FC236}">
                <a16:creationId xmlns:a16="http://schemas.microsoft.com/office/drawing/2014/main" id="{CC321496-23D1-6941-8C2C-A58E2CCC8FA5}"/>
              </a:ext>
            </a:extLst>
          </p:cNvPr>
          <p:cNvSpPr txBox="1"/>
          <p:nvPr/>
        </p:nvSpPr>
        <p:spPr>
          <a:xfrm>
            <a:off x="1902578" y="6440472"/>
            <a:ext cx="3473884" cy="111697"/>
          </a:xfrm>
          <a:prstGeom prst="rect">
            <a:avLst/>
          </a:prstGeom>
          <a:noFill/>
        </p:spPr>
        <p:txBody>
          <a:bodyPr wrap="square" lIns="0" tIns="0" rIns="0" bIns="0" rtlCol="0">
            <a:spAutoFit/>
          </a:bodyPr>
          <a:lstStyle/>
          <a:p>
            <a:r>
              <a:rPr lang="en-US" sz="726" dirty="0">
                <a:solidFill>
                  <a:schemeClr val="bg2"/>
                </a:solidFill>
              </a:rPr>
              <a:t>TRANSACTIONAL RISKS</a:t>
            </a:r>
          </a:p>
        </p:txBody>
      </p:sp>
      <p:sp>
        <p:nvSpPr>
          <p:cNvPr id="2" name="Title 1">
            <a:extLst>
              <a:ext uri="{FF2B5EF4-FFF2-40B4-BE49-F238E27FC236}">
                <a16:creationId xmlns:a16="http://schemas.microsoft.com/office/drawing/2014/main" id="{ED761DE8-A69A-70C0-2BB9-EBC322AD6558}"/>
              </a:ext>
            </a:extLst>
          </p:cNvPr>
          <p:cNvSpPr>
            <a:spLocks noGrp="1"/>
          </p:cNvSpPr>
          <p:nvPr>
            <p:ph type="title"/>
          </p:nvPr>
        </p:nvSpPr>
        <p:spPr>
          <a:xfrm>
            <a:off x="3837768" y="303287"/>
            <a:ext cx="5053832" cy="984885"/>
          </a:xfrm>
        </p:spPr>
        <p:txBody>
          <a:bodyPr/>
          <a:lstStyle/>
          <a:p>
            <a:r>
              <a:rPr lang="en-US" sz="4400" b="1" i="0" dirty="0">
                <a:solidFill>
                  <a:srgbClr val="07AEEF"/>
                </a:solidFill>
                <a:latin typeface="+mj-lt"/>
                <a:ea typeface="+mn-ea"/>
                <a:cs typeface="+mn-cs"/>
              </a:rPr>
              <a:t>Claims Data </a:t>
            </a:r>
            <a:br>
              <a:rPr lang="en-US" sz="4400" b="1" i="0" dirty="0">
                <a:solidFill>
                  <a:srgbClr val="07AEEF"/>
                </a:solidFill>
                <a:latin typeface="+mj-lt"/>
                <a:ea typeface="+mn-ea"/>
                <a:cs typeface="+mn-cs"/>
              </a:rPr>
            </a:br>
            <a:r>
              <a:rPr lang="en-US" sz="2000" b="1" i="0" dirty="0">
                <a:solidFill>
                  <a:srgbClr val="07AEEF"/>
                </a:solidFill>
                <a:latin typeface="+mj-lt"/>
                <a:ea typeface="+mn-ea"/>
                <a:cs typeface="+mn-cs"/>
              </a:rPr>
              <a:t>Extracted from Liberty’s 2024 Claims Briefing</a:t>
            </a:r>
          </a:p>
        </p:txBody>
      </p:sp>
      <p:sp>
        <p:nvSpPr>
          <p:cNvPr id="8" name="Text Placeholder 7">
            <a:extLst>
              <a:ext uri="{FF2B5EF4-FFF2-40B4-BE49-F238E27FC236}">
                <a16:creationId xmlns:a16="http://schemas.microsoft.com/office/drawing/2014/main" id="{722A2E84-40FB-E87E-67FE-204E2D1FE901}"/>
              </a:ext>
            </a:extLst>
          </p:cNvPr>
          <p:cNvSpPr>
            <a:spLocks noGrp="1"/>
          </p:cNvSpPr>
          <p:nvPr>
            <p:ph type="body" sz="quarter" idx="10"/>
          </p:nvPr>
        </p:nvSpPr>
        <p:spPr/>
        <p:txBody>
          <a:bodyPr/>
          <a:lstStyle/>
          <a:p>
            <a:endParaRPr lang="en-GB" dirty="0"/>
          </a:p>
        </p:txBody>
      </p:sp>
      <p:pic>
        <p:nvPicPr>
          <p:cNvPr id="13" name="Picture 12">
            <a:extLst>
              <a:ext uri="{FF2B5EF4-FFF2-40B4-BE49-F238E27FC236}">
                <a16:creationId xmlns:a16="http://schemas.microsoft.com/office/drawing/2014/main" id="{150B291D-BCBA-635B-D9BA-8840FD884A3F}"/>
              </a:ext>
            </a:extLst>
          </p:cNvPr>
          <p:cNvPicPr>
            <a:picLocks noChangeAspect="1"/>
          </p:cNvPicPr>
          <p:nvPr/>
        </p:nvPicPr>
        <p:blipFill>
          <a:blip r:embed="rId5"/>
          <a:stretch>
            <a:fillRect/>
          </a:stretch>
        </p:blipFill>
        <p:spPr>
          <a:xfrm>
            <a:off x="3750728" y="4369659"/>
            <a:ext cx="6349617" cy="2119399"/>
          </a:xfrm>
          <a:prstGeom prst="rect">
            <a:avLst/>
          </a:prstGeom>
        </p:spPr>
      </p:pic>
      <p:pic>
        <p:nvPicPr>
          <p:cNvPr id="15" name="Picture 14">
            <a:extLst>
              <a:ext uri="{FF2B5EF4-FFF2-40B4-BE49-F238E27FC236}">
                <a16:creationId xmlns:a16="http://schemas.microsoft.com/office/drawing/2014/main" id="{982498E3-2B8E-47AD-D536-06554494328C}"/>
              </a:ext>
            </a:extLst>
          </p:cNvPr>
          <p:cNvPicPr>
            <a:picLocks noChangeAspect="1"/>
          </p:cNvPicPr>
          <p:nvPr/>
        </p:nvPicPr>
        <p:blipFill>
          <a:blip r:embed="rId6"/>
          <a:stretch>
            <a:fillRect/>
          </a:stretch>
        </p:blipFill>
        <p:spPr>
          <a:xfrm>
            <a:off x="7030058" y="1536842"/>
            <a:ext cx="4593870" cy="955247"/>
          </a:xfrm>
          <a:prstGeom prst="rect">
            <a:avLst/>
          </a:prstGeom>
        </p:spPr>
      </p:pic>
      <p:sp>
        <p:nvSpPr>
          <p:cNvPr id="16" name="Rectangle 15">
            <a:extLst>
              <a:ext uri="{FF2B5EF4-FFF2-40B4-BE49-F238E27FC236}">
                <a16:creationId xmlns:a16="http://schemas.microsoft.com/office/drawing/2014/main" id="{FE25F1E9-9E29-2AAA-4183-3C89733E7205}"/>
              </a:ext>
            </a:extLst>
          </p:cNvPr>
          <p:cNvSpPr/>
          <p:nvPr/>
        </p:nvSpPr>
        <p:spPr>
          <a:xfrm>
            <a:off x="8053432" y="2231079"/>
            <a:ext cx="3724712" cy="585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1F724D4B-4505-9D4D-149F-B93964FF73DC}"/>
              </a:ext>
            </a:extLst>
          </p:cNvPr>
          <p:cNvPicPr>
            <a:picLocks noChangeAspect="1"/>
          </p:cNvPicPr>
          <p:nvPr/>
        </p:nvPicPr>
        <p:blipFill>
          <a:blip r:embed="rId7"/>
          <a:stretch>
            <a:fillRect/>
          </a:stretch>
        </p:blipFill>
        <p:spPr>
          <a:xfrm>
            <a:off x="7030058" y="2518084"/>
            <a:ext cx="4664195" cy="1449918"/>
          </a:xfrm>
          <a:prstGeom prst="rect">
            <a:avLst/>
          </a:prstGeom>
        </p:spPr>
      </p:pic>
      <p:sp>
        <p:nvSpPr>
          <p:cNvPr id="19" name="Rectangle 18">
            <a:extLst>
              <a:ext uri="{FF2B5EF4-FFF2-40B4-BE49-F238E27FC236}">
                <a16:creationId xmlns:a16="http://schemas.microsoft.com/office/drawing/2014/main" id="{A082BB07-E9D8-3108-9C9E-AE62A7269233}"/>
              </a:ext>
            </a:extLst>
          </p:cNvPr>
          <p:cNvSpPr/>
          <p:nvPr/>
        </p:nvSpPr>
        <p:spPr>
          <a:xfrm>
            <a:off x="9599489" y="3701431"/>
            <a:ext cx="2248980" cy="585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7690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FD209-37B2-B96F-735A-70E3FE5ED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83E3E-AF1F-BA26-7049-BB487EE522D7}"/>
              </a:ext>
            </a:extLst>
          </p:cNvPr>
          <p:cNvSpPr>
            <a:spLocks noGrp="1"/>
          </p:cNvSpPr>
          <p:nvPr>
            <p:ph type="title"/>
          </p:nvPr>
        </p:nvSpPr>
        <p:spPr/>
        <p:txBody>
          <a:bodyPr/>
          <a:lstStyle/>
          <a:p>
            <a:r>
              <a:rPr lang="en-GB" dirty="0"/>
              <a:t>Example – Real Estate – Hotels PE Acquisition</a:t>
            </a:r>
            <a:endParaRPr lang="en-US" dirty="0"/>
          </a:p>
        </p:txBody>
      </p:sp>
      <p:sp>
        <p:nvSpPr>
          <p:cNvPr id="4" name="TextBox 3">
            <a:extLst>
              <a:ext uri="{FF2B5EF4-FFF2-40B4-BE49-F238E27FC236}">
                <a16:creationId xmlns:a16="http://schemas.microsoft.com/office/drawing/2014/main" id="{7551F5A9-264F-8D48-DC09-9C2091146014}"/>
              </a:ext>
            </a:extLst>
          </p:cNvPr>
          <p:cNvSpPr txBox="1"/>
          <p:nvPr/>
        </p:nvSpPr>
        <p:spPr>
          <a:xfrm>
            <a:off x="4692797" y="1606424"/>
            <a:ext cx="6892400" cy="4752431"/>
          </a:xfrm>
          <a:prstGeom prst="rect">
            <a:avLst/>
          </a:prstGeom>
          <a:noFill/>
        </p:spPr>
        <p:txBody>
          <a:bodyPr wrap="square" lIns="0" tIns="0" rIns="0" bIns="0" numCol="1" spcCol="288000">
            <a:noAutofit/>
          </a:bodyPr>
          <a:lstStyle/>
          <a:p>
            <a:pPr marL="163296" indent="-163296" defTabSz="946094">
              <a:lnSpc>
                <a:spcPct val="95000"/>
              </a:lnSpc>
              <a:spcAft>
                <a:spcPts val="1089"/>
              </a:spcAft>
              <a:buFont typeface="Arial" panose="020B0604020202020204" pitchFamily="34" charset="0"/>
              <a:buChar char="•"/>
            </a:pPr>
            <a:r>
              <a:rPr lang="en-GB" sz="1452" dirty="0">
                <a:solidFill>
                  <a:srgbClr val="000000"/>
                </a:solidFill>
                <a:latin typeface="Segoe UI"/>
              </a:rPr>
              <a:t>Acquisition of an operational hotel business in the Caribbean.</a:t>
            </a:r>
          </a:p>
          <a:p>
            <a:pPr marL="163296" indent="-163296" defTabSz="946094">
              <a:lnSpc>
                <a:spcPct val="95000"/>
              </a:lnSpc>
              <a:spcAft>
                <a:spcPts val="1089"/>
              </a:spcAft>
              <a:buFont typeface="Arial" panose="020B0604020202020204" pitchFamily="34" charset="0"/>
              <a:buChar char="•"/>
            </a:pPr>
            <a:r>
              <a:rPr lang="en-GB" sz="1452" dirty="0">
                <a:solidFill>
                  <a:srgbClr val="000000"/>
                </a:solidFill>
                <a:latin typeface="Segoe UI"/>
              </a:rPr>
              <a:t>Years prior to completion, the fire authorities had requested that the sellers install a sprinkler/fire alarm system to comply with the applicable fire safety standards. The fire authorities wrote to the sellers to advise that the hotel’s fire safety certificate would only be issued for one year, with renewal conditional upon a suitable system being installed.  </a:t>
            </a:r>
          </a:p>
          <a:p>
            <a:pPr marL="163296" indent="-163296" defTabSz="946094">
              <a:lnSpc>
                <a:spcPct val="95000"/>
              </a:lnSpc>
              <a:spcAft>
                <a:spcPts val="1089"/>
              </a:spcAft>
              <a:buFont typeface="Arial" panose="020B0604020202020204" pitchFamily="34" charset="0"/>
              <a:buChar char="•"/>
            </a:pPr>
            <a:r>
              <a:rPr lang="en-GB" sz="1452" spc="-18" dirty="0">
                <a:solidFill>
                  <a:srgbClr val="000000"/>
                </a:solidFill>
                <a:latin typeface="Segoe UI"/>
              </a:rPr>
              <a:t>Post-Completion the fire authorities informed the buyer that implementing the modifications could take 3-5 years and result in disruption to the hotel including various residences needing to be closed. Failure to implement such modifications will result in having to close the hotel and would risk losing tour operators essential to the business. </a:t>
            </a:r>
          </a:p>
          <a:p>
            <a:pPr marL="163296" indent="-163296" defTabSz="946094">
              <a:spcAft>
                <a:spcPts val="1089"/>
              </a:spcAft>
              <a:buFont typeface="Arial" panose="020B0604020202020204" pitchFamily="34" charset="0"/>
              <a:buChar char="•"/>
            </a:pPr>
            <a:r>
              <a:rPr lang="en-GB" sz="1452" spc="-27" dirty="0">
                <a:solidFill>
                  <a:srgbClr val="000000"/>
                </a:solidFill>
                <a:latin typeface="Segoe UI"/>
              </a:rPr>
              <a:t>The cost quoted to undertake the remediation works was c.$450k </a:t>
            </a:r>
          </a:p>
          <a:p>
            <a:pPr marL="163296" indent="-163296" defTabSz="946094">
              <a:spcAft>
                <a:spcPts val="1089"/>
              </a:spcAft>
              <a:buFont typeface="Arial" panose="020B0604020202020204" pitchFamily="34" charset="0"/>
              <a:buChar char="•"/>
            </a:pPr>
            <a:r>
              <a:rPr lang="en-GB" sz="1452" spc="-27" dirty="0">
                <a:solidFill>
                  <a:srgbClr val="000000"/>
                </a:solidFill>
                <a:latin typeface="Segoe UI"/>
              </a:rPr>
              <a:t>The insurer agreed to settle at this amount</a:t>
            </a:r>
          </a:p>
          <a:p>
            <a:pPr marL="163296" indent="-163296" defTabSz="946094">
              <a:spcAft>
                <a:spcPts val="1089"/>
              </a:spcAft>
              <a:buFont typeface="Arial" panose="020B0604020202020204" pitchFamily="34" charset="0"/>
              <a:buChar char="•"/>
            </a:pPr>
            <a:r>
              <a:rPr lang="en-GB" sz="1452" dirty="0">
                <a:solidFill>
                  <a:srgbClr val="000000"/>
                </a:solidFill>
                <a:latin typeface="Segoe UI"/>
              </a:rPr>
              <a:t>However, the buyer was unable to recover under the policy for any indirect (consequential) loss, namely profits lost as a result of needing to close parts of the hotel whilst works were to be undertaken.</a:t>
            </a:r>
          </a:p>
          <a:p>
            <a:pPr marL="163296" indent="-163296" defTabSz="946094">
              <a:lnSpc>
                <a:spcPct val="95000"/>
              </a:lnSpc>
              <a:spcAft>
                <a:spcPts val="1089"/>
              </a:spcAft>
              <a:buFont typeface="Arial" panose="020B0604020202020204" pitchFamily="34" charset="0"/>
              <a:buChar char="•"/>
            </a:pPr>
            <a:endParaRPr lang="en-GB" sz="1452" spc="-18" dirty="0">
              <a:solidFill>
                <a:srgbClr val="000000"/>
              </a:solidFill>
              <a:latin typeface="Segoe UI"/>
            </a:endParaRPr>
          </a:p>
        </p:txBody>
      </p:sp>
      <p:pic>
        <p:nvPicPr>
          <p:cNvPr id="6" name="Picture 5">
            <a:extLst>
              <a:ext uri="{FF2B5EF4-FFF2-40B4-BE49-F238E27FC236}">
                <a16:creationId xmlns:a16="http://schemas.microsoft.com/office/drawing/2014/main" id="{96E497B4-76A3-6F48-30FE-5FA28655624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4169613" cy="6858000"/>
          </a:xfrm>
          <a:prstGeom prst="rect">
            <a:avLst/>
          </a:prstGeom>
        </p:spPr>
      </p:pic>
    </p:spTree>
    <p:extLst>
      <p:ext uri="{BB962C8B-B14F-4D97-AF65-F5344CB8AC3E}">
        <p14:creationId xmlns:p14="http://schemas.microsoft.com/office/powerpoint/2010/main" val="873214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8238-4384-4983-94C3-A96513C3C0E9}"/>
              </a:ext>
            </a:extLst>
          </p:cNvPr>
          <p:cNvSpPr>
            <a:spLocks noGrp="1"/>
          </p:cNvSpPr>
          <p:nvPr>
            <p:ph type="ctrTitle"/>
          </p:nvPr>
        </p:nvSpPr>
        <p:spPr>
          <a:xfrm>
            <a:off x="1125412" y="1118169"/>
            <a:ext cx="3938729" cy="906325"/>
          </a:xfrm>
        </p:spPr>
        <p:txBody>
          <a:bodyPr/>
          <a:lstStyle/>
          <a:p>
            <a:r>
              <a:rPr lang="en-US" dirty="0"/>
              <a:t>Other deal-related insurances </a:t>
            </a:r>
          </a:p>
        </p:txBody>
      </p:sp>
    </p:spTree>
    <p:extLst>
      <p:ext uri="{BB962C8B-B14F-4D97-AF65-F5344CB8AC3E}">
        <p14:creationId xmlns:p14="http://schemas.microsoft.com/office/powerpoint/2010/main" val="2062417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0BD7-8854-29E1-A526-174C4523B891}"/>
              </a:ext>
            </a:extLst>
          </p:cNvPr>
          <p:cNvSpPr>
            <a:spLocks noGrp="1"/>
          </p:cNvSpPr>
          <p:nvPr>
            <p:ph type="title"/>
          </p:nvPr>
        </p:nvSpPr>
        <p:spPr>
          <a:xfrm>
            <a:off x="1684533" y="549276"/>
            <a:ext cx="8823989" cy="1332000"/>
          </a:xfrm>
        </p:spPr>
        <p:txBody>
          <a:bodyPr wrap="square" anchor="t">
            <a:normAutofit/>
          </a:bodyPr>
          <a:lstStyle/>
          <a:p>
            <a:r>
              <a:rPr lang="en-GB" i="0" dirty="0"/>
              <a:t>Insurable Tax Risks</a:t>
            </a:r>
          </a:p>
        </p:txBody>
      </p:sp>
      <p:pic>
        <p:nvPicPr>
          <p:cNvPr id="4" name="Picture 3">
            <a:extLst>
              <a:ext uri="{FF2B5EF4-FFF2-40B4-BE49-F238E27FC236}">
                <a16:creationId xmlns:a16="http://schemas.microsoft.com/office/drawing/2014/main" id="{8B0D89C1-3CA3-03CA-AC83-C5BC41D66F5D}"/>
              </a:ext>
            </a:extLst>
          </p:cNvPr>
          <p:cNvPicPr>
            <a:picLocks noChangeAspect="1"/>
          </p:cNvPicPr>
          <p:nvPr/>
        </p:nvPicPr>
        <p:blipFill>
          <a:blip r:embed="rId2"/>
          <a:stretch>
            <a:fillRect/>
          </a:stretch>
        </p:blipFill>
        <p:spPr>
          <a:xfrm>
            <a:off x="1604297" y="1755106"/>
            <a:ext cx="8705668" cy="4470715"/>
          </a:xfrm>
          <a:prstGeom prst="rect">
            <a:avLst/>
          </a:prstGeom>
          <a:noFill/>
        </p:spPr>
      </p:pic>
      <p:sp>
        <p:nvSpPr>
          <p:cNvPr id="6" name="Slide Number Placeholder 5">
            <a:extLst>
              <a:ext uri="{FF2B5EF4-FFF2-40B4-BE49-F238E27FC236}">
                <a16:creationId xmlns:a16="http://schemas.microsoft.com/office/drawing/2014/main" id="{E2AD5CE0-2EC3-4C91-485B-7AE539365DBC}"/>
              </a:ext>
            </a:extLst>
          </p:cNvPr>
          <p:cNvSpPr>
            <a:spLocks noGrp="1"/>
          </p:cNvSpPr>
          <p:nvPr>
            <p:ph type="sldNum" sz="quarter" idx="12"/>
          </p:nvPr>
        </p:nvSpPr>
        <p:spPr/>
        <p:txBody>
          <a:bodyPr/>
          <a:lstStyle/>
          <a:p>
            <a:pPr>
              <a:spcAft>
                <a:spcPts val="544"/>
              </a:spcAft>
            </a:pPr>
            <a:fld id="{DBA1B0FB-D917-4C8C-928F-313BD683BF39}" type="slidenum">
              <a:rPr lang="en-US" smtClean="0"/>
              <a:pPr>
                <a:spcAft>
                  <a:spcPts val="544"/>
                </a:spcAft>
              </a:pPr>
              <a:t>17</a:t>
            </a:fld>
            <a:endParaRPr lang="en-US"/>
          </a:p>
        </p:txBody>
      </p:sp>
    </p:spTree>
    <p:extLst>
      <p:ext uri="{BB962C8B-B14F-4D97-AF65-F5344CB8AC3E}">
        <p14:creationId xmlns:p14="http://schemas.microsoft.com/office/powerpoint/2010/main" val="949990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CEF4B293-57D2-369A-5501-43B41BC1FF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344" y="1"/>
            <a:ext cx="9712366" cy="6858000"/>
          </a:xfrm>
          <a:prstGeom prst="rect">
            <a:avLst/>
          </a:prstGeom>
        </p:spPr>
      </p:pic>
      <p:sp>
        <p:nvSpPr>
          <p:cNvPr id="2" name="Title 1">
            <a:extLst>
              <a:ext uri="{FF2B5EF4-FFF2-40B4-BE49-F238E27FC236}">
                <a16:creationId xmlns:a16="http://schemas.microsoft.com/office/drawing/2014/main" id="{7926C7B4-D0BF-8147-B318-CAE1CF711C7A}"/>
              </a:ext>
            </a:extLst>
          </p:cNvPr>
          <p:cNvSpPr>
            <a:spLocks noGrp="1"/>
          </p:cNvSpPr>
          <p:nvPr>
            <p:ph type="title"/>
          </p:nvPr>
        </p:nvSpPr>
        <p:spPr>
          <a:xfrm>
            <a:off x="1898680" y="1013694"/>
            <a:ext cx="7505155" cy="502577"/>
          </a:xfrm>
        </p:spPr>
        <p:txBody>
          <a:bodyPr/>
          <a:lstStyle/>
          <a:p>
            <a:r>
              <a:rPr lang="en-GB" i="0" dirty="0">
                <a:solidFill>
                  <a:schemeClr val="bg1"/>
                </a:solidFill>
              </a:rPr>
              <a:t>Contingent Risk Insurance</a:t>
            </a:r>
            <a:endParaRPr lang="en-US" i="0" dirty="0">
              <a:solidFill>
                <a:schemeClr val="bg1"/>
              </a:solidFill>
            </a:endParaRPr>
          </a:p>
        </p:txBody>
      </p:sp>
      <p:sp>
        <p:nvSpPr>
          <p:cNvPr id="3" name="Text Placeholder 2">
            <a:extLst>
              <a:ext uri="{FF2B5EF4-FFF2-40B4-BE49-F238E27FC236}">
                <a16:creationId xmlns:a16="http://schemas.microsoft.com/office/drawing/2014/main" id="{6EF68FFC-5149-C654-A980-7924292804D8}"/>
              </a:ext>
            </a:extLst>
          </p:cNvPr>
          <p:cNvSpPr>
            <a:spLocks noGrp="1"/>
          </p:cNvSpPr>
          <p:nvPr>
            <p:ph type="body" sz="quarter" idx="10"/>
          </p:nvPr>
        </p:nvSpPr>
        <p:spPr>
          <a:xfrm>
            <a:off x="1898680" y="1671231"/>
            <a:ext cx="5806290" cy="2868698"/>
          </a:xfrm>
        </p:spPr>
        <p:txBody>
          <a:bodyPr/>
          <a:lstStyle/>
          <a:p>
            <a:pPr marL="246271" lvl="3" indent="-240511" defTabSz="727510" fontAlgn="auto">
              <a:buClrTx/>
              <a:buSzTx/>
              <a:buFont typeface="Arial" panose="020B0604020202020204" pitchFamily="34" charset="0"/>
              <a:buChar char="•"/>
              <a:defRPr/>
            </a:pPr>
            <a:r>
              <a:rPr lang="en-GB" sz="1633" dirty="0">
                <a:solidFill>
                  <a:schemeClr val="bg1"/>
                </a:solidFill>
                <a:latin typeface="Sarabun" panose="00000500000000000000" pitchFamily="2" charset="-34"/>
                <a:cs typeface="Sarabun" panose="00000500000000000000" pitchFamily="2" charset="-34"/>
              </a:rPr>
              <a:t>Protects against identified risks</a:t>
            </a:r>
          </a:p>
          <a:p>
            <a:pPr marL="246271" lvl="3" indent="-240511" defTabSz="727510" fontAlgn="auto">
              <a:buClrTx/>
              <a:buSzTx/>
              <a:buFont typeface="Arial" panose="020B0604020202020204" pitchFamily="34" charset="0"/>
              <a:buChar char="•"/>
              <a:defRPr/>
            </a:pPr>
            <a:r>
              <a:rPr lang="en-GB" sz="1633" dirty="0">
                <a:solidFill>
                  <a:schemeClr val="bg1"/>
                </a:solidFill>
                <a:latin typeface="Sarabun" panose="00000500000000000000" pitchFamily="2" charset="-34"/>
                <a:cs typeface="Sarabun" panose="00000500000000000000" pitchFamily="2" charset="-34"/>
              </a:rPr>
              <a:t>Can be in the context of M&amp;A (but not always)  </a:t>
            </a:r>
          </a:p>
          <a:p>
            <a:pPr marL="246271" lvl="3" indent="-240511" defTabSz="727510" fontAlgn="auto">
              <a:buClrTx/>
              <a:buSzTx/>
              <a:buFont typeface="Arial" panose="020B0604020202020204" pitchFamily="34" charset="0"/>
              <a:buChar char="•"/>
              <a:defRPr/>
            </a:pPr>
            <a:r>
              <a:rPr lang="en-GB" sz="1633" dirty="0">
                <a:solidFill>
                  <a:schemeClr val="bg1"/>
                </a:solidFill>
                <a:latin typeface="Sarabun" panose="00000500000000000000" pitchFamily="2" charset="-34"/>
                <a:cs typeface="Sarabun" panose="00000500000000000000" pitchFamily="2" charset="-34"/>
              </a:rPr>
              <a:t>It tends to cover uncertainty relating to identified legal risks, e.g.:</a:t>
            </a:r>
          </a:p>
          <a:p>
            <a:pPr marL="447896" lvl="4" indent="-201625" defTabSz="727510" fontAlgn="auto">
              <a:buClrTx/>
              <a:buSzTx/>
              <a:buFont typeface="System Font"/>
              <a:buChar char="-"/>
              <a:defRPr/>
            </a:pPr>
            <a:r>
              <a:rPr lang="en-GB" sz="1633" dirty="0">
                <a:solidFill>
                  <a:schemeClr val="bg1"/>
                </a:solidFill>
                <a:latin typeface="Sarabun" panose="00000500000000000000" pitchFamily="2" charset="-34"/>
                <a:cs typeface="Sarabun" panose="00000500000000000000" pitchFamily="2" charset="-34"/>
              </a:rPr>
              <a:t>Prospective or ongoing court or arbitral proceedings</a:t>
            </a:r>
          </a:p>
          <a:p>
            <a:pPr marL="447896" lvl="4" indent="-201625" defTabSz="727510" fontAlgn="auto">
              <a:buClrTx/>
              <a:buSzTx/>
              <a:buFont typeface="System Font"/>
              <a:buChar char="-"/>
              <a:defRPr/>
            </a:pPr>
            <a:r>
              <a:rPr lang="en-GB" sz="1633" dirty="0">
                <a:solidFill>
                  <a:schemeClr val="bg1"/>
                </a:solidFill>
                <a:latin typeface="Sarabun" panose="00000500000000000000" pitchFamily="2" charset="-34"/>
                <a:cs typeface="Sarabun" panose="00000500000000000000" pitchFamily="2" charset="-34"/>
              </a:rPr>
              <a:t>Contractual interpretation issues</a:t>
            </a:r>
          </a:p>
          <a:p>
            <a:pPr marL="447896" lvl="4" indent="-201625" defTabSz="727510" fontAlgn="auto">
              <a:buClrTx/>
              <a:buSzTx/>
              <a:buFont typeface="System Font"/>
              <a:buChar char="-"/>
              <a:defRPr/>
            </a:pPr>
            <a:r>
              <a:rPr lang="en-GB" sz="1633" dirty="0">
                <a:solidFill>
                  <a:schemeClr val="bg1"/>
                </a:solidFill>
                <a:latin typeface="Sarabun" panose="00000500000000000000" pitchFamily="2" charset="-34"/>
                <a:cs typeface="Sarabun" panose="00000500000000000000" pitchFamily="2" charset="-34"/>
              </a:rPr>
              <a:t>Identified contingent balance sheet liabilities</a:t>
            </a:r>
          </a:p>
          <a:p>
            <a:pPr marL="447896" lvl="4" indent="-201625" defTabSz="727510" fontAlgn="auto">
              <a:buClrTx/>
              <a:buSzTx/>
              <a:buFont typeface="System Font"/>
              <a:buChar char="-"/>
              <a:defRPr/>
            </a:pPr>
            <a:r>
              <a:rPr lang="en-GB" sz="1633" dirty="0">
                <a:solidFill>
                  <a:schemeClr val="bg1"/>
                </a:solidFill>
                <a:latin typeface="Sarabun" panose="00000500000000000000" pitchFamily="2" charset="-34"/>
                <a:cs typeface="Sarabun" panose="00000500000000000000" pitchFamily="2" charset="-34"/>
              </a:rPr>
              <a:t>Ownership and title risks</a:t>
            </a:r>
          </a:p>
          <a:p>
            <a:pPr marL="447896" lvl="4" indent="-201625" defTabSz="727510" fontAlgn="auto">
              <a:buClrTx/>
              <a:buSzTx/>
              <a:buFont typeface="System Font"/>
              <a:buChar char="-"/>
              <a:defRPr/>
            </a:pPr>
            <a:r>
              <a:rPr lang="en-GB" sz="1633" dirty="0">
                <a:solidFill>
                  <a:schemeClr val="bg1"/>
                </a:solidFill>
                <a:latin typeface="Sarabun" panose="00000500000000000000" pitchFamily="2" charset="-34"/>
                <a:cs typeface="Sarabun" panose="00000500000000000000" pitchFamily="2" charset="-34"/>
              </a:rPr>
              <a:t>Regulatory decisions </a:t>
            </a:r>
          </a:p>
        </p:txBody>
      </p:sp>
      <p:sp>
        <p:nvSpPr>
          <p:cNvPr id="6" name="TextBox 5">
            <a:extLst>
              <a:ext uri="{FF2B5EF4-FFF2-40B4-BE49-F238E27FC236}">
                <a16:creationId xmlns:a16="http://schemas.microsoft.com/office/drawing/2014/main" id="{5290C15D-CDFE-CCE4-EC4A-735E48D915F8}"/>
              </a:ext>
            </a:extLst>
          </p:cNvPr>
          <p:cNvSpPr txBox="1"/>
          <p:nvPr/>
        </p:nvSpPr>
        <p:spPr>
          <a:xfrm>
            <a:off x="9964966" y="6440472"/>
            <a:ext cx="402634" cy="111697"/>
          </a:xfrm>
          <a:prstGeom prst="rect">
            <a:avLst/>
          </a:prstGeom>
          <a:noFill/>
        </p:spPr>
        <p:txBody>
          <a:bodyPr wrap="square" lIns="0" tIns="0" rIns="0" bIns="0" rtlCol="0" anchor="t" anchorCtr="0">
            <a:spAutoFit/>
          </a:bodyPr>
          <a:lstStyle/>
          <a:p>
            <a:pPr algn="r" defTabSz="946094"/>
            <a:fld id="{CC445941-74CC-4112-9061-4DB01C9C0019}" type="slidenum">
              <a:rPr lang="en-US" sz="726">
                <a:solidFill>
                  <a:srgbClr val="FFFFFF"/>
                </a:solidFill>
                <a:latin typeface="Segoe UI"/>
              </a:rPr>
              <a:pPr algn="r" defTabSz="946094"/>
              <a:t>18</a:t>
            </a:fld>
            <a:endParaRPr lang="en-US" sz="726" dirty="0">
              <a:solidFill>
                <a:srgbClr val="FFFFFF"/>
              </a:solidFill>
              <a:latin typeface="Segoe UI"/>
            </a:endParaRPr>
          </a:p>
        </p:txBody>
      </p:sp>
      <p:sp>
        <p:nvSpPr>
          <p:cNvPr id="7" name="Text Placeholder 8">
            <a:extLst>
              <a:ext uri="{FF2B5EF4-FFF2-40B4-BE49-F238E27FC236}">
                <a16:creationId xmlns:a16="http://schemas.microsoft.com/office/drawing/2014/main" id="{D38DA34B-4D60-2C88-6118-078F7D7F4B8B}"/>
              </a:ext>
            </a:extLst>
          </p:cNvPr>
          <p:cNvSpPr txBox="1">
            <a:spLocks/>
          </p:cNvSpPr>
          <p:nvPr/>
        </p:nvSpPr>
        <p:spPr>
          <a:xfrm>
            <a:off x="8409603" y="6440472"/>
            <a:ext cx="1722165" cy="111697"/>
          </a:xfrm>
          <a:prstGeom prst="rect">
            <a:avLst/>
          </a:prstGeom>
        </p:spPr>
        <p:txBody>
          <a:bodyPr wrap="square" lIns="0" tIns="0" rIns="0" bIns="0" anchor="t" anchorCtr="0">
            <a:spAutoFit/>
          </a:bodyPr>
          <a:lstStyle>
            <a:lvl1pPr marL="0" marR="0" indent="0"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None/>
              <a:tabLst/>
              <a:defRPr lang="en-US" sz="1000" kern="1200" dirty="0" smtClean="0">
                <a:solidFill>
                  <a:schemeClr val="tx1">
                    <a:lumMod val="65000"/>
                    <a:lumOff val="35000"/>
                  </a:schemeClr>
                </a:solidFill>
                <a:latin typeface="+mn-lt"/>
                <a:ea typeface="+mn-ea"/>
                <a:cs typeface="+mn-cs"/>
              </a:defRPr>
            </a:lvl1pPr>
            <a:lvl2pPr marL="231775" marR="0" indent="0"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None/>
              <a:tabLst/>
              <a:defRPr sz="1800" kern="1200">
                <a:solidFill>
                  <a:schemeClr val="tx1"/>
                </a:solidFill>
                <a:latin typeface="+mn-lt"/>
                <a:ea typeface="+mn-ea"/>
                <a:cs typeface="+mn-cs"/>
              </a:defRPr>
            </a:lvl2pPr>
            <a:lvl3pPr marL="687388" marR="0" indent="-225425" algn="l" defTabSz="914400" rtl="0" eaLnBrk="1" fontAlgn="base" latinLnBrk="0" hangingPunct="1">
              <a:lnSpc>
                <a:spcPct val="100000"/>
              </a:lnSpc>
              <a:spcBef>
                <a:spcPts val="500"/>
              </a:spcBef>
              <a:spcAft>
                <a:spcPts val="300"/>
              </a:spcAft>
              <a:buClr>
                <a:schemeClr val="tx1"/>
              </a:buClr>
              <a:buSzPct val="100000"/>
              <a:buFont typeface="Wingdings" panose="05000000000000000000" pitchFamily="2" charset="2"/>
              <a:buChar char=""/>
              <a:tabLst/>
              <a:defRPr sz="1800" kern="1200">
                <a:solidFill>
                  <a:schemeClr val="tx1"/>
                </a:solidFill>
                <a:latin typeface="+mn-lt"/>
                <a:ea typeface="+mn-ea"/>
                <a:cs typeface="+mn-cs"/>
              </a:defRPr>
            </a:lvl3pPr>
            <a:lvl4pPr marL="914400" marR="0" indent="-227013" algn="l" defTabSz="914400" rtl="0" eaLnBrk="1" fontAlgn="base" latinLnBrk="0" hangingPunct="1">
              <a:lnSpc>
                <a:spcPct val="100000"/>
              </a:lnSpc>
              <a:spcBef>
                <a:spcPts val="500"/>
              </a:spcBef>
              <a:spcAft>
                <a:spcPts val="300"/>
              </a:spcAft>
              <a:buClr>
                <a:schemeClr val="tx1"/>
              </a:buClr>
              <a:buSzPct val="100000"/>
              <a:buFont typeface="Symbol" panose="05050102010706020507" pitchFamily="18" charset="2"/>
              <a:buChar char="-"/>
              <a:tabLst/>
              <a:defRPr sz="1800" kern="1200">
                <a:solidFill>
                  <a:schemeClr val="tx1"/>
                </a:solidFill>
                <a:latin typeface="+mn-lt"/>
                <a:ea typeface="+mn-ea"/>
                <a:cs typeface="+mn-cs"/>
              </a:defRPr>
            </a:lvl4pPr>
            <a:lvl5pPr marL="1141413" marR="0" indent="-227013" algn="l" defTabSz="914400" rtl="0" eaLnBrk="1" fontAlgn="base" latinLnBrk="0" hangingPunct="1">
              <a:lnSpc>
                <a:spcPct val="100000"/>
              </a:lnSpc>
              <a:spcBef>
                <a:spcPts val="500"/>
              </a:spcBef>
              <a:spcAft>
                <a:spcPts val="300"/>
              </a:spcAft>
              <a:buClr>
                <a:schemeClr val="tx1"/>
              </a:buClr>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defTabSz="829544">
              <a:spcBef>
                <a:spcPts val="454"/>
              </a:spcBef>
              <a:spcAft>
                <a:spcPts val="272"/>
              </a:spcAft>
              <a:buClr>
                <a:srgbClr val="000000"/>
              </a:buClr>
            </a:pPr>
            <a:r>
              <a:rPr lang="en-US" sz="726" spc="9" dirty="0">
                <a:solidFill>
                  <a:srgbClr val="FFFFFF"/>
                </a:solidFill>
                <a:latin typeface="Segoe UI"/>
              </a:rPr>
              <a:t>LOCKTON COMPANIES  |</a:t>
            </a:r>
          </a:p>
        </p:txBody>
      </p:sp>
      <p:sp>
        <p:nvSpPr>
          <p:cNvPr id="8" name="TextBox 7">
            <a:extLst>
              <a:ext uri="{FF2B5EF4-FFF2-40B4-BE49-F238E27FC236}">
                <a16:creationId xmlns:a16="http://schemas.microsoft.com/office/drawing/2014/main" id="{EFC5E096-09FB-3CA4-2AF0-8174DFDFC2DC}"/>
              </a:ext>
            </a:extLst>
          </p:cNvPr>
          <p:cNvSpPr txBox="1"/>
          <p:nvPr/>
        </p:nvSpPr>
        <p:spPr>
          <a:xfrm>
            <a:off x="1902578" y="6440472"/>
            <a:ext cx="3473884" cy="111697"/>
          </a:xfrm>
          <a:prstGeom prst="rect">
            <a:avLst/>
          </a:prstGeom>
          <a:noFill/>
        </p:spPr>
        <p:txBody>
          <a:bodyPr wrap="square" lIns="0" tIns="0" rIns="0" bIns="0" rtlCol="0">
            <a:spAutoFit/>
          </a:bodyPr>
          <a:lstStyle/>
          <a:p>
            <a:pPr defTabSz="946094"/>
            <a:r>
              <a:rPr lang="en-US" sz="726" dirty="0">
                <a:solidFill>
                  <a:srgbClr val="FFFFFF"/>
                </a:solidFill>
                <a:latin typeface="Segoe UI"/>
              </a:rPr>
              <a:t>TRANSACTIONAL RISKS</a:t>
            </a:r>
          </a:p>
        </p:txBody>
      </p:sp>
      <p:sp>
        <p:nvSpPr>
          <p:cNvPr id="4" name="TextBox 3">
            <a:extLst>
              <a:ext uri="{FF2B5EF4-FFF2-40B4-BE49-F238E27FC236}">
                <a16:creationId xmlns:a16="http://schemas.microsoft.com/office/drawing/2014/main" id="{B4F350D8-A596-F77E-26E4-C9FB427B5802}"/>
              </a:ext>
            </a:extLst>
          </p:cNvPr>
          <p:cNvSpPr txBox="1"/>
          <p:nvPr/>
        </p:nvSpPr>
        <p:spPr>
          <a:xfrm>
            <a:off x="3149838" y="4685516"/>
            <a:ext cx="5343900" cy="826508"/>
          </a:xfrm>
          <a:prstGeom prst="rect">
            <a:avLst/>
          </a:prstGeom>
          <a:noFill/>
        </p:spPr>
        <p:txBody>
          <a:bodyPr wrap="square" rtlCol="0">
            <a:spAutoFit/>
          </a:bodyPr>
          <a:lstStyle/>
          <a:p>
            <a:pPr marL="5761" lvl="3" defTabSz="727510">
              <a:spcAft>
                <a:spcPts val="544"/>
              </a:spcAft>
              <a:defRPr/>
            </a:pPr>
            <a:r>
              <a:rPr lang="en-GB" sz="2177" dirty="0">
                <a:solidFill>
                  <a:srgbClr val="00AEEF"/>
                </a:solidFill>
                <a:latin typeface="Sarabun" panose="00000500000000000000" pitchFamily="2" charset="-34"/>
                <a:cs typeface="Sarabun" panose="00000500000000000000" pitchFamily="2" charset="-34"/>
              </a:rPr>
              <a:t>Think low probability, high-cost events</a:t>
            </a:r>
          </a:p>
          <a:p>
            <a:pPr marL="5761" lvl="3" defTabSz="727510">
              <a:spcAft>
                <a:spcPts val="544"/>
              </a:spcAft>
              <a:defRPr/>
            </a:pPr>
            <a:r>
              <a:rPr lang="en-GB" sz="2177" dirty="0">
                <a:solidFill>
                  <a:srgbClr val="00AEEF"/>
                </a:solidFill>
                <a:latin typeface="Sarabun" panose="00000500000000000000" pitchFamily="2" charset="-34"/>
                <a:cs typeface="Sarabun" panose="00000500000000000000" pitchFamily="2" charset="-34"/>
                <a:sym typeface="Wingdings" panose="05000000000000000000" pitchFamily="2" charset="2"/>
              </a:rPr>
              <a:t> Potential deal-stoppers</a:t>
            </a:r>
            <a:endParaRPr lang="en-GB" sz="2177" dirty="0">
              <a:solidFill>
                <a:srgbClr val="00AEEF"/>
              </a:solidFill>
              <a:latin typeface="Sarabun" panose="00000500000000000000" pitchFamily="2" charset="-34"/>
              <a:cs typeface="Sarabun" panose="00000500000000000000" pitchFamily="2" charset="-34"/>
            </a:endParaRPr>
          </a:p>
        </p:txBody>
      </p:sp>
    </p:spTree>
    <p:extLst>
      <p:ext uri="{BB962C8B-B14F-4D97-AF65-F5344CB8AC3E}">
        <p14:creationId xmlns:p14="http://schemas.microsoft.com/office/powerpoint/2010/main" val="152993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Under Construction&quot; | Codier">
            <a:extLst>
              <a:ext uri="{FF2B5EF4-FFF2-40B4-BE49-F238E27FC236}">
                <a16:creationId xmlns:a16="http://schemas.microsoft.com/office/drawing/2014/main" id="{5EB13AAE-F8BB-EE89-A134-E71C09789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312" y="2419041"/>
            <a:ext cx="1784513" cy="201991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B2E02D6A-E449-CB8A-4B9C-2BDDAD8FEF48}"/>
              </a:ext>
            </a:extLst>
          </p:cNvPr>
          <p:cNvSpPr>
            <a:spLocks noGrp="1"/>
          </p:cNvSpPr>
          <p:nvPr>
            <p:ph type="title"/>
          </p:nvPr>
        </p:nvSpPr>
        <p:spPr/>
        <p:txBody>
          <a:bodyPr/>
          <a:lstStyle/>
          <a:p>
            <a:endParaRPr lang="en-GB"/>
          </a:p>
        </p:txBody>
      </p:sp>
      <p:graphicFrame>
        <p:nvGraphicFramePr>
          <p:cNvPr id="9" name="Table 3">
            <a:extLst>
              <a:ext uri="{FF2B5EF4-FFF2-40B4-BE49-F238E27FC236}">
                <a16:creationId xmlns:a16="http://schemas.microsoft.com/office/drawing/2014/main" id="{353B0790-6A8A-8BBE-C805-EAA0FB4D01DA}"/>
              </a:ext>
            </a:extLst>
          </p:cNvPr>
          <p:cNvGraphicFramePr>
            <a:graphicFrameLocks noGrp="1"/>
          </p:cNvGraphicFramePr>
          <p:nvPr/>
        </p:nvGraphicFramePr>
        <p:xfrm>
          <a:off x="630408" y="2565680"/>
          <a:ext cx="10307781" cy="3085717"/>
        </p:xfrm>
        <a:graphic>
          <a:graphicData uri="http://schemas.openxmlformats.org/drawingml/2006/table">
            <a:tbl>
              <a:tblPr firstRow="1" bandRow="1">
                <a:tableStyleId>{5C22544A-7EE6-4342-B048-85BDC9FD1C3A}</a:tableStyleId>
              </a:tblPr>
              <a:tblGrid>
                <a:gridCol w="2244437">
                  <a:extLst>
                    <a:ext uri="{9D8B030D-6E8A-4147-A177-3AD203B41FA5}">
                      <a16:colId xmlns:a16="http://schemas.microsoft.com/office/drawing/2014/main" val="1046774368"/>
                    </a:ext>
                  </a:extLst>
                </a:gridCol>
                <a:gridCol w="4627417">
                  <a:extLst>
                    <a:ext uri="{9D8B030D-6E8A-4147-A177-3AD203B41FA5}">
                      <a16:colId xmlns:a16="http://schemas.microsoft.com/office/drawing/2014/main" val="2044309623"/>
                    </a:ext>
                  </a:extLst>
                </a:gridCol>
                <a:gridCol w="3435927">
                  <a:extLst>
                    <a:ext uri="{9D8B030D-6E8A-4147-A177-3AD203B41FA5}">
                      <a16:colId xmlns:a16="http://schemas.microsoft.com/office/drawing/2014/main" val="1729235875"/>
                    </a:ext>
                  </a:extLst>
                </a:gridCol>
              </a:tblGrid>
              <a:tr h="439929">
                <a:tc>
                  <a:txBody>
                    <a:bodyPr/>
                    <a:lstStyle/>
                    <a:p>
                      <a:r>
                        <a:rPr lang="en-GB" dirty="0"/>
                        <a:t>Sector</a:t>
                      </a:r>
                    </a:p>
                  </a:txBody>
                  <a:tcPr/>
                </a:tc>
                <a:tc>
                  <a:txBody>
                    <a:bodyPr/>
                    <a:lstStyle/>
                    <a:p>
                      <a:r>
                        <a:rPr lang="en-GB" dirty="0"/>
                        <a:t>Issue</a:t>
                      </a:r>
                    </a:p>
                  </a:txBody>
                  <a:tcPr/>
                </a:tc>
                <a:tc>
                  <a:txBody>
                    <a:bodyPr/>
                    <a:lstStyle/>
                    <a:p>
                      <a:r>
                        <a:rPr lang="en-GB" dirty="0"/>
                        <a:t>Solution </a:t>
                      </a:r>
                    </a:p>
                  </a:txBody>
                  <a:tcPr/>
                </a:tc>
                <a:extLst>
                  <a:ext uri="{0D108BD9-81ED-4DB2-BD59-A6C34878D82A}">
                    <a16:rowId xmlns:a16="http://schemas.microsoft.com/office/drawing/2014/main" val="1488382788"/>
                  </a:ext>
                </a:extLst>
              </a:tr>
              <a:tr h="1267981">
                <a:tc>
                  <a:txBody>
                    <a:bodyPr/>
                    <a:lstStyle/>
                    <a:p>
                      <a:endParaRPr lang="en-GB" dirty="0"/>
                    </a:p>
                  </a:txBody>
                  <a:tcPr/>
                </a:tc>
                <a:tc>
                  <a:txBody>
                    <a:bodyPr/>
                    <a:lstStyle/>
                    <a:p>
                      <a:pPr marL="285750" indent="-285750">
                        <a:buFont typeface="Arial" panose="020B0604020202020204" pitchFamily="34" charset="0"/>
                        <a:buChar char="•"/>
                      </a:pPr>
                      <a:r>
                        <a:rPr lang="en-GB" sz="1200" dirty="0"/>
                        <a:t>Deep tech business (</a:t>
                      </a:r>
                      <a:r>
                        <a:rPr lang="en-GB" sz="1200" dirty="0" err="1"/>
                        <a:t>uni</a:t>
                      </a:r>
                      <a:r>
                        <a:rPr lang="en-GB" sz="1200" dirty="0"/>
                        <a:t> spin out) with VC exit and trade buyer</a:t>
                      </a:r>
                    </a:p>
                    <a:p>
                      <a:pPr marL="285750" indent="-285750">
                        <a:buFont typeface="Arial" panose="020B0604020202020204" pitchFamily="34" charset="0"/>
                        <a:buChar char="•"/>
                      </a:pPr>
                      <a:r>
                        <a:rPr lang="en-GB" sz="1200" dirty="0"/>
                        <a:t>Trade buyer identified title and infringement risk and requested a material price chip in addition to specific indemnities which exiting VC would not agree to</a:t>
                      </a:r>
                    </a:p>
                  </a:txBody>
                  <a:tcPr/>
                </a:tc>
                <a:tc>
                  <a:txBody>
                    <a:bodyPr/>
                    <a:lstStyle/>
                    <a:p>
                      <a:pPr marL="285750" indent="-285750">
                        <a:buFont typeface="Arial" panose="020B0604020202020204" pitchFamily="34" charset="0"/>
                        <a:buChar char="•"/>
                      </a:pPr>
                      <a:r>
                        <a:rPr lang="en-GB" sz="1200" dirty="0"/>
                        <a:t>We facilitated a top up DD exercise and created specific insurance solutions for the areas of concern within the W&amp;I</a:t>
                      </a:r>
                    </a:p>
                    <a:p>
                      <a:pPr marL="285750" indent="-285750">
                        <a:buFont typeface="Arial" panose="020B0604020202020204" pitchFamily="34" charset="0"/>
                        <a:buChar char="•"/>
                      </a:pPr>
                      <a:r>
                        <a:rPr lang="en-GB" sz="1200" dirty="0"/>
                        <a:t>The seller agreed to pay for the additional coverage instead of the price chip and specific indemnities </a:t>
                      </a:r>
                    </a:p>
                  </a:txBody>
                  <a:tcPr/>
                </a:tc>
                <a:extLst>
                  <a:ext uri="{0D108BD9-81ED-4DB2-BD59-A6C34878D82A}">
                    <a16:rowId xmlns:a16="http://schemas.microsoft.com/office/drawing/2014/main" val="1511314900"/>
                  </a:ext>
                </a:extLst>
              </a:tr>
              <a:tr h="1377807">
                <a:tc>
                  <a:txBody>
                    <a:bodyPr/>
                    <a:lstStyle/>
                    <a:p>
                      <a:endParaRPr lang="en-GB" dirty="0"/>
                    </a:p>
                  </a:txBody>
                  <a:tcPr/>
                </a:tc>
                <a:tc>
                  <a:txBody>
                    <a:bodyPr/>
                    <a:lstStyle/>
                    <a:p>
                      <a:pPr marL="285750" indent="-285750">
                        <a:buFont typeface="Arial" panose="020B0604020202020204" pitchFamily="34" charset="0"/>
                        <a:buChar char="•"/>
                      </a:pPr>
                      <a:r>
                        <a:rPr lang="en-GB" sz="1200" dirty="0"/>
                        <a:t>SaaS business with unregistered TM position</a:t>
                      </a:r>
                    </a:p>
                    <a:p>
                      <a:pPr marL="285750" indent="-285750">
                        <a:buFont typeface="Arial" panose="020B0604020202020204" pitchFamily="34" charset="0"/>
                        <a:buChar char="•"/>
                      </a:pPr>
                      <a:r>
                        <a:rPr lang="en-GB" sz="1200" dirty="0"/>
                        <a:t>Buyer’s DD identified registered third party TMs which were substantially similar to Target’s unregistered TM position</a:t>
                      </a:r>
                    </a:p>
                    <a:p>
                      <a:pPr marL="285750" indent="-285750">
                        <a:buFont typeface="Arial" panose="020B0604020202020204" pitchFamily="34" charset="0"/>
                        <a:buChar char="•"/>
                      </a:pPr>
                      <a:r>
                        <a:rPr lang="en-GB" sz="1200" dirty="0"/>
                        <a:t>£1m indemnity and holdback requested and sellers’ disagreed on risk</a:t>
                      </a:r>
                    </a:p>
                  </a:txBody>
                  <a:tcPr/>
                </a:tc>
                <a:tc>
                  <a:txBody>
                    <a:bodyPr/>
                    <a:lstStyle/>
                    <a:p>
                      <a:pPr marL="285750" indent="-285750">
                        <a:buFont typeface="Arial" panose="020B0604020202020204" pitchFamily="34" charset="0"/>
                        <a:buChar char="•"/>
                      </a:pPr>
                      <a:r>
                        <a:rPr lang="en-GB" sz="1200" dirty="0"/>
                        <a:t>We facilitated a top up DD exercise </a:t>
                      </a:r>
                    </a:p>
                    <a:p>
                      <a:pPr marL="285750" indent="-285750">
                        <a:buFont typeface="Arial" panose="020B0604020202020204" pitchFamily="34" charset="0"/>
                        <a:buChar char="•"/>
                      </a:pPr>
                      <a:r>
                        <a:rPr lang="en-GB" sz="1200" dirty="0"/>
                        <a:t>Put in place a specific risk policy that replaced the specific indemnity in the SPA </a:t>
                      </a:r>
                    </a:p>
                  </a:txBody>
                  <a:tcPr/>
                </a:tc>
                <a:extLst>
                  <a:ext uri="{0D108BD9-81ED-4DB2-BD59-A6C34878D82A}">
                    <a16:rowId xmlns:a16="http://schemas.microsoft.com/office/drawing/2014/main" val="1604867868"/>
                  </a:ext>
                </a:extLst>
              </a:tr>
            </a:tbl>
          </a:graphicData>
        </a:graphic>
      </p:graphicFrame>
      <p:sp>
        <p:nvSpPr>
          <p:cNvPr id="13" name="Title 1">
            <a:extLst>
              <a:ext uri="{FF2B5EF4-FFF2-40B4-BE49-F238E27FC236}">
                <a16:creationId xmlns:a16="http://schemas.microsoft.com/office/drawing/2014/main" id="{BA364C1F-1173-5A17-20C1-3848E8923261}"/>
              </a:ext>
            </a:extLst>
          </p:cNvPr>
          <p:cNvSpPr txBox="1">
            <a:spLocks/>
          </p:cNvSpPr>
          <p:nvPr/>
        </p:nvSpPr>
        <p:spPr>
          <a:xfrm>
            <a:off x="1033454" y="951327"/>
            <a:ext cx="11158546" cy="502573"/>
          </a:xfrm>
          <a:prstGeom prst="rect">
            <a:avLst/>
          </a:prstGeom>
        </p:spPr>
        <p:txBody>
          <a:bodyPr vert="horz" wrap="square" lIns="0" tIns="0" rIns="0" bIns="0" rtlCol="0" anchor="b">
            <a:spAutoFit/>
          </a:bodyPr>
          <a:lstStyle>
            <a:lvl1pPr algn="l" defTabSz="829544" rtl="0" eaLnBrk="1" latinLnBrk="0" hangingPunct="1">
              <a:spcBef>
                <a:spcPct val="0"/>
              </a:spcBef>
              <a:buNone/>
              <a:defRPr sz="3266" i="1" kern="1200">
                <a:solidFill>
                  <a:schemeClr val="tx1"/>
                </a:solidFill>
                <a:latin typeface="Garamond" panose="02020404030301010803" pitchFamily="18" charset="0"/>
                <a:ea typeface="+mj-ea"/>
                <a:cs typeface="+mj-cs"/>
              </a:defRPr>
            </a:lvl1pPr>
          </a:lstStyle>
          <a:p>
            <a:pPr marL="0" marR="0" lvl="0" indent="0" algn="l" defTabSz="829544" rtl="0" eaLnBrk="1" fontAlgn="auto" latinLnBrk="0" hangingPunct="1">
              <a:lnSpc>
                <a:spcPct val="100000"/>
              </a:lnSpc>
              <a:spcBef>
                <a:spcPct val="0"/>
              </a:spcBef>
              <a:spcAft>
                <a:spcPts val="0"/>
              </a:spcAft>
              <a:buClrTx/>
              <a:buSzTx/>
              <a:buFontTx/>
              <a:buNone/>
              <a:tabLst/>
              <a:defRPr/>
            </a:pPr>
            <a:r>
              <a:rPr kumimoji="0" lang="en-GB" sz="3266" b="0" i="0" u="none" strike="noStrike" kern="1200" cap="none" spc="0" normalizeH="0" baseline="0" noProof="0" dirty="0">
                <a:ln>
                  <a:noFill/>
                </a:ln>
                <a:solidFill>
                  <a:srgbClr val="FFFFFF"/>
                </a:solidFill>
                <a:effectLst/>
                <a:uLnTx/>
                <a:uFillTx/>
                <a:latin typeface="+mj-lt"/>
                <a:ea typeface="+mj-ea"/>
                <a:cs typeface="Sarabun" panose="00000500000000000000" pitchFamily="2" charset="-34"/>
              </a:rPr>
              <a:t>IP: Transaction examples</a:t>
            </a:r>
          </a:p>
        </p:txBody>
      </p:sp>
      <p:pic>
        <p:nvPicPr>
          <p:cNvPr id="1026" name="Picture 2" descr="Coding GIF - Coding - Discover &amp; Share GIFs">
            <a:extLst>
              <a:ext uri="{FF2B5EF4-FFF2-40B4-BE49-F238E27FC236}">
                <a16:creationId xmlns:a16="http://schemas.microsoft.com/office/drawing/2014/main" id="{E0B55B09-0185-C431-018F-694B20A86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445" y="4438958"/>
            <a:ext cx="1728924" cy="965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AI Is Changing Medicine | NVIDIA Blog">
            <a:extLst>
              <a:ext uri="{FF2B5EF4-FFF2-40B4-BE49-F238E27FC236}">
                <a16:creationId xmlns:a16="http://schemas.microsoft.com/office/drawing/2014/main" id="{E7495886-C28A-F3F5-FA3C-7CD24F8EFA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613"/>
          <a:stretch/>
        </p:blipFill>
        <p:spPr bwMode="auto">
          <a:xfrm>
            <a:off x="865445" y="3162137"/>
            <a:ext cx="1728924" cy="94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89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A60433-319B-4506-89EC-5FDE1F8BA9E1}"/>
              </a:ext>
            </a:extLst>
          </p:cNvPr>
          <p:cNvSpPr>
            <a:spLocks noGrp="1"/>
          </p:cNvSpPr>
          <p:nvPr>
            <p:ph type="title"/>
          </p:nvPr>
        </p:nvSpPr>
        <p:spPr/>
        <p:txBody>
          <a:bodyPr/>
          <a:lstStyle/>
          <a:p>
            <a:r>
              <a:rPr lang="en-US" dirty="0"/>
              <a:t>Transactional Risk Insurance</a:t>
            </a:r>
          </a:p>
        </p:txBody>
      </p:sp>
      <p:graphicFrame>
        <p:nvGraphicFramePr>
          <p:cNvPr id="7" name="Table 6">
            <a:extLst>
              <a:ext uri="{FF2B5EF4-FFF2-40B4-BE49-F238E27FC236}">
                <a16:creationId xmlns:a16="http://schemas.microsoft.com/office/drawing/2014/main" id="{2FCE9BF8-3CA6-40DA-8C47-90434FD4AF55}"/>
              </a:ext>
            </a:extLst>
          </p:cNvPr>
          <p:cNvGraphicFramePr>
            <a:graphicFrameLocks noGrp="1"/>
          </p:cNvGraphicFramePr>
          <p:nvPr>
            <p:extLst>
              <p:ext uri="{D42A27DB-BD31-4B8C-83A1-F6EECF244321}">
                <p14:modId xmlns:p14="http://schemas.microsoft.com/office/powerpoint/2010/main" val="3124557086"/>
              </p:ext>
            </p:extLst>
          </p:nvPr>
        </p:nvGraphicFramePr>
        <p:xfrm>
          <a:off x="4804906" y="1991729"/>
          <a:ext cx="5566184" cy="4040512"/>
        </p:xfrm>
        <a:graphic>
          <a:graphicData uri="http://schemas.openxmlformats.org/drawingml/2006/table">
            <a:tbl>
              <a:tblPr firstRow="1" bandRow="1">
                <a:tableStyleId>{5C22544A-7EE6-4342-B048-85BDC9FD1C3A}</a:tableStyleId>
              </a:tblPr>
              <a:tblGrid>
                <a:gridCol w="359279">
                  <a:extLst>
                    <a:ext uri="{9D8B030D-6E8A-4147-A177-3AD203B41FA5}">
                      <a16:colId xmlns:a16="http://schemas.microsoft.com/office/drawing/2014/main" val="3358965334"/>
                    </a:ext>
                  </a:extLst>
                </a:gridCol>
                <a:gridCol w="5206905">
                  <a:extLst>
                    <a:ext uri="{9D8B030D-6E8A-4147-A177-3AD203B41FA5}">
                      <a16:colId xmlns:a16="http://schemas.microsoft.com/office/drawing/2014/main" val="489857851"/>
                    </a:ext>
                  </a:extLst>
                </a:gridCol>
              </a:tblGrid>
              <a:tr h="819319">
                <a:tc>
                  <a:txBody>
                    <a:bodyPr/>
                    <a:lstStyle/>
                    <a:p>
                      <a:r>
                        <a:rPr lang="en-US" sz="1300" b="1" i="1" dirty="0">
                          <a:solidFill>
                            <a:schemeClr val="accent1"/>
                          </a:solidFill>
                          <a:latin typeface="+mn-lt"/>
                          <a:cs typeface="Sarabun" pitchFamily="2" charset="-34"/>
                        </a:rPr>
                        <a:t>1.</a:t>
                      </a: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dirty="0">
                        <a:solidFill>
                          <a:schemeClr val="tx1"/>
                        </a:solidFill>
                        <a:latin typeface="+mn-lt"/>
                        <a:cs typeface="Sarabun"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mn-lt"/>
                          <a:cs typeface="Sarabun" pitchFamily="2" charset="-34"/>
                        </a:rPr>
                        <a:t>Overview of warranty &amp; indemnity insurance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chemeClr val="tx1"/>
                        </a:solidFill>
                        <a:latin typeface="+mn-lt"/>
                        <a:cs typeface="Sarabun" pitchFamily="2" charset="-34"/>
                      </a:endParaRP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953089"/>
                  </a:ext>
                </a:extLst>
              </a:tr>
              <a:tr h="659739">
                <a:tc>
                  <a:txBody>
                    <a:bodyPr/>
                    <a:lstStyle/>
                    <a:p>
                      <a:r>
                        <a:rPr lang="en-US" sz="1300" b="1" i="1" dirty="0">
                          <a:solidFill>
                            <a:schemeClr val="accent1"/>
                          </a:solidFill>
                          <a:latin typeface="+mn-lt"/>
                          <a:cs typeface="Sarabun" pitchFamily="2" charset="-34"/>
                        </a:rPr>
                        <a:t>2.</a:t>
                      </a: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cs typeface="Sarabun" pitchFamily="2" charset="-34"/>
                        </a:rPr>
                        <a:t>Strategic use of W&amp;I </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6830537"/>
                  </a:ext>
                </a:extLst>
              </a:tr>
              <a:tr h="659739">
                <a:tc>
                  <a:txBody>
                    <a:bodyPr/>
                    <a:lstStyle/>
                    <a:p>
                      <a:r>
                        <a:rPr lang="en-US" sz="1300" b="1" i="1" dirty="0">
                          <a:solidFill>
                            <a:schemeClr val="accent1"/>
                          </a:solidFill>
                          <a:latin typeface="+mn-lt"/>
                          <a:cs typeface="Sarabun" pitchFamily="2" charset="-34"/>
                        </a:rPr>
                        <a:t>3.</a:t>
                      </a: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cs typeface="Sarabun" pitchFamily="2" charset="-34"/>
                        </a:rPr>
                        <a:t>SME market conditions</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0817321"/>
                  </a:ext>
                </a:extLst>
              </a:tr>
              <a:tr h="582237">
                <a:tc>
                  <a:txBody>
                    <a:bodyPr/>
                    <a:lstStyle/>
                    <a:p>
                      <a:r>
                        <a:rPr lang="en-US" sz="1300" b="1" i="1" dirty="0">
                          <a:solidFill>
                            <a:schemeClr val="accent1"/>
                          </a:solidFill>
                          <a:latin typeface="+mn-lt"/>
                          <a:cs typeface="Sarabun" pitchFamily="2" charset="-34"/>
                        </a:rPr>
                        <a:t>4.</a:t>
                      </a: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cs typeface="Sarabun" pitchFamily="2" charset="-34"/>
                        </a:rPr>
                        <a:t>Scope of cover &amp; cost</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9054628"/>
                  </a:ext>
                </a:extLst>
              </a:tr>
              <a:tr h="659739">
                <a:tc>
                  <a:txBody>
                    <a:bodyPr/>
                    <a:lstStyle/>
                    <a:p>
                      <a:r>
                        <a:rPr lang="en-US" sz="1300" b="1" i="1" dirty="0">
                          <a:solidFill>
                            <a:schemeClr val="accent1"/>
                          </a:solidFill>
                          <a:latin typeface="+mn-lt"/>
                          <a:cs typeface="Sarabun" pitchFamily="2" charset="-34"/>
                        </a:rPr>
                        <a:t>5. </a:t>
                      </a: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600" b="0" i="0" dirty="0">
                          <a:solidFill>
                            <a:schemeClr val="tx1"/>
                          </a:solidFill>
                          <a:latin typeface="+mn-lt"/>
                          <a:cs typeface="Sarabun" pitchFamily="2" charset="-34"/>
                        </a:rPr>
                        <a:t>Other deal-related insurances</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910540"/>
                  </a:ext>
                </a:extLst>
              </a:tr>
              <a:tr h="659739">
                <a:tc>
                  <a:txBody>
                    <a:bodyPr/>
                    <a:lstStyle/>
                    <a:p>
                      <a:r>
                        <a:rPr lang="en-US" sz="1300" b="1" i="1" dirty="0">
                          <a:solidFill>
                            <a:schemeClr val="accent1"/>
                          </a:solidFill>
                          <a:latin typeface="+mn-lt"/>
                          <a:cs typeface="Sarabun" pitchFamily="2" charset="-34"/>
                        </a:rPr>
                        <a:t>6.</a:t>
                      </a: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600" b="0" i="0" dirty="0">
                          <a:solidFill>
                            <a:schemeClr val="tx1"/>
                          </a:solidFill>
                          <a:latin typeface="+mn-lt"/>
                          <a:cs typeface="Sarabun" pitchFamily="2" charset="-34"/>
                        </a:rPr>
                        <a:t>Questions</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056241"/>
                  </a:ext>
                </a:extLst>
              </a:tr>
            </a:tbl>
          </a:graphicData>
        </a:graphic>
      </p:graphicFrame>
      <p:pic>
        <p:nvPicPr>
          <p:cNvPr id="5" name="Picture 4" descr="A picture containing sky, outdoor, airplane, sunset&#10;&#10;Description automatically generated">
            <a:extLst>
              <a:ext uri="{FF2B5EF4-FFF2-40B4-BE49-F238E27FC236}">
                <a16:creationId xmlns:a16="http://schemas.microsoft.com/office/drawing/2014/main" id="{9FBCA033-FDC4-BE18-DB29-03F36B7990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144161" cy="6858000"/>
          </a:xfrm>
          <a:prstGeom prst="rect">
            <a:avLst/>
          </a:prstGeom>
        </p:spPr>
      </p:pic>
    </p:spTree>
    <p:extLst>
      <p:ext uri="{BB962C8B-B14F-4D97-AF65-F5344CB8AC3E}">
        <p14:creationId xmlns:p14="http://schemas.microsoft.com/office/powerpoint/2010/main" val="314893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A2520-2288-22A4-E8E6-8D005AE286C5}"/>
              </a:ext>
            </a:extLst>
          </p:cNvPr>
          <p:cNvSpPr>
            <a:spLocks noGrp="1"/>
          </p:cNvSpPr>
          <p:nvPr>
            <p:ph type="ctrTitle"/>
          </p:nvPr>
        </p:nvSpPr>
        <p:spPr/>
        <p:txBody>
          <a:bodyPr/>
          <a:lstStyle/>
          <a:p>
            <a:r>
              <a:rPr lang="en-GB" dirty="0"/>
              <a:t>Any questions?</a:t>
            </a:r>
          </a:p>
        </p:txBody>
      </p:sp>
    </p:spTree>
    <p:extLst>
      <p:ext uri="{BB962C8B-B14F-4D97-AF65-F5344CB8AC3E}">
        <p14:creationId xmlns:p14="http://schemas.microsoft.com/office/powerpoint/2010/main" val="2055055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15299" y="1003731"/>
            <a:ext cx="9163929" cy="424367"/>
          </a:xfrm>
        </p:spPr>
        <p:txBody>
          <a:bodyPr>
            <a:normAutofit fontScale="90000"/>
          </a:bodyPr>
          <a:lstStyle/>
          <a:p>
            <a:r>
              <a:rPr lang="en-GB" sz="3182" i="0" dirty="0">
                <a:cs typeface="Sarabun" panose="00000500000000000000" pitchFamily="2" charset="-34"/>
              </a:rPr>
              <a:t>The Mechanics of Liability in an Uninsured Transaction</a:t>
            </a:r>
          </a:p>
        </p:txBody>
      </p:sp>
      <p:cxnSp>
        <p:nvCxnSpPr>
          <p:cNvPr id="7" name="Straight Connector 6"/>
          <p:cNvCxnSpPr/>
          <p:nvPr/>
        </p:nvCxnSpPr>
        <p:spPr>
          <a:xfrm>
            <a:off x="1515299" y="1712786"/>
            <a:ext cx="9161403" cy="0"/>
          </a:xfrm>
          <a:prstGeom prst="line">
            <a:avLst/>
          </a:prstGeom>
          <a:ln>
            <a:solidFill>
              <a:srgbClr val="00B0F0"/>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4942690" y="1881077"/>
            <a:ext cx="1568319" cy="343620"/>
          </a:xfrm>
          <a:prstGeom prst="rect">
            <a:avLst/>
          </a:prstGeom>
          <a:noFill/>
        </p:spPr>
        <p:txBody>
          <a:bodyPr wrap="square" rtlCol="0">
            <a:spAutoFit/>
          </a:bodyPr>
          <a:lstStyle/>
          <a:p>
            <a:pPr algn="ctr" defTabSz="946094"/>
            <a:r>
              <a:rPr lang="en-GB" sz="1633" b="1" dirty="0">
                <a:solidFill>
                  <a:srgbClr val="000000"/>
                </a:solidFill>
                <a:latin typeface="Sarabun" panose="00000500000000000000" pitchFamily="2" charset="-34"/>
                <a:cs typeface="Sarabun" panose="00000500000000000000" pitchFamily="2" charset="-34"/>
              </a:rPr>
              <a:t>Consideration</a:t>
            </a:r>
            <a:endParaRPr lang="en-GB" sz="1114" b="1" dirty="0">
              <a:solidFill>
                <a:srgbClr val="000000"/>
              </a:solidFill>
              <a:latin typeface="Sarabun" panose="00000500000000000000" pitchFamily="2" charset="-34"/>
              <a:cs typeface="Sarabun" panose="00000500000000000000" pitchFamily="2" charset="-34"/>
            </a:endParaRPr>
          </a:p>
        </p:txBody>
      </p:sp>
      <p:sp>
        <p:nvSpPr>
          <p:cNvPr id="11" name="TextBox 10"/>
          <p:cNvSpPr txBox="1"/>
          <p:nvPr/>
        </p:nvSpPr>
        <p:spPr>
          <a:xfrm>
            <a:off x="5119913" y="2807676"/>
            <a:ext cx="1428319" cy="621324"/>
          </a:xfrm>
          <a:prstGeom prst="rect">
            <a:avLst/>
          </a:prstGeom>
          <a:noFill/>
        </p:spPr>
        <p:txBody>
          <a:bodyPr wrap="square" rtlCol="0">
            <a:spAutoFit/>
          </a:bodyPr>
          <a:lstStyle/>
          <a:p>
            <a:pPr algn="ctr" defTabSz="946094">
              <a:lnSpc>
                <a:spcPct val="90000"/>
              </a:lnSpc>
            </a:pPr>
            <a:r>
              <a:rPr lang="en-GB" sz="1273" b="1" dirty="0">
                <a:solidFill>
                  <a:srgbClr val="EF5399"/>
                </a:solidFill>
                <a:latin typeface="Sarabun" panose="00000500000000000000" pitchFamily="2" charset="-34"/>
                <a:cs typeface="Sarabun" panose="00000500000000000000" pitchFamily="2" charset="-34"/>
              </a:rPr>
              <a:t>Business/Assets</a:t>
            </a:r>
          </a:p>
          <a:p>
            <a:pPr algn="ctr" defTabSz="946094">
              <a:lnSpc>
                <a:spcPct val="90000"/>
              </a:lnSpc>
            </a:pPr>
            <a:r>
              <a:rPr lang="en-GB" sz="1273" b="1" dirty="0">
                <a:solidFill>
                  <a:srgbClr val="EF5399"/>
                </a:solidFill>
                <a:latin typeface="Sarabun" panose="00000500000000000000" pitchFamily="2" charset="-34"/>
                <a:cs typeface="Sarabun" panose="00000500000000000000" pitchFamily="2" charset="-34"/>
              </a:rPr>
              <a:t> +</a:t>
            </a:r>
          </a:p>
          <a:p>
            <a:pPr algn="ctr" defTabSz="946094">
              <a:lnSpc>
                <a:spcPct val="90000"/>
              </a:lnSpc>
            </a:pPr>
            <a:r>
              <a:rPr lang="en-GB" sz="1273" b="1" dirty="0">
                <a:solidFill>
                  <a:srgbClr val="EF5399"/>
                </a:solidFill>
                <a:latin typeface="Sarabun" panose="00000500000000000000" pitchFamily="2" charset="-34"/>
                <a:cs typeface="Sarabun" panose="00000500000000000000" pitchFamily="2" charset="-34"/>
              </a:rPr>
              <a:t>Warranties</a:t>
            </a:r>
          </a:p>
        </p:txBody>
      </p:sp>
      <p:sp>
        <p:nvSpPr>
          <p:cNvPr id="12" name="Curved Up Arrow 11"/>
          <p:cNvSpPr/>
          <p:nvPr/>
        </p:nvSpPr>
        <p:spPr>
          <a:xfrm rot="10800000">
            <a:off x="3512602" y="2343231"/>
            <a:ext cx="4532439" cy="825639"/>
          </a:xfrm>
          <a:prstGeom prst="curvedUpArrow">
            <a:avLst>
              <a:gd name="adj1" fmla="val 25000"/>
              <a:gd name="adj2" fmla="val 88170"/>
              <a:gd name="adj3" fmla="val 279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6094"/>
            <a:endParaRPr lang="en-GB" sz="1633" dirty="0">
              <a:solidFill>
                <a:srgbClr val="000000"/>
              </a:solidFill>
              <a:latin typeface="Sarabun" panose="00000500000000000000" pitchFamily="2" charset="-34"/>
              <a:cs typeface="Sarabun" panose="00000500000000000000" pitchFamily="2" charset="-34"/>
            </a:endParaRPr>
          </a:p>
        </p:txBody>
      </p:sp>
      <p:sp>
        <p:nvSpPr>
          <p:cNvPr id="14" name="TextBox 13"/>
          <p:cNvSpPr txBox="1"/>
          <p:nvPr/>
        </p:nvSpPr>
        <p:spPr>
          <a:xfrm>
            <a:off x="5426150" y="5218705"/>
            <a:ext cx="1042273" cy="343620"/>
          </a:xfrm>
          <a:prstGeom prst="rect">
            <a:avLst/>
          </a:prstGeom>
          <a:noFill/>
        </p:spPr>
        <p:txBody>
          <a:bodyPr wrap="none" rtlCol="0">
            <a:spAutoFit/>
          </a:bodyPr>
          <a:lstStyle/>
          <a:p>
            <a:pPr algn="ctr" defTabSz="946094"/>
            <a:r>
              <a:rPr lang="en-GB" sz="1633" b="1" dirty="0">
                <a:solidFill>
                  <a:srgbClr val="00AE5E"/>
                </a:solidFill>
                <a:latin typeface="Sarabun" panose="00000500000000000000" pitchFamily="2" charset="-34"/>
                <a:cs typeface="Sarabun" panose="00000500000000000000" pitchFamily="2" charset="-34"/>
              </a:rPr>
              <a:t>Damages</a:t>
            </a:r>
          </a:p>
        </p:txBody>
      </p:sp>
      <p:sp>
        <p:nvSpPr>
          <p:cNvPr id="15" name="Rectangle 14"/>
          <p:cNvSpPr/>
          <p:nvPr/>
        </p:nvSpPr>
        <p:spPr>
          <a:xfrm>
            <a:off x="7385827" y="3375078"/>
            <a:ext cx="1428319" cy="73208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46094"/>
            <a:r>
              <a:rPr lang="en-GB" sz="1633" dirty="0">
                <a:solidFill>
                  <a:srgbClr val="FFFFFF"/>
                </a:solidFill>
                <a:latin typeface="Sarabun" panose="00000500000000000000" pitchFamily="2" charset="-34"/>
                <a:cs typeface="Sarabun" panose="00000500000000000000" pitchFamily="2" charset="-34"/>
              </a:rPr>
              <a:t>Buyer</a:t>
            </a:r>
          </a:p>
        </p:txBody>
      </p:sp>
      <p:sp>
        <p:nvSpPr>
          <p:cNvPr id="16" name="Rectangle 15"/>
          <p:cNvSpPr/>
          <p:nvPr/>
        </p:nvSpPr>
        <p:spPr>
          <a:xfrm>
            <a:off x="2885375" y="3391862"/>
            <a:ext cx="1396944" cy="73272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46094"/>
            <a:r>
              <a:rPr lang="en-GB" sz="1633" dirty="0">
                <a:solidFill>
                  <a:srgbClr val="FFFFFF"/>
                </a:solidFill>
                <a:latin typeface="Sarabun" panose="00000500000000000000" pitchFamily="2" charset="-34"/>
                <a:cs typeface="Sarabun" panose="00000500000000000000" pitchFamily="2" charset="-34"/>
              </a:rPr>
              <a:t>Seller(s)</a:t>
            </a:r>
          </a:p>
        </p:txBody>
      </p:sp>
      <p:sp>
        <p:nvSpPr>
          <p:cNvPr id="17" name="TextBox 16"/>
          <p:cNvSpPr txBox="1"/>
          <p:nvPr/>
        </p:nvSpPr>
        <p:spPr>
          <a:xfrm>
            <a:off x="5006762" y="4394918"/>
            <a:ext cx="1654619" cy="343620"/>
          </a:xfrm>
          <a:prstGeom prst="rect">
            <a:avLst/>
          </a:prstGeom>
          <a:noFill/>
        </p:spPr>
        <p:txBody>
          <a:bodyPr wrap="none" rtlCol="0">
            <a:spAutoFit/>
          </a:bodyPr>
          <a:lstStyle/>
          <a:p>
            <a:pPr algn="ctr" defTabSz="946094"/>
            <a:r>
              <a:rPr lang="en-GB" sz="1633" b="1" dirty="0">
                <a:solidFill>
                  <a:srgbClr val="000000"/>
                </a:solidFill>
                <a:latin typeface="Sarabun" panose="00000500000000000000" pitchFamily="2" charset="-34"/>
                <a:cs typeface="Sarabun" panose="00000500000000000000" pitchFamily="2" charset="-34"/>
              </a:rPr>
              <a:t>Warranty Claim</a:t>
            </a:r>
          </a:p>
        </p:txBody>
      </p:sp>
      <p:sp>
        <p:nvSpPr>
          <p:cNvPr id="4" name="Curved Up Arrow 11">
            <a:extLst>
              <a:ext uri="{FF2B5EF4-FFF2-40B4-BE49-F238E27FC236}">
                <a16:creationId xmlns:a16="http://schemas.microsoft.com/office/drawing/2014/main" id="{6DF2D9E4-8412-A51B-D28F-4BCB7B7A1981}"/>
              </a:ext>
            </a:extLst>
          </p:cNvPr>
          <p:cNvSpPr/>
          <p:nvPr/>
        </p:nvSpPr>
        <p:spPr>
          <a:xfrm rot="10800000" flipH="1">
            <a:off x="4282319" y="2643176"/>
            <a:ext cx="3329937" cy="625191"/>
          </a:xfrm>
          <a:prstGeom prst="curvedUpArrow">
            <a:avLst>
              <a:gd name="adj1" fmla="val 25000"/>
              <a:gd name="adj2" fmla="val 88170"/>
              <a:gd name="adj3" fmla="val 2790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6094"/>
            <a:endParaRPr lang="en-GB" sz="1633" dirty="0">
              <a:solidFill>
                <a:srgbClr val="000000"/>
              </a:solidFill>
              <a:latin typeface="Sarabun" panose="00000500000000000000" pitchFamily="2" charset="-34"/>
              <a:cs typeface="Sarabun" panose="00000500000000000000" pitchFamily="2" charset="-34"/>
            </a:endParaRPr>
          </a:p>
        </p:txBody>
      </p:sp>
      <p:sp>
        <p:nvSpPr>
          <p:cNvPr id="5" name="Curved Up Arrow 11">
            <a:extLst>
              <a:ext uri="{FF2B5EF4-FFF2-40B4-BE49-F238E27FC236}">
                <a16:creationId xmlns:a16="http://schemas.microsoft.com/office/drawing/2014/main" id="{101C3C80-AEE6-28A7-448E-8894FE610DC7}"/>
              </a:ext>
            </a:extLst>
          </p:cNvPr>
          <p:cNvSpPr/>
          <p:nvPr/>
        </p:nvSpPr>
        <p:spPr>
          <a:xfrm rot="10800000" flipV="1">
            <a:off x="3778191" y="4274688"/>
            <a:ext cx="4111760" cy="576202"/>
          </a:xfrm>
          <a:prstGeom prst="curvedUpArrow">
            <a:avLst>
              <a:gd name="adj1" fmla="val 25000"/>
              <a:gd name="adj2" fmla="val 88170"/>
              <a:gd name="adj3" fmla="val 279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6094"/>
            <a:endParaRPr lang="en-GB" sz="1633" dirty="0">
              <a:solidFill>
                <a:srgbClr val="000000"/>
              </a:solidFill>
              <a:latin typeface="Sarabun" panose="00000500000000000000" pitchFamily="2" charset="-34"/>
              <a:cs typeface="Sarabun" panose="00000500000000000000" pitchFamily="2" charset="-34"/>
            </a:endParaRPr>
          </a:p>
        </p:txBody>
      </p:sp>
      <p:sp>
        <p:nvSpPr>
          <p:cNvPr id="19" name="Curved Up Arrow 11">
            <a:extLst>
              <a:ext uri="{FF2B5EF4-FFF2-40B4-BE49-F238E27FC236}">
                <a16:creationId xmlns:a16="http://schemas.microsoft.com/office/drawing/2014/main" id="{6E8365C3-3E16-E745-C63C-07BC95BA90AF}"/>
              </a:ext>
            </a:extLst>
          </p:cNvPr>
          <p:cNvSpPr/>
          <p:nvPr/>
        </p:nvSpPr>
        <p:spPr>
          <a:xfrm rot="10800000" flipH="1" flipV="1">
            <a:off x="3333957" y="4173220"/>
            <a:ext cx="5524085" cy="979431"/>
          </a:xfrm>
          <a:prstGeom prst="curvedUpArrow">
            <a:avLst>
              <a:gd name="adj1" fmla="val 25000"/>
              <a:gd name="adj2" fmla="val 88170"/>
              <a:gd name="adj3" fmla="val 2790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6094"/>
            <a:endParaRPr lang="en-GB" sz="1633" dirty="0">
              <a:solidFill>
                <a:srgbClr val="000000"/>
              </a:solidFill>
              <a:latin typeface="Sarabun" panose="00000500000000000000" pitchFamily="2" charset="-34"/>
              <a:cs typeface="Sarabun" panose="00000500000000000000" pitchFamily="2" charset="-34"/>
            </a:endParaRPr>
          </a:p>
        </p:txBody>
      </p:sp>
    </p:spTree>
    <p:extLst>
      <p:ext uri="{BB962C8B-B14F-4D97-AF65-F5344CB8AC3E}">
        <p14:creationId xmlns:p14="http://schemas.microsoft.com/office/powerpoint/2010/main" val="400546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F253-331D-49DB-A098-1EC67E86BA55}"/>
              </a:ext>
            </a:extLst>
          </p:cNvPr>
          <p:cNvSpPr>
            <a:spLocks noGrp="1"/>
          </p:cNvSpPr>
          <p:nvPr>
            <p:ph type="title"/>
          </p:nvPr>
        </p:nvSpPr>
        <p:spPr>
          <a:xfrm>
            <a:off x="1902579" y="922097"/>
            <a:ext cx="8468511" cy="558486"/>
          </a:xfrm>
        </p:spPr>
        <p:txBody>
          <a:bodyPr/>
          <a:lstStyle/>
          <a:p>
            <a:r>
              <a:rPr lang="en-GB" sz="3629" dirty="0"/>
              <a:t>Strategy - Why a buy-side policy is better</a:t>
            </a:r>
          </a:p>
        </p:txBody>
      </p:sp>
      <p:sp>
        <p:nvSpPr>
          <p:cNvPr id="3" name="TextBox 2">
            <a:extLst>
              <a:ext uri="{FF2B5EF4-FFF2-40B4-BE49-F238E27FC236}">
                <a16:creationId xmlns:a16="http://schemas.microsoft.com/office/drawing/2014/main" id="{AA97465A-5F3E-D001-638C-7F0688B1953B}"/>
              </a:ext>
            </a:extLst>
          </p:cNvPr>
          <p:cNvSpPr txBox="1"/>
          <p:nvPr/>
        </p:nvSpPr>
        <p:spPr>
          <a:xfrm>
            <a:off x="1898680" y="1991730"/>
            <a:ext cx="4084269" cy="4361694"/>
          </a:xfrm>
          <a:prstGeom prst="rect">
            <a:avLst/>
          </a:prstGeom>
          <a:noFill/>
          <a:ln>
            <a:solidFill>
              <a:schemeClr val="accent1"/>
            </a:solidFill>
          </a:ln>
        </p:spPr>
        <p:txBody>
          <a:bodyPr wrap="square" lIns="97976" tIns="97976" rIns="97976" bIns="97976" rtlCol="0">
            <a:noAutofit/>
          </a:bodyPr>
          <a:lstStyle/>
          <a:p>
            <a:pPr defTabSz="946094">
              <a:defRPr/>
            </a:pPr>
            <a:r>
              <a:rPr lang="en-GB" sz="1452" b="1" dirty="0">
                <a:solidFill>
                  <a:srgbClr val="00A7E7"/>
                </a:solidFill>
                <a:latin typeface="Segoe UI"/>
                <a:cs typeface="Sarabun" pitchFamily="2" charset="-34"/>
              </a:rPr>
              <a:t>Benefits for buyer</a:t>
            </a:r>
          </a:p>
        </p:txBody>
      </p:sp>
      <p:grpSp>
        <p:nvGrpSpPr>
          <p:cNvPr id="14" name="Group 13">
            <a:extLst>
              <a:ext uri="{FF2B5EF4-FFF2-40B4-BE49-F238E27FC236}">
                <a16:creationId xmlns:a16="http://schemas.microsoft.com/office/drawing/2014/main" id="{7A2DB4B2-EFCE-489B-4360-79DB38B800CC}"/>
              </a:ext>
            </a:extLst>
          </p:cNvPr>
          <p:cNvGrpSpPr/>
          <p:nvPr/>
        </p:nvGrpSpPr>
        <p:grpSpPr>
          <a:xfrm>
            <a:off x="2025939" y="2394463"/>
            <a:ext cx="1823118" cy="670440"/>
            <a:chOff x="859418" y="2678867"/>
            <a:chExt cx="2009650" cy="739036"/>
          </a:xfrm>
        </p:grpSpPr>
        <p:pic>
          <p:nvPicPr>
            <p:cNvPr id="4" name="Picture 3">
              <a:extLst>
                <a:ext uri="{FF2B5EF4-FFF2-40B4-BE49-F238E27FC236}">
                  <a16:creationId xmlns:a16="http://schemas.microsoft.com/office/drawing/2014/main" id="{24688781-9293-C2EA-823C-47BF70A11A44}"/>
                </a:ext>
              </a:extLst>
            </p:cNvPr>
            <p:cNvPicPr>
              <a:picLocks noChangeAspect="1"/>
            </p:cNvPicPr>
            <p:nvPr/>
          </p:nvPicPr>
          <p:blipFill>
            <a:blip r:embed="rId3"/>
            <a:stretch>
              <a:fillRect/>
            </a:stretch>
          </p:blipFill>
          <p:spPr>
            <a:xfrm>
              <a:off x="859418" y="2678867"/>
              <a:ext cx="241300" cy="368300"/>
            </a:xfrm>
            <a:prstGeom prst="rect">
              <a:avLst/>
            </a:prstGeom>
          </p:spPr>
        </p:pic>
        <p:sp>
          <p:nvSpPr>
            <p:cNvPr id="5" name="TextBox 4">
              <a:extLst>
                <a:ext uri="{FF2B5EF4-FFF2-40B4-BE49-F238E27FC236}">
                  <a16:creationId xmlns:a16="http://schemas.microsoft.com/office/drawing/2014/main" id="{43C71EE7-89EF-085C-D6F2-0A7EB6F46B12}"/>
                </a:ext>
              </a:extLst>
            </p:cNvPr>
            <p:cNvSpPr txBox="1"/>
            <p:nvPr/>
          </p:nvSpPr>
          <p:spPr>
            <a:xfrm>
              <a:off x="1209601" y="2678867"/>
              <a:ext cx="1659467" cy="739036"/>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Increased protection including limit of liability, period of cover and warranty coverage</a:t>
              </a:r>
            </a:p>
          </p:txBody>
        </p:sp>
      </p:grpSp>
      <p:grpSp>
        <p:nvGrpSpPr>
          <p:cNvPr id="19" name="Group 18">
            <a:extLst>
              <a:ext uri="{FF2B5EF4-FFF2-40B4-BE49-F238E27FC236}">
                <a16:creationId xmlns:a16="http://schemas.microsoft.com/office/drawing/2014/main" id="{283B45C9-C871-A999-78F0-D535D83BFFEE}"/>
              </a:ext>
            </a:extLst>
          </p:cNvPr>
          <p:cNvGrpSpPr/>
          <p:nvPr/>
        </p:nvGrpSpPr>
        <p:grpSpPr>
          <a:xfrm>
            <a:off x="4186921" y="2394465"/>
            <a:ext cx="1670638" cy="335220"/>
            <a:chOff x="3241499" y="2658616"/>
            <a:chExt cx="1841569" cy="369517"/>
          </a:xfrm>
        </p:grpSpPr>
        <p:sp>
          <p:nvSpPr>
            <p:cNvPr id="6" name="TextBox 5">
              <a:extLst>
                <a:ext uri="{FF2B5EF4-FFF2-40B4-BE49-F238E27FC236}">
                  <a16:creationId xmlns:a16="http://schemas.microsoft.com/office/drawing/2014/main" id="{6A58C292-D0E7-0BA6-208E-D7AD79604FE6}"/>
                </a:ext>
              </a:extLst>
            </p:cNvPr>
            <p:cNvSpPr txBox="1"/>
            <p:nvPr/>
          </p:nvSpPr>
          <p:spPr>
            <a:xfrm>
              <a:off x="3638549" y="2658616"/>
              <a:ext cx="1444519" cy="369517"/>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Differentiates a bid in </a:t>
              </a:r>
            </a:p>
            <a:p>
              <a:pPr defTabSz="946094">
                <a:defRPr/>
              </a:pPr>
              <a:r>
                <a:rPr lang="en-US" sz="1089" dirty="0">
                  <a:solidFill>
                    <a:srgbClr val="FFFFFF"/>
                  </a:solidFill>
                  <a:latin typeface="Segoe UI"/>
                  <a:cs typeface="Sarabun" pitchFamily="2" charset="-34"/>
                </a:rPr>
                <a:t>an auction process</a:t>
              </a:r>
            </a:p>
          </p:txBody>
        </p:sp>
        <p:pic>
          <p:nvPicPr>
            <p:cNvPr id="7" name="Picture 6">
              <a:extLst>
                <a:ext uri="{FF2B5EF4-FFF2-40B4-BE49-F238E27FC236}">
                  <a16:creationId xmlns:a16="http://schemas.microsoft.com/office/drawing/2014/main" id="{99971DA1-BA5E-836C-30EB-A15766A7606A}"/>
                </a:ext>
              </a:extLst>
            </p:cNvPr>
            <p:cNvPicPr>
              <a:picLocks noChangeAspect="1"/>
            </p:cNvPicPr>
            <p:nvPr/>
          </p:nvPicPr>
          <p:blipFill>
            <a:blip r:embed="rId4"/>
            <a:stretch>
              <a:fillRect/>
            </a:stretch>
          </p:blipFill>
          <p:spPr>
            <a:xfrm>
              <a:off x="3241499" y="2658616"/>
              <a:ext cx="296689" cy="274712"/>
            </a:xfrm>
            <a:prstGeom prst="rect">
              <a:avLst/>
            </a:prstGeom>
          </p:spPr>
        </p:pic>
      </p:grpSp>
      <p:grpSp>
        <p:nvGrpSpPr>
          <p:cNvPr id="12" name="Group 11">
            <a:extLst>
              <a:ext uri="{FF2B5EF4-FFF2-40B4-BE49-F238E27FC236}">
                <a16:creationId xmlns:a16="http://schemas.microsoft.com/office/drawing/2014/main" id="{F3079063-BEE5-3F33-5847-7E345BCEE8BE}"/>
              </a:ext>
            </a:extLst>
          </p:cNvPr>
          <p:cNvGrpSpPr/>
          <p:nvPr/>
        </p:nvGrpSpPr>
        <p:grpSpPr>
          <a:xfrm>
            <a:off x="2025940" y="3192485"/>
            <a:ext cx="1680634" cy="838050"/>
            <a:chOff x="859418" y="3371563"/>
            <a:chExt cx="1852588" cy="923795"/>
          </a:xfrm>
        </p:grpSpPr>
        <p:sp>
          <p:nvSpPr>
            <p:cNvPr id="8" name="TextBox 7">
              <a:extLst>
                <a:ext uri="{FF2B5EF4-FFF2-40B4-BE49-F238E27FC236}">
                  <a16:creationId xmlns:a16="http://schemas.microsoft.com/office/drawing/2014/main" id="{F0F177F7-267A-FBBC-4BA0-7B8FE2606A54}"/>
                </a:ext>
              </a:extLst>
            </p:cNvPr>
            <p:cNvSpPr txBox="1"/>
            <p:nvPr/>
          </p:nvSpPr>
          <p:spPr>
            <a:xfrm>
              <a:off x="1209601" y="3371563"/>
              <a:ext cx="1502405" cy="923795"/>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Greater covenant strength from an insurer and a dedicated claims service</a:t>
              </a:r>
            </a:p>
          </p:txBody>
        </p:sp>
        <p:pic>
          <p:nvPicPr>
            <p:cNvPr id="13" name="Picture 12">
              <a:extLst>
                <a:ext uri="{FF2B5EF4-FFF2-40B4-BE49-F238E27FC236}">
                  <a16:creationId xmlns:a16="http://schemas.microsoft.com/office/drawing/2014/main" id="{A70EBE15-F1D0-E065-45C8-26CC270DCCCE}"/>
                </a:ext>
              </a:extLst>
            </p:cNvPr>
            <p:cNvPicPr>
              <a:picLocks noChangeAspect="1"/>
            </p:cNvPicPr>
            <p:nvPr/>
          </p:nvPicPr>
          <p:blipFill>
            <a:blip r:embed="rId5"/>
            <a:stretch>
              <a:fillRect/>
            </a:stretch>
          </p:blipFill>
          <p:spPr>
            <a:xfrm>
              <a:off x="859418" y="3405155"/>
              <a:ext cx="279141" cy="279141"/>
            </a:xfrm>
            <a:prstGeom prst="rect">
              <a:avLst/>
            </a:prstGeom>
          </p:spPr>
        </p:pic>
      </p:grpSp>
      <p:grpSp>
        <p:nvGrpSpPr>
          <p:cNvPr id="18" name="Group 17">
            <a:extLst>
              <a:ext uri="{FF2B5EF4-FFF2-40B4-BE49-F238E27FC236}">
                <a16:creationId xmlns:a16="http://schemas.microsoft.com/office/drawing/2014/main" id="{F58D6FF2-6C76-E075-9E20-C635CF68A630}"/>
              </a:ext>
            </a:extLst>
          </p:cNvPr>
          <p:cNvGrpSpPr/>
          <p:nvPr/>
        </p:nvGrpSpPr>
        <p:grpSpPr>
          <a:xfrm>
            <a:off x="4220415" y="3192485"/>
            <a:ext cx="1674089" cy="502830"/>
            <a:chOff x="3278420" y="3329371"/>
            <a:chExt cx="1845373" cy="554276"/>
          </a:xfrm>
        </p:grpSpPr>
        <p:sp>
          <p:nvSpPr>
            <p:cNvPr id="9" name="TextBox 8">
              <a:extLst>
                <a:ext uri="{FF2B5EF4-FFF2-40B4-BE49-F238E27FC236}">
                  <a16:creationId xmlns:a16="http://schemas.microsoft.com/office/drawing/2014/main" id="{027D4587-A729-9CBA-C818-BD208D0E3060}"/>
                </a:ext>
              </a:extLst>
            </p:cNvPr>
            <p:cNvSpPr txBox="1"/>
            <p:nvPr/>
          </p:nvSpPr>
          <p:spPr>
            <a:xfrm>
              <a:off x="3638550" y="3329371"/>
              <a:ext cx="1485243" cy="554276"/>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Broader set of contractual protections</a:t>
              </a:r>
            </a:p>
          </p:txBody>
        </p:sp>
        <p:pic>
          <p:nvPicPr>
            <p:cNvPr id="50" name="Picture 49">
              <a:extLst>
                <a:ext uri="{FF2B5EF4-FFF2-40B4-BE49-F238E27FC236}">
                  <a16:creationId xmlns:a16="http://schemas.microsoft.com/office/drawing/2014/main" id="{BCD40EB6-529C-A9F5-C382-4009B49302D9}"/>
                </a:ext>
              </a:extLst>
            </p:cNvPr>
            <p:cNvPicPr>
              <a:picLocks noChangeAspect="1"/>
            </p:cNvPicPr>
            <p:nvPr/>
          </p:nvPicPr>
          <p:blipFill>
            <a:blip r:embed="rId6"/>
            <a:stretch>
              <a:fillRect/>
            </a:stretch>
          </p:blipFill>
          <p:spPr>
            <a:xfrm>
              <a:off x="3278420" y="3329371"/>
              <a:ext cx="259769" cy="311723"/>
            </a:xfrm>
            <a:prstGeom prst="rect">
              <a:avLst/>
            </a:prstGeom>
          </p:spPr>
        </p:pic>
      </p:grpSp>
      <p:grpSp>
        <p:nvGrpSpPr>
          <p:cNvPr id="11" name="Group 10">
            <a:extLst>
              <a:ext uri="{FF2B5EF4-FFF2-40B4-BE49-F238E27FC236}">
                <a16:creationId xmlns:a16="http://schemas.microsoft.com/office/drawing/2014/main" id="{262CE8A3-6366-4356-5B25-951C33104259}"/>
              </a:ext>
            </a:extLst>
          </p:cNvPr>
          <p:cNvGrpSpPr/>
          <p:nvPr/>
        </p:nvGrpSpPr>
        <p:grpSpPr>
          <a:xfrm>
            <a:off x="2022614" y="4037798"/>
            <a:ext cx="1816075" cy="502830"/>
            <a:chOff x="855753" y="4235088"/>
            <a:chExt cx="2001886" cy="554277"/>
          </a:xfrm>
        </p:grpSpPr>
        <p:sp>
          <p:nvSpPr>
            <p:cNvPr id="51" name="TextBox 50">
              <a:extLst>
                <a:ext uri="{FF2B5EF4-FFF2-40B4-BE49-F238E27FC236}">
                  <a16:creationId xmlns:a16="http://schemas.microsoft.com/office/drawing/2014/main" id="{A8A9AD32-0180-1A1A-0C75-1CDF40784037}"/>
                </a:ext>
              </a:extLst>
            </p:cNvPr>
            <p:cNvSpPr txBox="1"/>
            <p:nvPr/>
          </p:nvSpPr>
          <p:spPr>
            <a:xfrm>
              <a:off x="1198172" y="4235088"/>
              <a:ext cx="1659467" cy="554277"/>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Provides comfort to lenders, investors and shareholders</a:t>
              </a:r>
            </a:p>
          </p:txBody>
        </p:sp>
        <p:pic>
          <p:nvPicPr>
            <p:cNvPr id="53" name="Picture 52">
              <a:extLst>
                <a:ext uri="{FF2B5EF4-FFF2-40B4-BE49-F238E27FC236}">
                  <a16:creationId xmlns:a16="http://schemas.microsoft.com/office/drawing/2014/main" id="{590BC20D-590D-D7A3-317A-95610B1832BF}"/>
                </a:ext>
              </a:extLst>
            </p:cNvPr>
            <p:cNvPicPr>
              <a:picLocks noChangeAspect="1"/>
            </p:cNvPicPr>
            <p:nvPr/>
          </p:nvPicPr>
          <p:blipFill>
            <a:blip r:embed="rId7"/>
            <a:stretch>
              <a:fillRect/>
            </a:stretch>
          </p:blipFill>
          <p:spPr>
            <a:xfrm>
              <a:off x="855753" y="4237043"/>
              <a:ext cx="261080" cy="251038"/>
            </a:xfrm>
            <a:prstGeom prst="rect">
              <a:avLst/>
            </a:prstGeom>
          </p:spPr>
        </p:pic>
      </p:grpSp>
      <p:grpSp>
        <p:nvGrpSpPr>
          <p:cNvPr id="16" name="Group 15">
            <a:extLst>
              <a:ext uri="{FF2B5EF4-FFF2-40B4-BE49-F238E27FC236}">
                <a16:creationId xmlns:a16="http://schemas.microsoft.com/office/drawing/2014/main" id="{874C493F-8859-2848-4BBB-9FB94C7B4217}"/>
              </a:ext>
            </a:extLst>
          </p:cNvPr>
          <p:cNvGrpSpPr/>
          <p:nvPr/>
        </p:nvGrpSpPr>
        <p:grpSpPr>
          <a:xfrm>
            <a:off x="4156963" y="3990509"/>
            <a:ext cx="1737540" cy="670440"/>
            <a:chOff x="3208477" y="4089723"/>
            <a:chExt cx="1915316" cy="739036"/>
          </a:xfrm>
        </p:grpSpPr>
        <p:sp>
          <p:nvSpPr>
            <p:cNvPr id="52" name="TextBox 51">
              <a:extLst>
                <a:ext uri="{FF2B5EF4-FFF2-40B4-BE49-F238E27FC236}">
                  <a16:creationId xmlns:a16="http://schemas.microsoft.com/office/drawing/2014/main" id="{CE9A624A-42F3-4A3D-6C47-DCBE21345F7F}"/>
                </a:ext>
              </a:extLst>
            </p:cNvPr>
            <p:cNvSpPr txBox="1"/>
            <p:nvPr/>
          </p:nvSpPr>
          <p:spPr>
            <a:xfrm>
              <a:off x="3638550" y="4089723"/>
              <a:ext cx="1485243" cy="739036"/>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Allows the buyer to recover against an insurer for sellers' fraud</a:t>
              </a:r>
            </a:p>
          </p:txBody>
        </p:sp>
        <p:pic>
          <p:nvPicPr>
            <p:cNvPr id="54" name="Picture 53">
              <a:extLst>
                <a:ext uri="{FF2B5EF4-FFF2-40B4-BE49-F238E27FC236}">
                  <a16:creationId xmlns:a16="http://schemas.microsoft.com/office/drawing/2014/main" id="{F0358A11-5D86-F674-2D39-EEA0BBBE1A8C}"/>
                </a:ext>
              </a:extLst>
            </p:cNvPr>
            <p:cNvPicPr>
              <a:picLocks noChangeAspect="1"/>
            </p:cNvPicPr>
            <p:nvPr/>
          </p:nvPicPr>
          <p:blipFill>
            <a:blip r:embed="rId8"/>
            <a:stretch>
              <a:fillRect/>
            </a:stretch>
          </p:blipFill>
          <p:spPr>
            <a:xfrm>
              <a:off x="3208477" y="4089723"/>
              <a:ext cx="329712" cy="317500"/>
            </a:xfrm>
            <a:prstGeom prst="rect">
              <a:avLst/>
            </a:prstGeom>
          </p:spPr>
        </p:pic>
      </p:grpSp>
      <p:grpSp>
        <p:nvGrpSpPr>
          <p:cNvPr id="10" name="Group 9">
            <a:extLst>
              <a:ext uri="{FF2B5EF4-FFF2-40B4-BE49-F238E27FC236}">
                <a16:creationId xmlns:a16="http://schemas.microsoft.com/office/drawing/2014/main" id="{421A8983-7141-3EEB-4C1B-CC16EE297E75}"/>
              </a:ext>
            </a:extLst>
          </p:cNvPr>
          <p:cNvGrpSpPr/>
          <p:nvPr/>
        </p:nvGrpSpPr>
        <p:grpSpPr>
          <a:xfrm>
            <a:off x="2016476" y="4634963"/>
            <a:ext cx="1912875" cy="1508490"/>
            <a:chOff x="848986" y="5243198"/>
            <a:chExt cx="2108591" cy="1662831"/>
          </a:xfrm>
        </p:grpSpPr>
        <p:sp>
          <p:nvSpPr>
            <p:cNvPr id="55" name="TextBox 54">
              <a:extLst>
                <a:ext uri="{FF2B5EF4-FFF2-40B4-BE49-F238E27FC236}">
                  <a16:creationId xmlns:a16="http://schemas.microsoft.com/office/drawing/2014/main" id="{E181198E-8F8F-39A8-08D3-6A01C5CDD6E8}"/>
                </a:ext>
              </a:extLst>
            </p:cNvPr>
            <p:cNvSpPr txBox="1"/>
            <p:nvPr/>
          </p:nvSpPr>
          <p:spPr>
            <a:xfrm>
              <a:off x="1209601" y="5243198"/>
              <a:ext cx="1747976" cy="1662831"/>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Gives direct recourse to the Buyer from an insurer, particularly useful in jurisdictions where there is limited appetite for recourse against the Seller through traditional methods, such as the courts</a:t>
              </a:r>
            </a:p>
          </p:txBody>
        </p:sp>
        <p:pic>
          <p:nvPicPr>
            <p:cNvPr id="56" name="Picture 55">
              <a:extLst>
                <a:ext uri="{FF2B5EF4-FFF2-40B4-BE49-F238E27FC236}">
                  <a16:creationId xmlns:a16="http://schemas.microsoft.com/office/drawing/2014/main" id="{67A24A23-4A99-54EC-5D7D-717ED62E8B9D}"/>
                </a:ext>
              </a:extLst>
            </p:cNvPr>
            <p:cNvPicPr>
              <a:picLocks noChangeAspect="1"/>
            </p:cNvPicPr>
            <p:nvPr/>
          </p:nvPicPr>
          <p:blipFill>
            <a:blip r:embed="rId9"/>
            <a:stretch>
              <a:fillRect/>
            </a:stretch>
          </p:blipFill>
          <p:spPr>
            <a:xfrm>
              <a:off x="848986" y="5258972"/>
              <a:ext cx="291172" cy="322369"/>
            </a:xfrm>
            <a:prstGeom prst="rect">
              <a:avLst/>
            </a:prstGeom>
          </p:spPr>
        </p:pic>
      </p:grpSp>
      <p:grpSp>
        <p:nvGrpSpPr>
          <p:cNvPr id="17" name="Group 16">
            <a:extLst>
              <a:ext uri="{FF2B5EF4-FFF2-40B4-BE49-F238E27FC236}">
                <a16:creationId xmlns:a16="http://schemas.microsoft.com/office/drawing/2014/main" id="{D15DD99D-B6E0-6179-5DCA-8E763BE4FEB0}"/>
              </a:ext>
            </a:extLst>
          </p:cNvPr>
          <p:cNvGrpSpPr/>
          <p:nvPr/>
        </p:nvGrpSpPr>
        <p:grpSpPr>
          <a:xfrm>
            <a:off x="4156964" y="4634968"/>
            <a:ext cx="1609938" cy="335220"/>
            <a:chOff x="3208477" y="5224944"/>
            <a:chExt cx="1774659" cy="369517"/>
          </a:xfrm>
        </p:grpSpPr>
        <p:sp>
          <p:nvSpPr>
            <p:cNvPr id="57" name="TextBox 56">
              <a:extLst>
                <a:ext uri="{FF2B5EF4-FFF2-40B4-BE49-F238E27FC236}">
                  <a16:creationId xmlns:a16="http://schemas.microsoft.com/office/drawing/2014/main" id="{D0DB9B26-910F-BEBC-4DD0-393FDA3B2C74}"/>
                </a:ext>
              </a:extLst>
            </p:cNvPr>
            <p:cNvSpPr txBox="1"/>
            <p:nvPr/>
          </p:nvSpPr>
          <p:spPr>
            <a:xfrm>
              <a:off x="3638550" y="5224944"/>
              <a:ext cx="1344586" cy="369517"/>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Minimizes </a:t>
              </a:r>
              <a:br>
                <a:rPr lang="en-US" sz="1089" dirty="0">
                  <a:solidFill>
                    <a:srgbClr val="FFFFFF"/>
                  </a:solidFill>
                  <a:latin typeface="Segoe UI"/>
                  <a:cs typeface="Sarabun" pitchFamily="2" charset="-34"/>
                </a:rPr>
              </a:br>
              <a:r>
                <a:rPr lang="en-US" sz="1089" dirty="0">
                  <a:solidFill>
                    <a:srgbClr val="FFFFFF"/>
                  </a:solidFill>
                  <a:latin typeface="Segoe UI"/>
                  <a:cs typeface="Sarabun" pitchFamily="2" charset="-34"/>
                </a:rPr>
                <a:t>execution risk</a:t>
              </a:r>
            </a:p>
          </p:txBody>
        </p:sp>
        <p:pic>
          <p:nvPicPr>
            <p:cNvPr id="58" name="Picture 57">
              <a:extLst>
                <a:ext uri="{FF2B5EF4-FFF2-40B4-BE49-F238E27FC236}">
                  <a16:creationId xmlns:a16="http://schemas.microsoft.com/office/drawing/2014/main" id="{32E5651F-D9DB-7B86-8590-71A1C504C39C}"/>
                </a:ext>
              </a:extLst>
            </p:cNvPr>
            <p:cNvPicPr>
              <a:picLocks noChangeAspect="1"/>
            </p:cNvPicPr>
            <p:nvPr/>
          </p:nvPicPr>
          <p:blipFill>
            <a:blip r:embed="rId10"/>
            <a:stretch>
              <a:fillRect/>
            </a:stretch>
          </p:blipFill>
          <p:spPr>
            <a:xfrm>
              <a:off x="3208477" y="5229365"/>
              <a:ext cx="329712" cy="329712"/>
            </a:xfrm>
            <a:prstGeom prst="rect">
              <a:avLst/>
            </a:prstGeom>
          </p:spPr>
        </p:pic>
      </p:grpSp>
      <p:sp>
        <p:nvSpPr>
          <p:cNvPr id="59" name="TextBox 58">
            <a:extLst>
              <a:ext uri="{FF2B5EF4-FFF2-40B4-BE49-F238E27FC236}">
                <a16:creationId xmlns:a16="http://schemas.microsoft.com/office/drawing/2014/main" id="{47708AD7-9DB7-1648-89FC-C31CC9CE6E48}"/>
              </a:ext>
            </a:extLst>
          </p:cNvPr>
          <p:cNvSpPr txBox="1"/>
          <p:nvPr/>
        </p:nvSpPr>
        <p:spPr>
          <a:xfrm>
            <a:off x="6164913" y="1991730"/>
            <a:ext cx="4206176" cy="2869984"/>
          </a:xfrm>
          <a:prstGeom prst="rect">
            <a:avLst/>
          </a:prstGeom>
          <a:noFill/>
          <a:ln>
            <a:solidFill>
              <a:schemeClr val="accent2"/>
            </a:solidFill>
          </a:ln>
        </p:spPr>
        <p:txBody>
          <a:bodyPr wrap="square" lIns="97976" tIns="97976" rIns="97976" bIns="97976" rtlCol="0">
            <a:noAutofit/>
          </a:bodyPr>
          <a:lstStyle/>
          <a:p>
            <a:pPr defTabSz="946094">
              <a:defRPr/>
            </a:pPr>
            <a:r>
              <a:rPr lang="en-GB" sz="1452" b="1" dirty="0">
                <a:solidFill>
                  <a:srgbClr val="EF5399"/>
                </a:solidFill>
                <a:latin typeface="Segoe UI"/>
                <a:cs typeface="Sarabun" pitchFamily="2" charset="-34"/>
              </a:rPr>
              <a:t>Benefits for seller</a:t>
            </a:r>
          </a:p>
        </p:txBody>
      </p:sp>
      <p:grpSp>
        <p:nvGrpSpPr>
          <p:cNvPr id="23" name="Group 22">
            <a:extLst>
              <a:ext uri="{FF2B5EF4-FFF2-40B4-BE49-F238E27FC236}">
                <a16:creationId xmlns:a16="http://schemas.microsoft.com/office/drawing/2014/main" id="{426F7C05-A290-8820-7B0B-26A5ECB9098C}"/>
              </a:ext>
            </a:extLst>
          </p:cNvPr>
          <p:cNvGrpSpPr/>
          <p:nvPr/>
        </p:nvGrpSpPr>
        <p:grpSpPr>
          <a:xfrm>
            <a:off x="6395869" y="2411850"/>
            <a:ext cx="1923887" cy="335220"/>
            <a:chOff x="5700105" y="2658616"/>
            <a:chExt cx="2120729" cy="369517"/>
          </a:xfrm>
        </p:grpSpPr>
        <p:sp>
          <p:nvSpPr>
            <p:cNvPr id="60" name="TextBox 59">
              <a:extLst>
                <a:ext uri="{FF2B5EF4-FFF2-40B4-BE49-F238E27FC236}">
                  <a16:creationId xmlns:a16="http://schemas.microsoft.com/office/drawing/2014/main" id="{C107D0AA-3FF1-9F5E-57E1-29CCD77112D7}"/>
                </a:ext>
              </a:extLst>
            </p:cNvPr>
            <p:cNvSpPr txBox="1"/>
            <p:nvPr/>
          </p:nvSpPr>
          <p:spPr>
            <a:xfrm>
              <a:off x="6161368" y="2658616"/>
              <a:ext cx="1659466" cy="369517"/>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Faster transaction negotiations</a:t>
              </a:r>
            </a:p>
          </p:txBody>
        </p:sp>
        <p:pic>
          <p:nvPicPr>
            <p:cNvPr id="62" name="Picture 61">
              <a:extLst>
                <a:ext uri="{FF2B5EF4-FFF2-40B4-BE49-F238E27FC236}">
                  <a16:creationId xmlns:a16="http://schemas.microsoft.com/office/drawing/2014/main" id="{8638E868-B6E2-0212-7E6A-681A019B723B}"/>
                </a:ext>
              </a:extLst>
            </p:cNvPr>
            <p:cNvPicPr>
              <a:picLocks noChangeAspect="1"/>
            </p:cNvPicPr>
            <p:nvPr/>
          </p:nvPicPr>
          <p:blipFill>
            <a:blip r:embed="rId11"/>
            <a:stretch>
              <a:fillRect/>
            </a:stretch>
          </p:blipFill>
          <p:spPr>
            <a:xfrm>
              <a:off x="5700105" y="2658616"/>
              <a:ext cx="342900" cy="195943"/>
            </a:xfrm>
            <a:prstGeom prst="rect">
              <a:avLst/>
            </a:prstGeom>
          </p:spPr>
        </p:pic>
      </p:grpSp>
      <p:grpSp>
        <p:nvGrpSpPr>
          <p:cNvPr id="31" name="Group 30">
            <a:extLst>
              <a:ext uri="{FF2B5EF4-FFF2-40B4-BE49-F238E27FC236}">
                <a16:creationId xmlns:a16="http://schemas.microsoft.com/office/drawing/2014/main" id="{CB3274A6-77CC-8E62-F9C7-4FF4C81817F3}"/>
              </a:ext>
            </a:extLst>
          </p:cNvPr>
          <p:cNvGrpSpPr/>
          <p:nvPr/>
        </p:nvGrpSpPr>
        <p:grpSpPr>
          <a:xfrm>
            <a:off x="8304549" y="2411849"/>
            <a:ext cx="1931176" cy="218903"/>
            <a:chOff x="7780422" y="2658616"/>
            <a:chExt cx="2128764" cy="241300"/>
          </a:xfrm>
        </p:grpSpPr>
        <p:sp>
          <p:nvSpPr>
            <p:cNvPr id="61" name="TextBox 60">
              <a:extLst>
                <a:ext uri="{FF2B5EF4-FFF2-40B4-BE49-F238E27FC236}">
                  <a16:creationId xmlns:a16="http://schemas.microsoft.com/office/drawing/2014/main" id="{0FB604D8-768A-C081-DA92-7C9EC2B79A38}"/>
                </a:ext>
              </a:extLst>
            </p:cNvPr>
            <p:cNvSpPr txBox="1"/>
            <p:nvPr/>
          </p:nvSpPr>
          <p:spPr>
            <a:xfrm>
              <a:off x="8368551" y="2694628"/>
              <a:ext cx="1540635" cy="184759"/>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Clean exit from deal</a:t>
              </a:r>
            </a:p>
          </p:txBody>
        </p:sp>
        <p:pic>
          <p:nvPicPr>
            <p:cNvPr id="63" name="Picture 62">
              <a:extLst>
                <a:ext uri="{FF2B5EF4-FFF2-40B4-BE49-F238E27FC236}">
                  <a16:creationId xmlns:a16="http://schemas.microsoft.com/office/drawing/2014/main" id="{B5AF7B01-8DB2-F559-8EF1-DD0954819086}"/>
                </a:ext>
              </a:extLst>
            </p:cNvPr>
            <p:cNvPicPr>
              <a:picLocks noChangeAspect="1"/>
            </p:cNvPicPr>
            <p:nvPr/>
          </p:nvPicPr>
          <p:blipFill>
            <a:blip r:embed="rId12"/>
            <a:stretch>
              <a:fillRect/>
            </a:stretch>
          </p:blipFill>
          <p:spPr>
            <a:xfrm>
              <a:off x="7780422" y="2658616"/>
              <a:ext cx="406400" cy="241300"/>
            </a:xfrm>
            <a:prstGeom prst="rect">
              <a:avLst/>
            </a:prstGeom>
          </p:spPr>
        </p:pic>
      </p:grpSp>
      <p:grpSp>
        <p:nvGrpSpPr>
          <p:cNvPr id="22" name="Group 21">
            <a:extLst>
              <a:ext uri="{FF2B5EF4-FFF2-40B4-BE49-F238E27FC236}">
                <a16:creationId xmlns:a16="http://schemas.microsoft.com/office/drawing/2014/main" id="{4641D58C-45EA-CFF9-1D77-4253A25FA2C0}"/>
              </a:ext>
            </a:extLst>
          </p:cNvPr>
          <p:cNvGrpSpPr/>
          <p:nvPr/>
        </p:nvGrpSpPr>
        <p:grpSpPr>
          <a:xfrm>
            <a:off x="6379832" y="2847088"/>
            <a:ext cx="1927067" cy="335220"/>
            <a:chOff x="5682427" y="3165193"/>
            <a:chExt cx="2124235" cy="369517"/>
          </a:xfrm>
        </p:grpSpPr>
        <p:sp>
          <p:nvSpPr>
            <p:cNvPr id="64" name="TextBox 63">
              <a:extLst>
                <a:ext uri="{FF2B5EF4-FFF2-40B4-BE49-F238E27FC236}">
                  <a16:creationId xmlns:a16="http://schemas.microsoft.com/office/drawing/2014/main" id="{AE3305E9-68C2-BE56-9CE3-699A703FEF4A}"/>
                </a:ext>
              </a:extLst>
            </p:cNvPr>
            <p:cNvSpPr txBox="1"/>
            <p:nvPr/>
          </p:nvSpPr>
          <p:spPr>
            <a:xfrm>
              <a:off x="6147195" y="3165193"/>
              <a:ext cx="1659467" cy="369517"/>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Mitigation against </a:t>
              </a:r>
            </a:p>
            <a:p>
              <a:pPr defTabSz="946094">
                <a:defRPr/>
              </a:pPr>
              <a:r>
                <a:rPr lang="en-US" sz="1089" dirty="0">
                  <a:solidFill>
                    <a:srgbClr val="FFFFFF"/>
                  </a:solidFill>
                  <a:latin typeface="Segoe UI"/>
                  <a:cs typeface="Sarabun" pitchFamily="2" charset="-34"/>
                </a:rPr>
                <a:t>price-chips</a:t>
              </a:r>
            </a:p>
          </p:txBody>
        </p:sp>
        <p:pic>
          <p:nvPicPr>
            <p:cNvPr id="66" name="Picture 65">
              <a:extLst>
                <a:ext uri="{FF2B5EF4-FFF2-40B4-BE49-F238E27FC236}">
                  <a16:creationId xmlns:a16="http://schemas.microsoft.com/office/drawing/2014/main" id="{0174D0C9-E9E7-99EB-E68B-BD20E78EE355}"/>
                </a:ext>
              </a:extLst>
            </p:cNvPr>
            <p:cNvPicPr>
              <a:picLocks noChangeAspect="1"/>
            </p:cNvPicPr>
            <p:nvPr/>
          </p:nvPicPr>
          <p:blipFill>
            <a:blip r:embed="rId13"/>
            <a:stretch>
              <a:fillRect/>
            </a:stretch>
          </p:blipFill>
          <p:spPr>
            <a:xfrm>
              <a:off x="5682427" y="3165193"/>
              <a:ext cx="360578" cy="292970"/>
            </a:xfrm>
            <a:prstGeom prst="rect">
              <a:avLst/>
            </a:prstGeom>
          </p:spPr>
        </p:pic>
      </p:grpSp>
      <p:grpSp>
        <p:nvGrpSpPr>
          <p:cNvPr id="30" name="Group 29">
            <a:extLst>
              <a:ext uri="{FF2B5EF4-FFF2-40B4-BE49-F238E27FC236}">
                <a16:creationId xmlns:a16="http://schemas.microsoft.com/office/drawing/2014/main" id="{6128A87C-75D9-A9E4-54DB-E9422AE1608D}"/>
              </a:ext>
            </a:extLst>
          </p:cNvPr>
          <p:cNvGrpSpPr/>
          <p:nvPr/>
        </p:nvGrpSpPr>
        <p:grpSpPr>
          <a:xfrm>
            <a:off x="8395879" y="2847088"/>
            <a:ext cx="1839845" cy="335220"/>
            <a:chOff x="7881097" y="3138384"/>
            <a:chExt cx="2028088" cy="369517"/>
          </a:xfrm>
        </p:grpSpPr>
        <p:sp>
          <p:nvSpPr>
            <p:cNvPr id="65" name="TextBox 64">
              <a:extLst>
                <a:ext uri="{FF2B5EF4-FFF2-40B4-BE49-F238E27FC236}">
                  <a16:creationId xmlns:a16="http://schemas.microsoft.com/office/drawing/2014/main" id="{46139B95-23E3-DDD0-D34A-3998FC74EC90}"/>
                </a:ext>
              </a:extLst>
            </p:cNvPr>
            <p:cNvSpPr txBox="1"/>
            <p:nvPr/>
          </p:nvSpPr>
          <p:spPr>
            <a:xfrm>
              <a:off x="8368550" y="3138384"/>
              <a:ext cx="1540635" cy="369517"/>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Maximizes the return </a:t>
              </a:r>
            </a:p>
            <a:p>
              <a:pPr defTabSz="946094">
                <a:defRPr/>
              </a:pPr>
              <a:r>
                <a:rPr lang="en-US" sz="1089" dirty="0">
                  <a:solidFill>
                    <a:srgbClr val="FFFFFF"/>
                  </a:solidFill>
                  <a:latin typeface="Segoe UI"/>
                  <a:cs typeface="Sarabun" pitchFamily="2" charset="-34"/>
                </a:rPr>
                <a:t>to investors</a:t>
              </a:r>
            </a:p>
          </p:txBody>
        </p:sp>
        <p:pic>
          <p:nvPicPr>
            <p:cNvPr id="67" name="Picture 66">
              <a:extLst>
                <a:ext uri="{FF2B5EF4-FFF2-40B4-BE49-F238E27FC236}">
                  <a16:creationId xmlns:a16="http://schemas.microsoft.com/office/drawing/2014/main" id="{40C76E2D-BB20-E007-209F-AC179699A023}"/>
                </a:ext>
              </a:extLst>
            </p:cNvPr>
            <p:cNvPicPr>
              <a:picLocks noChangeAspect="1"/>
            </p:cNvPicPr>
            <p:nvPr/>
          </p:nvPicPr>
          <p:blipFill>
            <a:blip r:embed="rId14"/>
            <a:stretch>
              <a:fillRect/>
            </a:stretch>
          </p:blipFill>
          <p:spPr>
            <a:xfrm>
              <a:off x="7881097" y="3138384"/>
              <a:ext cx="266700" cy="317500"/>
            </a:xfrm>
            <a:prstGeom prst="rect">
              <a:avLst/>
            </a:prstGeom>
          </p:spPr>
        </p:pic>
      </p:grpSp>
      <p:grpSp>
        <p:nvGrpSpPr>
          <p:cNvPr id="20" name="Group 19">
            <a:extLst>
              <a:ext uri="{FF2B5EF4-FFF2-40B4-BE49-F238E27FC236}">
                <a16:creationId xmlns:a16="http://schemas.microsoft.com/office/drawing/2014/main" id="{FE763C57-EC7F-1058-9CBF-9934CBCA5439}"/>
              </a:ext>
            </a:extLst>
          </p:cNvPr>
          <p:cNvGrpSpPr/>
          <p:nvPr/>
        </p:nvGrpSpPr>
        <p:grpSpPr>
          <a:xfrm>
            <a:off x="6392032" y="3284845"/>
            <a:ext cx="1932217" cy="502830"/>
            <a:chOff x="5695875" y="3641094"/>
            <a:chExt cx="2129911" cy="554277"/>
          </a:xfrm>
        </p:grpSpPr>
        <p:sp>
          <p:nvSpPr>
            <p:cNvPr id="68" name="TextBox 67">
              <a:extLst>
                <a:ext uri="{FF2B5EF4-FFF2-40B4-BE49-F238E27FC236}">
                  <a16:creationId xmlns:a16="http://schemas.microsoft.com/office/drawing/2014/main" id="{A471DE3C-D1CE-D0C1-88AA-526842E558FF}"/>
                </a:ext>
              </a:extLst>
            </p:cNvPr>
            <p:cNvSpPr txBox="1"/>
            <p:nvPr/>
          </p:nvSpPr>
          <p:spPr>
            <a:xfrm>
              <a:off x="6166319" y="3641094"/>
              <a:ext cx="1659467" cy="554277"/>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Removes warranty burden of management team transferring </a:t>
              </a:r>
            </a:p>
          </p:txBody>
        </p:sp>
        <p:pic>
          <p:nvPicPr>
            <p:cNvPr id="70" name="Picture 69">
              <a:extLst>
                <a:ext uri="{FF2B5EF4-FFF2-40B4-BE49-F238E27FC236}">
                  <a16:creationId xmlns:a16="http://schemas.microsoft.com/office/drawing/2014/main" id="{23674332-0131-F79B-EFC1-127D97585E9C}"/>
                </a:ext>
              </a:extLst>
            </p:cNvPr>
            <p:cNvPicPr>
              <a:picLocks noChangeAspect="1"/>
            </p:cNvPicPr>
            <p:nvPr/>
          </p:nvPicPr>
          <p:blipFill>
            <a:blip r:embed="rId15"/>
            <a:stretch>
              <a:fillRect/>
            </a:stretch>
          </p:blipFill>
          <p:spPr>
            <a:xfrm>
              <a:off x="5695875" y="3641094"/>
              <a:ext cx="350656" cy="338564"/>
            </a:xfrm>
            <a:prstGeom prst="rect">
              <a:avLst/>
            </a:prstGeom>
          </p:spPr>
        </p:pic>
      </p:grpSp>
      <p:grpSp>
        <p:nvGrpSpPr>
          <p:cNvPr id="29" name="Group 28">
            <a:extLst>
              <a:ext uri="{FF2B5EF4-FFF2-40B4-BE49-F238E27FC236}">
                <a16:creationId xmlns:a16="http://schemas.microsoft.com/office/drawing/2014/main" id="{264BB426-C67D-F4DC-1611-F81C73F797C7}"/>
              </a:ext>
            </a:extLst>
          </p:cNvPr>
          <p:cNvGrpSpPr/>
          <p:nvPr/>
        </p:nvGrpSpPr>
        <p:grpSpPr>
          <a:xfrm>
            <a:off x="8391976" y="3284845"/>
            <a:ext cx="1951550" cy="670440"/>
            <a:chOff x="7876794" y="3620930"/>
            <a:chExt cx="2151223" cy="739036"/>
          </a:xfrm>
        </p:grpSpPr>
        <p:sp>
          <p:nvSpPr>
            <p:cNvPr id="69" name="TextBox 68">
              <a:extLst>
                <a:ext uri="{FF2B5EF4-FFF2-40B4-BE49-F238E27FC236}">
                  <a16:creationId xmlns:a16="http://schemas.microsoft.com/office/drawing/2014/main" id="{3400D1C3-595D-4B52-BB1B-DA2C3B8CC0E6}"/>
                </a:ext>
              </a:extLst>
            </p:cNvPr>
            <p:cNvSpPr txBox="1"/>
            <p:nvPr/>
          </p:nvSpPr>
          <p:spPr>
            <a:xfrm>
              <a:off x="8368551" y="3620930"/>
              <a:ext cx="1659466" cy="739036"/>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Sellers no longer need to have any involvement in the day-to-day business</a:t>
              </a:r>
            </a:p>
          </p:txBody>
        </p:sp>
        <p:pic>
          <p:nvPicPr>
            <p:cNvPr id="71" name="Picture 70">
              <a:extLst>
                <a:ext uri="{FF2B5EF4-FFF2-40B4-BE49-F238E27FC236}">
                  <a16:creationId xmlns:a16="http://schemas.microsoft.com/office/drawing/2014/main" id="{DC70608E-3C0C-F872-FB8A-73C68812EDCE}"/>
                </a:ext>
              </a:extLst>
            </p:cNvPr>
            <p:cNvPicPr>
              <a:picLocks noChangeAspect="1"/>
            </p:cNvPicPr>
            <p:nvPr/>
          </p:nvPicPr>
          <p:blipFill>
            <a:blip r:embed="rId16"/>
            <a:stretch>
              <a:fillRect/>
            </a:stretch>
          </p:blipFill>
          <p:spPr>
            <a:xfrm>
              <a:off x="7876794" y="3620930"/>
              <a:ext cx="291175" cy="291175"/>
            </a:xfrm>
            <a:prstGeom prst="rect">
              <a:avLst/>
            </a:prstGeom>
          </p:spPr>
        </p:pic>
      </p:grpSp>
      <p:grpSp>
        <p:nvGrpSpPr>
          <p:cNvPr id="21" name="Group 20">
            <a:extLst>
              <a:ext uri="{FF2B5EF4-FFF2-40B4-BE49-F238E27FC236}">
                <a16:creationId xmlns:a16="http://schemas.microsoft.com/office/drawing/2014/main" id="{0C224083-D9BF-9C29-D072-195B3F57CA4D}"/>
              </a:ext>
            </a:extLst>
          </p:cNvPr>
          <p:cNvGrpSpPr/>
          <p:nvPr/>
        </p:nvGrpSpPr>
        <p:grpSpPr>
          <a:xfrm>
            <a:off x="6392032" y="4028467"/>
            <a:ext cx="2041883" cy="838050"/>
            <a:chOff x="5695875" y="4440641"/>
            <a:chExt cx="2250798" cy="923795"/>
          </a:xfrm>
        </p:grpSpPr>
        <p:sp>
          <p:nvSpPr>
            <p:cNvPr id="72" name="TextBox 71">
              <a:extLst>
                <a:ext uri="{FF2B5EF4-FFF2-40B4-BE49-F238E27FC236}">
                  <a16:creationId xmlns:a16="http://schemas.microsoft.com/office/drawing/2014/main" id="{18BF93BB-A6B0-B81B-7A9F-4C51200683CA}"/>
                </a:ext>
              </a:extLst>
            </p:cNvPr>
            <p:cNvSpPr txBox="1"/>
            <p:nvPr/>
          </p:nvSpPr>
          <p:spPr>
            <a:xfrm>
              <a:off x="6147195" y="4440641"/>
              <a:ext cx="1799478" cy="923795"/>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Comfort provided to warrantors with insurer taking on risk rather than seller or management warrantors</a:t>
              </a:r>
            </a:p>
          </p:txBody>
        </p:sp>
        <p:pic>
          <p:nvPicPr>
            <p:cNvPr id="74" name="Picture 73">
              <a:extLst>
                <a:ext uri="{FF2B5EF4-FFF2-40B4-BE49-F238E27FC236}">
                  <a16:creationId xmlns:a16="http://schemas.microsoft.com/office/drawing/2014/main" id="{6AF4522F-808F-CA61-3A6C-442DFD56984A}"/>
                </a:ext>
              </a:extLst>
            </p:cNvPr>
            <p:cNvPicPr>
              <a:picLocks noChangeAspect="1"/>
            </p:cNvPicPr>
            <p:nvPr/>
          </p:nvPicPr>
          <p:blipFill>
            <a:blip r:embed="rId17"/>
            <a:stretch>
              <a:fillRect/>
            </a:stretch>
          </p:blipFill>
          <p:spPr>
            <a:xfrm>
              <a:off x="5695875" y="4440641"/>
              <a:ext cx="347130" cy="287280"/>
            </a:xfrm>
            <a:prstGeom prst="rect">
              <a:avLst/>
            </a:prstGeom>
          </p:spPr>
        </p:pic>
      </p:grpSp>
      <p:grpSp>
        <p:nvGrpSpPr>
          <p:cNvPr id="28" name="Group 27">
            <a:extLst>
              <a:ext uri="{FF2B5EF4-FFF2-40B4-BE49-F238E27FC236}">
                <a16:creationId xmlns:a16="http://schemas.microsoft.com/office/drawing/2014/main" id="{312B16F5-BAE3-C059-B82E-699A182CC525}"/>
              </a:ext>
            </a:extLst>
          </p:cNvPr>
          <p:cNvGrpSpPr/>
          <p:nvPr/>
        </p:nvGrpSpPr>
        <p:grpSpPr>
          <a:xfrm>
            <a:off x="8390266" y="4028472"/>
            <a:ext cx="1845458" cy="502830"/>
            <a:chOff x="7874909" y="4440641"/>
            <a:chExt cx="2034276" cy="554277"/>
          </a:xfrm>
        </p:grpSpPr>
        <p:sp>
          <p:nvSpPr>
            <p:cNvPr id="73" name="TextBox 72">
              <a:extLst>
                <a:ext uri="{FF2B5EF4-FFF2-40B4-BE49-F238E27FC236}">
                  <a16:creationId xmlns:a16="http://schemas.microsoft.com/office/drawing/2014/main" id="{547AD9A8-9327-4972-ADE5-D9EDB25491F5}"/>
                </a:ext>
              </a:extLst>
            </p:cNvPr>
            <p:cNvSpPr txBox="1"/>
            <p:nvPr/>
          </p:nvSpPr>
          <p:spPr>
            <a:xfrm>
              <a:off x="8368551" y="4440641"/>
              <a:ext cx="1540634" cy="554277"/>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Enables sellers to use </a:t>
              </a:r>
            </a:p>
            <a:p>
              <a:pPr defTabSz="946094">
                <a:defRPr/>
              </a:pPr>
              <a:r>
                <a:rPr lang="en-US" sz="1089" dirty="0">
                  <a:solidFill>
                    <a:srgbClr val="FFFFFF"/>
                  </a:solidFill>
                  <a:latin typeface="Segoe UI"/>
                  <a:cs typeface="Sarabun" pitchFamily="2" charset="-34"/>
                </a:rPr>
                <a:t>the proceeds of the </a:t>
              </a:r>
            </a:p>
            <a:p>
              <a:pPr defTabSz="946094">
                <a:defRPr/>
              </a:pPr>
              <a:r>
                <a:rPr lang="en-US" sz="1089" dirty="0">
                  <a:solidFill>
                    <a:srgbClr val="FFFFFF"/>
                  </a:solidFill>
                  <a:latin typeface="Segoe UI"/>
                  <a:cs typeface="Sarabun" pitchFamily="2" charset="-34"/>
                </a:rPr>
                <a:t>sale immediately</a:t>
              </a:r>
            </a:p>
          </p:txBody>
        </p:sp>
        <p:pic>
          <p:nvPicPr>
            <p:cNvPr id="75" name="Picture 74">
              <a:extLst>
                <a:ext uri="{FF2B5EF4-FFF2-40B4-BE49-F238E27FC236}">
                  <a16:creationId xmlns:a16="http://schemas.microsoft.com/office/drawing/2014/main" id="{029415C1-F23F-3D96-80D1-FFB35ABAE241}"/>
                </a:ext>
              </a:extLst>
            </p:cNvPr>
            <p:cNvPicPr>
              <a:picLocks noChangeAspect="1"/>
            </p:cNvPicPr>
            <p:nvPr/>
          </p:nvPicPr>
          <p:blipFill>
            <a:blip r:embed="rId18"/>
            <a:stretch>
              <a:fillRect/>
            </a:stretch>
          </p:blipFill>
          <p:spPr>
            <a:xfrm>
              <a:off x="7874909" y="4440641"/>
              <a:ext cx="299015" cy="265791"/>
            </a:xfrm>
            <a:prstGeom prst="rect">
              <a:avLst/>
            </a:prstGeom>
          </p:spPr>
        </p:pic>
      </p:grpSp>
      <p:sp>
        <p:nvSpPr>
          <p:cNvPr id="76" name="TextBox 75">
            <a:extLst>
              <a:ext uri="{FF2B5EF4-FFF2-40B4-BE49-F238E27FC236}">
                <a16:creationId xmlns:a16="http://schemas.microsoft.com/office/drawing/2014/main" id="{8F606C11-F94E-3C4F-5986-179854248067}"/>
              </a:ext>
            </a:extLst>
          </p:cNvPr>
          <p:cNvSpPr txBox="1"/>
          <p:nvPr/>
        </p:nvSpPr>
        <p:spPr>
          <a:xfrm>
            <a:off x="6164913" y="5012776"/>
            <a:ext cx="4206175" cy="1340648"/>
          </a:xfrm>
          <a:prstGeom prst="rect">
            <a:avLst/>
          </a:prstGeom>
          <a:noFill/>
          <a:ln>
            <a:solidFill>
              <a:schemeClr val="accent3"/>
            </a:solidFill>
          </a:ln>
        </p:spPr>
        <p:txBody>
          <a:bodyPr wrap="square" lIns="97976" tIns="97976" rIns="97976" bIns="97976" rtlCol="0">
            <a:noAutofit/>
          </a:bodyPr>
          <a:lstStyle/>
          <a:p>
            <a:pPr defTabSz="946094">
              <a:defRPr/>
            </a:pPr>
            <a:r>
              <a:rPr lang="en-GB" sz="1452" b="1" dirty="0">
                <a:solidFill>
                  <a:srgbClr val="00A24F"/>
                </a:solidFill>
                <a:latin typeface="Segoe UI"/>
                <a:cs typeface="Sarabun" pitchFamily="2" charset="-34"/>
              </a:rPr>
              <a:t>Mutual benefits</a:t>
            </a:r>
          </a:p>
        </p:txBody>
      </p:sp>
      <p:sp>
        <p:nvSpPr>
          <p:cNvPr id="77" name="TextBox 76">
            <a:extLst>
              <a:ext uri="{FF2B5EF4-FFF2-40B4-BE49-F238E27FC236}">
                <a16:creationId xmlns:a16="http://schemas.microsoft.com/office/drawing/2014/main" id="{198B3912-F3B5-6B76-2D8D-8E53F2DB8719}"/>
              </a:ext>
            </a:extLst>
          </p:cNvPr>
          <p:cNvSpPr txBox="1"/>
          <p:nvPr/>
        </p:nvSpPr>
        <p:spPr>
          <a:xfrm>
            <a:off x="6822915" y="5445355"/>
            <a:ext cx="1284955" cy="838050"/>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Facilitates negotiation and completion of </a:t>
            </a:r>
            <a:br>
              <a:rPr lang="en-US" sz="1089" dirty="0">
                <a:solidFill>
                  <a:srgbClr val="FFFFFF"/>
                </a:solidFill>
                <a:latin typeface="Segoe UI"/>
                <a:cs typeface="Sarabun" pitchFamily="2" charset="-34"/>
              </a:rPr>
            </a:br>
            <a:r>
              <a:rPr lang="en-US" sz="1089" dirty="0">
                <a:solidFill>
                  <a:srgbClr val="FFFFFF"/>
                </a:solidFill>
                <a:latin typeface="Segoe UI"/>
                <a:cs typeface="Sarabun" pitchFamily="2" charset="-34"/>
              </a:rPr>
              <a:t>the transaction </a:t>
            </a:r>
            <a:br>
              <a:rPr lang="en-US" sz="1089" dirty="0">
                <a:solidFill>
                  <a:srgbClr val="FFFFFF"/>
                </a:solidFill>
                <a:latin typeface="Segoe UI"/>
                <a:cs typeface="Sarabun" pitchFamily="2" charset="-34"/>
              </a:rPr>
            </a:br>
            <a:r>
              <a:rPr lang="en-US" sz="1089" dirty="0">
                <a:solidFill>
                  <a:srgbClr val="FFFFFF"/>
                </a:solidFill>
                <a:latin typeface="Segoe UI"/>
                <a:cs typeface="Sarabun" pitchFamily="2" charset="-34"/>
              </a:rPr>
              <a:t>- deal certainty</a:t>
            </a:r>
          </a:p>
        </p:txBody>
      </p:sp>
      <p:sp>
        <p:nvSpPr>
          <p:cNvPr id="78" name="TextBox 77">
            <a:extLst>
              <a:ext uri="{FF2B5EF4-FFF2-40B4-BE49-F238E27FC236}">
                <a16:creationId xmlns:a16="http://schemas.microsoft.com/office/drawing/2014/main" id="{96B56159-5DC0-96CD-361A-721E15854426}"/>
              </a:ext>
            </a:extLst>
          </p:cNvPr>
          <p:cNvSpPr txBox="1"/>
          <p:nvPr/>
        </p:nvSpPr>
        <p:spPr>
          <a:xfrm>
            <a:off x="8838088" y="5429313"/>
            <a:ext cx="1476300" cy="670440"/>
          </a:xfrm>
          <a:prstGeom prst="rect">
            <a:avLst/>
          </a:prstGeom>
          <a:noFill/>
        </p:spPr>
        <p:txBody>
          <a:bodyPr wrap="square" lIns="0" tIns="0" rIns="0" bIns="0" rtlCol="0">
            <a:spAutoFit/>
          </a:bodyPr>
          <a:lstStyle/>
          <a:p>
            <a:pPr defTabSz="946094">
              <a:defRPr/>
            </a:pPr>
            <a:r>
              <a:rPr lang="en-US" sz="1089" dirty="0">
                <a:solidFill>
                  <a:srgbClr val="FFFFFF"/>
                </a:solidFill>
                <a:latin typeface="Segoe UI"/>
                <a:cs typeface="Sarabun" pitchFamily="2" charset="-34"/>
              </a:rPr>
              <a:t>Ability to insure known issues e.g. tax, litigation, contingent risks via standalone policies</a:t>
            </a:r>
          </a:p>
        </p:txBody>
      </p:sp>
      <p:pic>
        <p:nvPicPr>
          <p:cNvPr id="79" name="Picture 78">
            <a:extLst>
              <a:ext uri="{FF2B5EF4-FFF2-40B4-BE49-F238E27FC236}">
                <a16:creationId xmlns:a16="http://schemas.microsoft.com/office/drawing/2014/main" id="{D65CFEFA-067C-3F01-7136-DED456B62AE4}"/>
              </a:ext>
            </a:extLst>
          </p:cNvPr>
          <p:cNvPicPr>
            <a:picLocks noChangeAspect="1"/>
          </p:cNvPicPr>
          <p:nvPr/>
        </p:nvPicPr>
        <p:blipFill>
          <a:blip r:embed="rId19"/>
          <a:stretch>
            <a:fillRect/>
          </a:stretch>
        </p:blipFill>
        <p:spPr>
          <a:xfrm>
            <a:off x="6435000" y="5445355"/>
            <a:ext cx="278167" cy="267469"/>
          </a:xfrm>
          <a:prstGeom prst="rect">
            <a:avLst/>
          </a:prstGeom>
        </p:spPr>
      </p:pic>
      <p:pic>
        <p:nvPicPr>
          <p:cNvPr id="80" name="Picture 79">
            <a:extLst>
              <a:ext uri="{FF2B5EF4-FFF2-40B4-BE49-F238E27FC236}">
                <a16:creationId xmlns:a16="http://schemas.microsoft.com/office/drawing/2014/main" id="{767332E4-5A29-BE06-CD26-6B791DA0548A}"/>
              </a:ext>
            </a:extLst>
          </p:cNvPr>
          <p:cNvPicPr>
            <a:picLocks noChangeAspect="1"/>
          </p:cNvPicPr>
          <p:nvPr/>
        </p:nvPicPr>
        <p:blipFill>
          <a:blip r:embed="rId20"/>
          <a:stretch>
            <a:fillRect/>
          </a:stretch>
        </p:blipFill>
        <p:spPr>
          <a:xfrm>
            <a:off x="8433915" y="5429313"/>
            <a:ext cx="293600" cy="263228"/>
          </a:xfrm>
          <a:prstGeom prst="rect">
            <a:avLst/>
          </a:prstGeom>
        </p:spPr>
      </p:pic>
      <p:sp>
        <p:nvSpPr>
          <p:cNvPr id="15" name="TextBox 14">
            <a:extLst>
              <a:ext uri="{FF2B5EF4-FFF2-40B4-BE49-F238E27FC236}">
                <a16:creationId xmlns:a16="http://schemas.microsoft.com/office/drawing/2014/main" id="{11D7C8F4-A0D1-B92C-4080-79A629D3F56C}"/>
              </a:ext>
            </a:extLst>
          </p:cNvPr>
          <p:cNvSpPr txBox="1"/>
          <p:nvPr/>
        </p:nvSpPr>
        <p:spPr>
          <a:xfrm>
            <a:off x="1902578" y="6440471"/>
            <a:ext cx="3473884" cy="125547"/>
          </a:xfrm>
          <a:prstGeom prst="rect">
            <a:avLst/>
          </a:prstGeom>
          <a:noFill/>
        </p:spPr>
        <p:txBody>
          <a:bodyPr wrap="square" lIns="0" tIns="0" rIns="0" bIns="0" rtlCol="0">
            <a:spAutoFit/>
          </a:bodyPr>
          <a:lstStyle/>
          <a:p>
            <a:pPr defTabSz="946094">
              <a:defRPr/>
            </a:pPr>
            <a:r>
              <a:rPr lang="en-US" sz="816" dirty="0">
                <a:solidFill>
                  <a:srgbClr val="FFFFFF"/>
                </a:solidFill>
                <a:latin typeface="Segoe UI"/>
              </a:rPr>
              <a:t>Introduction to W&amp;I</a:t>
            </a:r>
          </a:p>
        </p:txBody>
      </p:sp>
    </p:spTree>
    <p:extLst>
      <p:ext uri="{BB962C8B-B14F-4D97-AF65-F5344CB8AC3E}">
        <p14:creationId xmlns:p14="http://schemas.microsoft.com/office/powerpoint/2010/main" val="3449516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123C-476C-766F-B2B5-29AEA3F0950C}"/>
              </a:ext>
            </a:extLst>
          </p:cNvPr>
          <p:cNvSpPr>
            <a:spLocks noGrp="1"/>
          </p:cNvSpPr>
          <p:nvPr>
            <p:ph type="title"/>
          </p:nvPr>
        </p:nvSpPr>
        <p:spPr/>
        <p:txBody>
          <a:bodyPr/>
          <a:lstStyle/>
          <a:p>
            <a:r>
              <a:rPr lang="en-GB" dirty="0"/>
              <a:t>Sell-side W&amp;I</a:t>
            </a:r>
          </a:p>
        </p:txBody>
      </p:sp>
      <p:sp>
        <p:nvSpPr>
          <p:cNvPr id="3" name="Text Placeholder 2">
            <a:extLst>
              <a:ext uri="{FF2B5EF4-FFF2-40B4-BE49-F238E27FC236}">
                <a16:creationId xmlns:a16="http://schemas.microsoft.com/office/drawing/2014/main" id="{6C2C5C5E-B0D7-7915-3BC9-115CB4CF3DA7}"/>
              </a:ext>
            </a:extLst>
          </p:cNvPr>
          <p:cNvSpPr>
            <a:spLocks noGrp="1"/>
          </p:cNvSpPr>
          <p:nvPr>
            <p:ph type="body" sz="quarter" idx="10"/>
          </p:nvPr>
        </p:nvSpPr>
        <p:spPr/>
        <p:txBody>
          <a:bodyPr/>
          <a:lstStyle/>
          <a:p>
            <a:r>
              <a:rPr lang="en-GB" sz="3600" dirty="0">
                <a:sym typeface="Wingdings" panose="05000000000000000000" pitchFamily="2" charset="2"/>
              </a:rPr>
              <a:t> </a:t>
            </a:r>
            <a:r>
              <a:rPr lang="en-GB" sz="3600" dirty="0"/>
              <a:t>It’s a solution for the sellers if the buy-side refuses to obtain the W&amp;I in their name</a:t>
            </a:r>
          </a:p>
          <a:p>
            <a:pPr marL="290070" indent="-285750">
              <a:buFont typeface="Wingdings" panose="05000000000000000000" pitchFamily="2" charset="2"/>
              <a:buChar char="à"/>
            </a:pPr>
            <a:endParaRPr lang="en-GB" dirty="0"/>
          </a:p>
        </p:txBody>
      </p:sp>
      <p:sp>
        <p:nvSpPr>
          <p:cNvPr id="4" name="Text Placeholder 2">
            <a:extLst>
              <a:ext uri="{FF2B5EF4-FFF2-40B4-BE49-F238E27FC236}">
                <a16:creationId xmlns:a16="http://schemas.microsoft.com/office/drawing/2014/main" id="{9DB35AF7-105D-A0D3-246F-E659092B9B0E}"/>
              </a:ext>
            </a:extLst>
          </p:cNvPr>
          <p:cNvSpPr txBox="1">
            <a:spLocks/>
          </p:cNvSpPr>
          <p:nvPr/>
        </p:nvSpPr>
        <p:spPr>
          <a:xfrm>
            <a:off x="7432646" y="4051883"/>
            <a:ext cx="3395722" cy="1721557"/>
          </a:xfrm>
          <a:prstGeom prst="flowChartAlternateProcess">
            <a:avLst/>
          </a:prstGeom>
          <a:solidFill>
            <a:schemeClr val="accent1">
              <a:lumMod val="60000"/>
              <a:lumOff val="40000"/>
            </a:schemeClr>
          </a:solidFill>
          <a:ln w="12700" cap="flat" cmpd="sng" algn="ctr">
            <a:solidFill>
              <a:prstClr val="white">
                <a:hueOff val="0"/>
                <a:satOff val="0"/>
                <a:lumOff val="0"/>
                <a:alphaOff val="0"/>
              </a:prstClr>
            </a:solidFill>
            <a:prstDash val="solid"/>
            <a:miter lim="800000"/>
          </a:ln>
          <a:effectLst/>
        </p:spPr>
        <p:txBody>
          <a:bodyPr spcFirstLastPara="0" vert="horz" wrap="square" lIns="54559" tIns="54559" rIns="54559" bIns="54559" numCol="1" spcCol="1270" anchor="ctr" anchorCtr="0">
            <a:noAutofit/>
          </a:bodyPr>
          <a:lstStyle>
            <a:lvl1pPr algn="ctr">
              <a:defRPr b="1">
                <a:solidFill>
                  <a:srgbClr val="FFFFFF"/>
                </a:solidFill>
                <a:latin typeface="Sarabun Light"/>
                <a:cs typeface="Sarabun Medium" pitchFamily="2" charset="-34"/>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a:lstStyle>
          <a:p>
            <a:r>
              <a:rPr lang="en-GB" sz="1633" dirty="0"/>
              <a:t>Don’t tell the buy-side!</a:t>
            </a:r>
          </a:p>
        </p:txBody>
      </p:sp>
    </p:spTree>
    <p:extLst>
      <p:ext uri="{BB962C8B-B14F-4D97-AF65-F5344CB8AC3E}">
        <p14:creationId xmlns:p14="http://schemas.microsoft.com/office/powerpoint/2010/main" val="1375921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07C8-8F6C-B59E-698B-7A7CC67E9019}"/>
              </a:ext>
            </a:extLst>
          </p:cNvPr>
          <p:cNvSpPr>
            <a:spLocks noGrp="1"/>
          </p:cNvSpPr>
          <p:nvPr>
            <p:ph type="title"/>
          </p:nvPr>
        </p:nvSpPr>
        <p:spPr/>
        <p:txBody>
          <a:bodyPr/>
          <a:lstStyle/>
          <a:p>
            <a:r>
              <a:rPr lang="en-US" dirty="0"/>
              <a:t>A W&amp;I Policy in Numbers</a:t>
            </a:r>
          </a:p>
        </p:txBody>
      </p:sp>
      <p:pic>
        <p:nvPicPr>
          <p:cNvPr id="4" name="Picture 3" descr="Graphical user interface&#10;&#10;Description automatically generated">
            <a:extLst>
              <a:ext uri="{FF2B5EF4-FFF2-40B4-BE49-F238E27FC236}">
                <a16:creationId xmlns:a16="http://schemas.microsoft.com/office/drawing/2014/main" id="{3D2716F9-FA01-EC2C-EFB9-B6C1B0C204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031" r="75982" b="34948"/>
          <a:stretch/>
        </p:blipFill>
        <p:spPr>
          <a:xfrm>
            <a:off x="1092353" y="1840241"/>
            <a:ext cx="1285960" cy="1114428"/>
          </a:xfrm>
          <a:prstGeom prst="rect">
            <a:avLst/>
          </a:prstGeom>
        </p:spPr>
      </p:pic>
      <p:sp>
        <p:nvSpPr>
          <p:cNvPr id="6" name="TextBox 5">
            <a:extLst>
              <a:ext uri="{FF2B5EF4-FFF2-40B4-BE49-F238E27FC236}">
                <a16:creationId xmlns:a16="http://schemas.microsoft.com/office/drawing/2014/main" id="{7BE20F05-4241-7170-6062-E63226E805D7}"/>
              </a:ext>
            </a:extLst>
          </p:cNvPr>
          <p:cNvSpPr txBox="1"/>
          <p:nvPr/>
        </p:nvSpPr>
        <p:spPr>
          <a:xfrm>
            <a:off x="586536" y="2983337"/>
            <a:ext cx="2297594" cy="781752"/>
          </a:xfrm>
          <a:prstGeom prst="rect">
            <a:avLst/>
          </a:prstGeom>
          <a:noFill/>
        </p:spPr>
        <p:txBody>
          <a:bodyPr wrap="square" lIns="0" tIns="0" rIns="0" bIns="0" rtlCol="0">
            <a:spAutoFit/>
          </a:bodyPr>
          <a:lstStyle/>
          <a:p>
            <a:pPr algn="ctr" defTabSz="946094">
              <a:defRPr/>
            </a:pPr>
            <a:r>
              <a:rPr lang="en-GB" sz="1270" dirty="0">
                <a:solidFill>
                  <a:srgbClr val="FFFFFF"/>
                </a:solidFill>
                <a:latin typeface="Segoe UI"/>
              </a:rPr>
              <a:t>Typical range for policy limit is 10% to 30% of enterprise value (EV) – higher for lower value deals</a:t>
            </a:r>
          </a:p>
        </p:txBody>
      </p:sp>
      <p:pic>
        <p:nvPicPr>
          <p:cNvPr id="5" name="Picture 4" descr="Graphical user interface&#10;&#10;Description automatically generated">
            <a:extLst>
              <a:ext uri="{FF2B5EF4-FFF2-40B4-BE49-F238E27FC236}">
                <a16:creationId xmlns:a16="http://schemas.microsoft.com/office/drawing/2014/main" id="{CFD784DB-6F7F-55AB-65B9-78CE7E8F91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604" r="75455" b="37891"/>
          <a:stretch/>
        </p:blipFill>
        <p:spPr>
          <a:xfrm>
            <a:off x="6679657" y="1865690"/>
            <a:ext cx="1367912" cy="1114429"/>
          </a:xfrm>
          <a:prstGeom prst="rect">
            <a:avLst/>
          </a:prstGeom>
        </p:spPr>
      </p:pic>
      <p:sp>
        <p:nvSpPr>
          <p:cNvPr id="9" name="TextBox 8">
            <a:extLst>
              <a:ext uri="{FF2B5EF4-FFF2-40B4-BE49-F238E27FC236}">
                <a16:creationId xmlns:a16="http://schemas.microsoft.com/office/drawing/2014/main" id="{BD4BF248-44AE-BE13-E03B-F0BB3D70AD71}"/>
              </a:ext>
            </a:extLst>
          </p:cNvPr>
          <p:cNvSpPr txBox="1"/>
          <p:nvPr/>
        </p:nvSpPr>
        <p:spPr>
          <a:xfrm>
            <a:off x="6364314" y="2954668"/>
            <a:ext cx="2106133" cy="1563505"/>
          </a:xfrm>
          <a:prstGeom prst="rect">
            <a:avLst/>
          </a:prstGeom>
          <a:noFill/>
        </p:spPr>
        <p:txBody>
          <a:bodyPr wrap="square" lIns="0" tIns="0" rIns="0" bIns="0" rtlCol="0">
            <a:spAutoFit/>
          </a:bodyPr>
          <a:lstStyle/>
          <a:p>
            <a:pPr algn="ctr" defTabSz="946094">
              <a:defRPr/>
            </a:pPr>
            <a:r>
              <a:rPr lang="en-GB" sz="1270" dirty="0">
                <a:solidFill>
                  <a:srgbClr val="FFFFFF"/>
                </a:solidFill>
                <a:latin typeface="Segoe UI"/>
              </a:rPr>
              <a:t>The de minimis is the minimum amount below which no claim can be made and is calculated at least to match the materiality threshold of the DD reports</a:t>
            </a:r>
          </a:p>
          <a:p>
            <a:pPr algn="ctr" defTabSz="946094">
              <a:defRPr/>
            </a:pPr>
            <a:endParaRPr lang="en-GB" sz="1270" dirty="0">
              <a:solidFill>
                <a:srgbClr val="FFFFFF"/>
              </a:solidFill>
              <a:latin typeface="Segoe UI"/>
            </a:endParaRPr>
          </a:p>
          <a:p>
            <a:pPr algn="ctr" defTabSz="946094">
              <a:defRPr/>
            </a:pPr>
            <a:r>
              <a:rPr lang="en-GB" sz="1270" dirty="0">
                <a:solidFill>
                  <a:srgbClr val="FFFFFF"/>
                </a:solidFill>
                <a:latin typeface="Segoe UI"/>
              </a:rPr>
              <a:t>0.5%/0.035% of EV?</a:t>
            </a:r>
          </a:p>
        </p:txBody>
      </p:sp>
      <p:sp>
        <p:nvSpPr>
          <p:cNvPr id="7" name="TextBox 6">
            <a:extLst>
              <a:ext uri="{FF2B5EF4-FFF2-40B4-BE49-F238E27FC236}">
                <a16:creationId xmlns:a16="http://schemas.microsoft.com/office/drawing/2014/main" id="{14AC3817-C278-37AA-65CC-EE55ED79D86D}"/>
              </a:ext>
            </a:extLst>
          </p:cNvPr>
          <p:cNvSpPr txBox="1"/>
          <p:nvPr/>
        </p:nvSpPr>
        <p:spPr>
          <a:xfrm>
            <a:off x="3601602" y="2954669"/>
            <a:ext cx="2279853" cy="586314"/>
          </a:xfrm>
          <a:prstGeom prst="rect">
            <a:avLst/>
          </a:prstGeom>
          <a:noFill/>
        </p:spPr>
        <p:txBody>
          <a:bodyPr wrap="square" lIns="0" tIns="0" rIns="0" bIns="0" rtlCol="0">
            <a:spAutoFit/>
          </a:bodyPr>
          <a:lstStyle/>
          <a:p>
            <a:pPr algn="ctr" defTabSz="946094">
              <a:defRPr/>
            </a:pPr>
            <a:r>
              <a:rPr lang="en-GB" sz="1270" dirty="0">
                <a:solidFill>
                  <a:srgbClr val="FFFFFF"/>
                </a:solidFill>
                <a:latin typeface="Segoe UI"/>
              </a:rPr>
              <a:t>Excess / retention is calculated as 0.25% - 0.5% of EV (sometimes nil)</a:t>
            </a:r>
          </a:p>
        </p:txBody>
      </p:sp>
      <p:pic>
        <p:nvPicPr>
          <p:cNvPr id="17" name="Picture 16" descr="Graphical user interface&#10;&#10;Description automatically generated">
            <a:extLst>
              <a:ext uri="{FF2B5EF4-FFF2-40B4-BE49-F238E27FC236}">
                <a16:creationId xmlns:a16="http://schemas.microsoft.com/office/drawing/2014/main" id="{950DC1A3-62E9-AA31-A2C6-C032D6A60E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910" r="37083" b="34948"/>
          <a:stretch/>
        </p:blipFill>
        <p:spPr>
          <a:xfrm>
            <a:off x="3694369" y="1848848"/>
            <a:ext cx="1974065" cy="1114428"/>
          </a:xfrm>
          <a:prstGeom prst="rect">
            <a:avLst/>
          </a:prstGeom>
        </p:spPr>
      </p:pic>
      <p:sp>
        <p:nvSpPr>
          <p:cNvPr id="11" name="TextBox 10">
            <a:extLst>
              <a:ext uri="{FF2B5EF4-FFF2-40B4-BE49-F238E27FC236}">
                <a16:creationId xmlns:a16="http://schemas.microsoft.com/office/drawing/2014/main" id="{829B1186-0E4F-2F73-7F39-7D3F3B0B7DF5}"/>
              </a:ext>
            </a:extLst>
          </p:cNvPr>
          <p:cNvSpPr txBox="1"/>
          <p:nvPr/>
        </p:nvSpPr>
        <p:spPr>
          <a:xfrm>
            <a:off x="9060103" y="2954668"/>
            <a:ext cx="2106133" cy="977191"/>
          </a:xfrm>
          <a:prstGeom prst="rect">
            <a:avLst/>
          </a:prstGeom>
          <a:noFill/>
        </p:spPr>
        <p:txBody>
          <a:bodyPr wrap="square" lIns="0" tIns="0" rIns="0" bIns="0" rtlCol="0">
            <a:spAutoFit/>
          </a:bodyPr>
          <a:lstStyle/>
          <a:p>
            <a:pPr algn="ctr" defTabSz="946094">
              <a:defRPr/>
            </a:pPr>
            <a:r>
              <a:rPr lang="en-GB" sz="1270" dirty="0">
                <a:solidFill>
                  <a:srgbClr val="FFFFFF"/>
                </a:solidFill>
                <a:latin typeface="Segoe UI"/>
              </a:rPr>
              <a:t>3 years for </a:t>
            </a:r>
            <a:br>
              <a:rPr lang="en-GB" sz="1270" dirty="0">
                <a:solidFill>
                  <a:srgbClr val="FFFFFF"/>
                </a:solidFill>
                <a:latin typeface="Segoe UI"/>
              </a:rPr>
            </a:br>
            <a:r>
              <a:rPr lang="en-GB" sz="1270" dirty="0">
                <a:solidFill>
                  <a:srgbClr val="FFFFFF"/>
                </a:solidFill>
                <a:latin typeface="Segoe UI"/>
              </a:rPr>
              <a:t>General Warranties</a:t>
            </a:r>
          </a:p>
          <a:p>
            <a:pPr algn="ctr" defTabSz="946094">
              <a:defRPr/>
            </a:pPr>
            <a:endParaRPr lang="en-GB" sz="1270" dirty="0">
              <a:solidFill>
                <a:srgbClr val="FFFFFF"/>
              </a:solidFill>
              <a:latin typeface="Segoe UI"/>
            </a:endParaRPr>
          </a:p>
          <a:p>
            <a:pPr algn="ctr" defTabSz="946094">
              <a:defRPr/>
            </a:pPr>
            <a:r>
              <a:rPr lang="en-GB" sz="1270" dirty="0">
                <a:solidFill>
                  <a:srgbClr val="FFFFFF"/>
                </a:solidFill>
                <a:latin typeface="Segoe UI"/>
              </a:rPr>
              <a:t>7 years for Tax and Fundamental Warranties </a:t>
            </a:r>
          </a:p>
        </p:txBody>
      </p:sp>
      <p:pic>
        <p:nvPicPr>
          <p:cNvPr id="12" name="Picture 11" descr="Graphical user interface&#10;&#10;Description automatically generated">
            <a:extLst>
              <a:ext uri="{FF2B5EF4-FFF2-40B4-BE49-F238E27FC236}">
                <a16:creationId xmlns:a16="http://schemas.microsoft.com/office/drawing/2014/main" id="{E03A694A-C8A9-E205-C582-CBCE6D4CBF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6055" r="5283" b="37891"/>
          <a:stretch/>
        </p:blipFill>
        <p:spPr>
          <a:xfrm>
            <a:off x="9166328" y="1785247"/>
            <a:ext cx="1753211" cy="1169422"/>
          </a:xfrm>
          <a:prstGeom prst="rect">
            <a:avLst/>
          </a:prstGeom>
        </p:spPr>
      </p:pic>
      <p:sp>
        <p:nvSpPr>
          <p:cNvPr id="3" name="TextBox 2">
            <a:extLst>
              <a:ext uri="{FF2B5EF4-FFF2-40B4-BE49-F238E27FC236}">
                <a16:creationId xmlns:a16="http://schemas.microsoft.com/office/drawing/2014/main" id="{85782077-3B86-054C-9BBA-7B8771EA317A}"/>
              </a:ext>
            </a:extLst>
          </p:cNvPr>
          <p:cNvSpPr txBox="1"/>
          <p:nvPr/>
        </p:nvSpPr>
        <p:spPr>
          <a:xfrm>
            <a:off x="1902578" y="6440472"/>
            <a:ext cx="3473884" cy="111697"/>
          </a:xfrm>
          <a:prstGeom prst="rect">
            <a:avLst/>
          </a:prstGeom>
          <a:noFill/>
        </p:spPr>
        <p:txBody>
          <a:bodyPr wrap="square" lIns="0" tIns="0" rIns="0" bIns="0" rtlCol="0">
            <a:spAutoFit/>
          </a:bodyPr>
          <a:lstStyle/>
          <a:p>
            <a:pPr defTabSz="946094">
              <a:defRPr/>
            </a:pPr>
            <a:r>
              <a:rPr lang="en-US" sz="726" dirty="0">
                <a:solidFill>
                  <a:srgbClr val="FFFFFF"/>
                </a:solidFill>
                <a:latin typeface="Segoe UI"/>
              </a:rPr>
              <a:t>Introduction to W&amp;I</a:t>
            </a:r>
          </a:p>
        </p:txBody>
      </p:sp>
    </p:spTree>
    <p:extLst>
      <p:ext uri="{BB962C8B-B14F-4D97-AF65-F5344CB8AC3E}">
        <p14:creationId xmlns:p14="http://schemas.microsoft.com/office/powerpoint/2010/main" val="320940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9C76AB-FFE7-0D8E-5E11-CCA74FA9D1CE}"/>
              </a:ext>
            </a:extLst>
          </p:cNvPr>
          <p:cNvSpPr>
            <a:spLocks noGrp="1"/>
          </p:cNvSpPr>
          <p:nvPr>
            <p:ph type="body" sz="quarter" idx="10"/>
          </p:nvPr>
        </p:nvSpPr>
        <p:spPr>
          <a:xfrm>
            <a:off x="3639520" y="3273204"/>
            <a:ext cx="5789706" cy="2287921"/>
          </a:xfrm>
        </p:spPr>
        <p:txBody>
          <a:bodyPr/>
          <a:lstStyle/>
          <a:p>
            <a:pPr algn="l"/>
            <a:r>
              <a:rPr lang="en-GB" sz="1800" dirty="0"/>
              <a:t>W&amp;I Insurance in the SME Space</a:t>
            </a:r>
          </a:p>
          <a:p>
            <a:pPr algn="l"/>
            <a:r>
              <a:rPr lang="en-GB" sz="1800" dirty="0">
                <a:solidFill>
                  <a:schemeClr val="tx1"/>
                </a:solidFill>
                <a:latin typeface="Sarabun-Light"/>
              </a:rPr>
              <a:t>• Usual standard coverage and exclusions apply (no difference from larger deals)</a:t>
            </a:r>
          </a:p>
          <a:p>
            <a:pPr algn="l"/>
            <a:r>
              <a:rPr lang="en-GB" sz="1800" dirty="0">
                <a:solidFill>
                  <a:schemeClr val="tx1"/>
                </a:solidFill>
                <a:latin typeface="Sarabun-Light"/>
              </a:rPr>
              <a:t>• Proportionately higher levels of cover compared to larger deals</a:t>
            </a:r>
          </a:p>
          <a:p>
            <a:pPr algn="l"/>
            <a:r>
              <a:rPr lang="en-GB" sz="1800" dirty="0">
                <a:solidFill>
                  <a:schemeClr val="tx1"/>
                </a:solidFill>
                <a:latin typeface="Sarabun-Light"/>
              </a:rPr>
              <a:t>(30-100% of EV as opposed to the traditional 10-30%)</a:t>
            </a:r>
          </a:p>
          <a:p>
            <a:pPr algn="l"/>
            <a:r>
              <a:rPr lang="en-GB" sz="1800" dirty="0">
                <a:solidFill>
                  <a:schemeClr val="tx1"/>
                </a:solidFill>
                <a:latin typeface="Sarabun-Light"/>
              </a:rPr>
              <a:t>• Tip-to-nil retentions normally available</a:t>
            </a:r>
          </a:p>
          <a:p>
            <a:pPr algn="l"/>
            <a:r>
              <a:rPr lang="en-GB" sz="1800" dirty="0">
                <a:solidFill>
                  <a:schemeClr val="tx1"/>
                </a:solidFill>
                <a:latin typeface="Sarabun-Light"/>
              </a:rPr>
              <a:t>• Sensible de minimis in line with materiality in DD reports</a:t>
            </a:r>
          </a:p>
          <a:p>
            <a:pPr algn="l"/>
            <a:endParaRPr lang="en-GB" sz="1089" dirty="0">
              <a:solidFill>
                <a:schemeClr val="tx1"/>
              </a:solidFill>
              <a:latin typeface="Sarabun-Light"/>
            </a:endParaRPr>
          </a:p>
          <a:p>
            <a:pPr algn="l"/>
            <a:endParaRPr lang="en-GB" sz="1089" dirty="0">
              <a:solidFill>
                <a:schemeClr val="tx1"/>
              </a:solidFill>
              <a:latin typeface="Sarabun-Light"/>
            </a:endParaRPr>
          </a:p>
        </p:txBody>
      </p:sp>
      <p:pic>
        <p:nvPicPr>
          <p:cNvPr id="12" name="Picture 11">
            <a:extLst>
              <a:ext uri="{FF2B5EF4-FFF2-40B4-BE49-F238E27FC236}">
                <a16:creationId xmlns:a16="http://schemas.microsoft.com/office/drawing/2014/main" id="{B7BCD783-5028-5881-5C6D-6A2B213063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6291" y="1"/>
            <a:ext cx="1992772" cy="6858000"/>
          </a:xfrm>
          <a:prstGeom prst="rect">
            <a:avLst/>
          </a:prstGeom>
        </p:spPr>
      </p:pic>
      <p:sp>
        <p:nvSpPr>
          <p:cNvPr id="5" name="TextBox 4">
            <a:extLst>
              <a:ext uri="{FF2B5EF4-FFF2-40B4-BE49-F238E27FC236}">
                <a16:creationId xmlns:a16="http://schemas.microsoft.com/office/drawing/2014/main" id="{CC321496-23D1-6941-8C2C-A58E2CCC8FA5}"/>
              </a:ext>
            </a:extLst>
          </p:cNvPr>
          <p:cNvSpPr txBox="1"/>
          <p:nvPr/>
        </p:nvSpPr>
        <p:spPr>
          <a:xfrm>
            <a:off x="1902578" y="6440472"/>
            <a:ext cx="3473884" cy="111697"/>
          </a:xfrm>
          <a:prstGeom prst="rect">
            <a:avLst/>
          </a:prstGeom>
          <a:noFill/>
        </p:spPr>
        <p:txBody>
          <a:bodyPr wrap="square" lIns="0" tIns="0" rIns="0" bIns="0" rtlCol="0">
            <a:spAutoFit/>
          </a:bodyPr>
          <a:lstStyle/>
          <a:p>
            <a:r>
              <a:rPr lang="en-US" sz="726" dirty="0">
                <a:solidFill>
                  <a:schemeClr val="bg2"/>
                </a:solidFill>
              </a:rPr>
              <a:t>TRANSACTIONAL RISKS</a:t>
            </a:r>
          </a:p>
        </p:txBody>
      </p:sp>
      <p:pic>
        <p:nvPicPr>
          <p:cNvPr id="6" name="Picture 5">
            <a:extLst>
              <a:ext uri="{FF2B5EF4-FFF2-40B4-BE49-F238E27FC236}">
                <a16:creationId xmlns:a16="http://schemas.microsoft.com/office/drawing/2014/main" id="{6CB268DF-E988-CC1D-EE17-7C291CF3A972}"/>
              </a:ext>
            </a:extLst>
          </p:cNvPr>
          <p:cNvPicPr>
            <a:picLocks noChangeAspect="1"/>
          </p:cNvPicPr>
          <p:nvPr/>
        </p:nvPicPr>
        <p:blipFill>
          <a:blip r:embed="rId4"/>
          <a:stretch>
            <a:fillRect/>
          </a:stretch>
        </p:blipFill>
        <p:spPr>
          <a:xfrm>
            <a:off x="9490305" y="226956"/>
            <a:ext cx="2245893" cy="6092495"/>
          </a:xfrm>
          <a:prstGeom prst="rect">
            <a:avLst/>
          </a:prstGeom>
        </p:spPr>
      </p:pic>
      <p:sp>
        <p:nvSpPr>
          <p:cNvPr id="7" name="TextBox 6">
            <a:extLst>
              <a:ext uri="{FF2B5EF4-FFF2-40B4-BE49-F238E27FC236}">
                <a16:creationId xmlns:a16="http://schemas.microsoft.com/office/drawing/2014/main" id="{C6D5212D-ECAA-AF6A-6644-D42DF9CFC71C}"/>
              </a:ext>
            </a:extLst>
          </p:cNvPr>
          <p:cNvSpPr txBox="1"/>
          <p:nvPr/>
        </p:nvSpPr>
        <p:spPr>
          <a:xfrm>
            <a:off x="4512863" y="1857591"/>
            <a:ext cx="3456679" cy="846194"/>
          </a:xfrm>
          <a:prstGeom prst="rect">
            <a:avLst/>
          </a:prstGeom>
          <a:noFill/>
        </p:spPr>
        <p:txBody>
          <a:bodyPr wrap="square" rtlCol="0">
            <a:spAutoFit/>
          </a:bodyPr>
          <a:lstStyle/>
          <a:p>
            <a:pPr algn="l"/>
            <a:r>
              <a:rPr lang="en-GB" sz="1633" b="1" i="1" dirty="0">
                <a:latin typeface="Sarabun-SemiBold"/>
              </a:rPr>
              <a:t>“Deals in the £1m-£15m range are now very much within appetite for a growing number of insurers”</a:t>
            </a:r>
            <a:endParaRPr lang="en-GB" sz="1633" i="1" dirty="0"/>
          </a:p>
        </p:txBody>
      </p:sp>
      <p:sp>
        <p:nvSpPr>
          <p:cNvPr id="2" name="Title 1">
            <a:extLst>
              <a:ext uri="{FF2B5EF4-FFF2-40B4-BE49-F238E27FC236}">
                <a16:creationId xmlns:a16="http://schemas.microsoft.com/office/drawing/2014/main" id="{ED761DE8-A69A-70C0-2BB9-EBC322AD6558}"/>
              </a:ext>
            </a:extLst>
          </p:cNvPr>
          <p:cNvSpPr>
            <a:spLocks noGrp="1"/>
          </p:cNvSpPr>
          <p:nvPr>
            <p:ph type="title"/>
          </p:nvPr>
        </p:nvSpPr>
        <p:spPr>
          <a:xfrm>
            <a:off x="3837768" y="441978"/>
            <a:ext cx="5053832" cy="846194"/>
          </a:xfrm>
        </p:spPr>
        <p:txBody>
          <a:bodyPr/>
          <a:lstStyle/>
          <a:p>
            <a:r>
              <a:rPr lang="en-US" sz="4400" b="1" i="0" dirty="0">
                <a:solidFill>
                  <a:srgbClr val="07AEEF"/>
                </a:solidFill>
                <a:latin typeface="+mj-lt"/>
                <a:ea typeface="+mn-ea"/>
                <a:cs typeface="+mn-cs"/>
              </a:rPr>
              <a:t>W&amp;I on SME Deals</a:t>
            </a:r>
          </a:p>
        </p:txBody>
      </p:sp>
    </p:spTree>
    <p:extLst>
      <p:ext uri="{BB962C8B-B14F-4D97-AF65-F5344CB8AC3E}">
        <p14:creationId xmlns:p14="http://schemas.microsoft.com/office/powerpoint/2010/main" val="193125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51B7-785F-E3C5-D3D7-821636D2B24E}"/>
              </a:ext>
            </a:extLst>
          </p:cNvPr>
          <p:cNvSpPr>
            <a:spLocks noGrp="1"/>
          </p:cNvSpPr>
          <p:nvPr>
            <p:ph type="title"/>
          </p:nvPr>
        </p:nvSpPr>
        <p:spPr/>
        <p:txBody>
          <a:bodyPr/>
          <a:lstStyle/>
          <a:p>
            <a:r>
              <a:rPr lang="en-GB" dirty="0"/>
              <a:t>Do insurers accept internal DD?</a:t>
            </a:r>
          </a:p>
        </p:txBody>
      </p:sp>
      <p:sp>
        <p:nvSpPr>
          <p:cNvPr id="3" name="Text Placeholder 2">
            <a:extLst>
              <a:ext uri="{FF2B5EF4-FFF2-40B4-BE49-F238E27FC236}">
                <a16:creationId xmlns:a16="http://schemas.microsoft.com/office/drawing/2014/main" id="{BBE42832-70E0-57EA-F1CD-0FFB5B1475E9}"/>
              </a:ext>
            </a:extLst>
          </p:cNvPr>
          <p:cNvSpPr txBox="1">
            <a:spLocks/>
          </p:cNvSpPr>
          <p:nvPr/>
        </p:nvSpPr>
        <p:spPr>
          <a:xfrm>
            <a:off x="2038525" y="2658944"/>
            <a:ext cx="2362478" cy="2577601"/>
          </a:xfrm>
          <a:prstGeom prst="rect">
            <a:avLst/>
          </a:prstGeom>
          <a:solidFill>
            <a:schemeClr val="accent1"/>
          </a:solidFill>
          <a:ln w="12700" cap="flat" cmpd="sng" algn="ctr">
            <a:solidFill>
              <a:prstClr val="white">
                <a:hueOff val="0"/>
                <a:satOff val="0"/>
                <a:lumOff val="0"/>
                <a:alphaOff val="0"/>
              </a:prstClr>
            </a:solidFill>
            <a:prstDash val="solid"/>
            <a:miter lim="800000"/>
          </a:ln>
          <a:effectLst/>
        </p:spPr>
        <p:txBody>
          <a:bodyPr spcFirstLastPara="0" vert="horz" wrap="square" lIns="54559" tIns="54559" rIns="54559" bIns="54559" numCol="1" spcCol="1270" anchor="ctr" anchorCtr="0">
            <a:noAutofit/>
          </a:bodyPr>
          <a:lstStyle>
            <a:lvl1pPr algn="ctr">
              <a:defRPr b="1">
                <a:solidFill>
                  <a:srgbClr val="FFFFFF"/>
                </a:solidFill>
                <a:latin typeface="Sarabun Light"/>
                <a:cs typeface="Sarabun Medium" pitchFamily="2" charset="-34"/>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a:lstStyle>
          <a:p>
            <a:r>
              <a:rPr lang="en-GB" sz="1633" dirty="0"/>
              <a:t>The individuals doing the DD are suitably qualified/experienced</a:t>
            </a:r>
          </a:p>
        </p:txBody>
      </p:sp>
      <p:sp>
        <p:nvSpPr>
          <p:cNvPr id="4" name="TextBox 3">
            <a:extLst>
              <a:ext uri="{FF2B5EF4-FFF2-40B4-BE49-F238E27FC236}">
                <a16:creationId xmlns:a16="http://schemas.microsoft.com/office/drawing/2014/main" id="{DA5F9710-31DA-7531-865B-6B746D76B39D}"/>
              </a:ext>
            </a:extLst>
          </p:cNvPr>
          <p:cNvSpPr txBox="1"/>
          <p:nvPr/>
        </p:nvSpPr>
        <p:spPr>
          <a:xfrm>
            <a:off x="1501629" y="1972966"/>
            <a:ext cx="1812022" cy="369332"/>
          </a:xfrm>
          <a:prstGeom prst="rect">
            <a:avLst/>
          </a:prstGeom>
          <a:noFill/>
        </p:spPr>
        <p:txBody>
          <a:bodyPr wrap="square" rtlCol="0">
            <a:spAutoFit/>
          </a:bodyPr>
          <a:lstStyle/>
          <a:p>
            <a:r>
              <a:rPr lang="en-GB" dirty="0"/>
              <a:t>YES, as long as:</a:t>
            </a:r>
          </a:p>
        </p:txBody>
      </p:sp>
      <p:sp>
        <p:nvSpPr>
          <p:cNvPr id="5" name="Text Placeholder 2">
            <a:extLst>
              <a:ext uri="{FF2B5EF4-FFF2-40B4-BE49-F238E27FC236}">
                <a16:creationId xmlns:a16="http://schemas.microsoft.com/office/drawing/2014/main" id="{E2BD4EAD-78C4-24B0-89E2-C955FB41D8B2}"/>
              </a:ext>
            </a:extLst>
          </p:cNvPr>
          <p:cNvSpPr txBox="1">
            <a:spLocks/>
          </p:cNvSpPr>
          <p:nvPr/>
        </p:nvSpPr>
        <p:spPr>
          <a:xfrm>
            <a:off x="4841846" y="2658944"/>
            <a:ext cx="2362478" cy="2577601"/>
          </a:xfrm>
          <a:prstGeom prst="rect">
            <a:avLst/>
          </a:prstGeom>
          <a:solidFill>
            <a:schemeClr val="accent1">
              <a:lumMod val="60000"/>
              <a:lumOff val="40000"/>
            </a:schemeClr>
          </a:solidFill>
          <a:ln w="12700" cap="flat" cmpd="sng" algn="ctr">
            <a:solidFill>
              <a:prstClr val="white">
                <a:hueOff val="0"/>
                <a:satOff val="0"/>
                <a:lumOff val="0"/>
                <a:alphaOff val="0"/>
              </a:prstClr>
            </a:solidFill>
            <a:prstDash val="solid"/>
            <a:miter lim="800000"/>
          </a:ln>
          <a:effectLst/>
        </p:spPr>
        <p:txBody>
          <a:bodyPr spcFirstLastPara="0" vert="horz" wrap="square" lIns="54559" tIns="54559" rIns="54559" bIns="54559" numCol="1" spcCol="1270" anchor="ctr" anchorCtr="0">
            <a:noAutofit/>
          </a:bodyPr>
          <a:lstStyle>
            <a:lvl1pPr algn="ctr">
              <a:defRPr b="1">
                <a:solidFill>
                  <a:srgbClr val="FFFFFF"/>
                </a:solidFill>
                <a:latin typeface="Sarabun Light"/>
                <a:cs typeface="Sarabun Medium" pitchFamily="2" charset="-34"/>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a:lstStyle>
          <a:p>
            <a:r>
              <a:rPr lang="en-GB" sz="1633" dirty="0"/>
              <a:t>The scope is written down and is appropriate for the transaction </a:t>
            </a:r>
          </a:p>
          <a:p>
            <a:endParaRPr lang="en-GB" sz="1633" dirty="0"/>
          </a:p>
          <a:p>
            <a:r>
              <a:rPr lang="en-GB" sz="1633" dirty="0">
                <a:sym typeface="Wingdings" panose="05000000000000000000" pitchFamily="2" charset="2"/>
              </a:rPr>
              <a:t> </a:t>
            </a:r>
            <a:r>
              <a:rPr lang="en-GB" sz="1633" dirty="0"/>
              <a:t>otherwise matters not covered in DD might be excluded</a:t>
            </a:r>
          </a:p>
        </p:txBody>
      </p:sp>
      <p:sp>
        <p:nvSpPr>
          <p:cNvPr id="6" name="Text Placeholder 2">
            <a:extLst>
              <a:ext uri="{FF2B5EF4-FFF2-40B4-BE49-F238E27FC236}">
                <a16:creationId xmlns:a16="http://schemas.microsoft.com/office/drawing/2014/main" id="{42EB6C84-F42D-9848-5AA6-6904E7F0E5B9}"/>
              </a:ext>
            </a:extLst>
          </p:cNvPr>
          <p:cNvSpPr txBox="1">
            <a:spLocks/>
          </p:cNvSpPr>
          <p:nvPr/>
        </p:nvSpPr>
        <p:spPr>
          <a:xfrm>
            <a:off x="7645167" y="2658944"/>
            <a:ext cx="2362478" cy="2577601"/>
          </a:xfrm>
          <a:prstGeom prst="rect">
            <a:avLst/>
          </a:prstGeom>
          <a:solidFill>
            <a:schemeClr val="accent1"/>
          </a:solidFill>
          <a:ln w="12700" cap="flat" cmpd="sng" algn="ctr">
            <a:solidFill>
              <a:prstClr val="white">
                <a:hueOff val="0"/>
                <a:satOff val="0"/>
                <a:lumOff val="0"/>
                <a:alphaOff val="0"/>
              </a:prstClr>
            </a:solidFill>
            <a:prstDash val="solid"/>
            <a:miter lim="800000"/>
          </a:ln>
          <a:effectLst/>
        </p:spPr>
        <p:txBody>
          <a:bodyPr spcFirstLastPara="0" vert="horz" wrap="square" lIns="54559" tIns="54559" rIns="54559" bIns="54559" numCol="1" spcCol="1270" anchor="ctr" anchorCtr="0">
            <a:noAutofit/>
          </a:bodyPr>
          <a:lstStyle>
            <a:lvl1pPr algn="ctr">
              <a:defRPr b="1">
                <a:solidFill>
                  <a:srgbClr val="FFFFFF"/>
                </a:solidFill>
                <a:latin typeface="Sarabun Light"/>
                <a:cs typeface="Sarabun Medium" pitchFamily="2" charset="-34"/>
              </a:defRPr>
            </a:lvl1pPr>
            <a:lvl2pPr marL="5761" marR="0" indent="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None/>
              <a:tabLst/>
              <a:defRPr sz="1270" kern="1200">
                <a:solidFill>
                  <a:schemeClr val="tx1"/>
                </a:solidFill>
                <a:latin typeface="+mn-lt"/>
                <a:ea typeface="+mn-ea"/>
                <a:cs typeface="+mn-cs"/>
              </a:defRPr>
            </a:lvl2pPr>
            <a:lvl3pPr marL="247711" marR="0" indent="-23907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3pPr>
            <a:lvl4pPr marL="485341" marR="0" indent="-237630" algn="l" defTabSz="829544" rtl="0" eaLnBrk="1" fontAlgn="base" latinLnBrk="0" hangingPunct="1">
              <a:lnSpc>
                <a:spcPct val="100000"/>
              </a:lnSpc>
              <a:spcBef>
                <a:spcPts val="0"/>
              </a:spcBef>
              <a:spcAft>
                <a:spcPts val="544"/>
              </a:spcAft>
              <a:buClr>
                <a:schemeClr val="tx1"/>
              </a:buClr>
              <a:buSzPct val="100000"/>
              <a:buFont typeface="System Font Regular"/>
              <a:buChar char="−"/>
              <a:tabLst/>
              <a:defRPr sz="1270" kern="1200">
                <a:solidFill>
                  <a:schemeClr val="tx1"/>
                </a:solidFill>
                <a:latin typeface="+mn-lt"/>
                <a:ea typeface="+mn-ea"/>
                <a:cs typeface="+mn-cs"/>
              </a:defRPr>
            </a:lvl4pPr>
            <a:lvl5pPr marL="645201" marR="0" indent="-159860" algn="l" defTabSz="829544" rtl="0" eaLnBrk="1" fontAlgn="base" latinLnBrk="0" hangingPunct="1">
              <a:lnSpc>
                <a:spcPct val="100000"/>
              </a:lnSpc>
              <a:spcBef>
                <a:spcPts val="0"/>
              </a:spcBef>
              <a:spcAft>
                <a:spcPts val="544"/>
              </a:spcAft>
              <a:buClr>
                <a:schemeClr val="tx1"/>
              </a:buClr>
              <a:buSzPct val="100000"/>
              <a:buFont typeface="Arial" panose="020B0604020202020204" pitchFamily="34" charset="0"/>
              <a:buChar char="•"/>
              <a:tabLst/>
              <a:defRPr sz="1270" kern="1200">
                <a:solidFill>
                  <a:schemeClr val="tx1"/>
                </a:solidFill>
                <a:latin typeface="+mn-lt"/>
                <a:ea typeface="+mn-ea"/>
                <a:cs typeface="+mn-cs"/>
              </a:defRPr>
            </a:lvl5pPr>
            <a:lvl6pPr marL="2281245"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a:lstStyle>
          <a:p>
            <a:r>
              <a:rPr lang="en-GB" sz="1633" dirty="0"/>
              <a:t>The findings explain how reviewer got there </a:t>
            </a:r>
          </a:p>
          <a:p>
            <a:endParaRPr lang="en-GB" sz="1633" dirty="0"/>
          </a:p>
          <a:p>
            <a:r>
              <a:rPr lang="en-GB" sz="1633" dirty="0">
                <a:sym typeface="Wingdings" panose="05000000000000000000" pitchFamily="2" charset="2"/>
              </a:rPr>
              <a:t> i.e.</a:t>
            </a:r>
            <a:r>
              <a:rPr lang="en-GB" sz="1633" dirty="0"/>
              <a:t> don’t just state conclusions with no explanation</a:t>
            </a:r>
          </a:p>
        </p:txBody>
      </p:sp>
      <p:pic>
        <p:nvPicPr>
          <p:cNvPr id="8" name="Graphic 7" descr="Badge Tick with solid fill">
            <a:extLst>
              <a:ext uri="{FF2B5EF4-FFF2-40B4-BE49-F238E27FC236}">
                <a16:creationId xmlns:a16="http://schemas.microsoft.com/office/drawing/2014/main" id="{CD09684B-5727-B886-B9D1-7922E375E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314" y="1744544"/>
            <a:ext cx="914400" cy="914400"/>
          </a:xfrm>
          <a:prstGeom prst="rect">
            <a:avLst/>
          </a:prstGeom>
        </p:spPr>
      </p:pic>
      <p:pic>
        <p:nvPicPr>
          <p:cNvPr id="10" name="Graphic 9" descr="Diploma roll outline">
            <a:extLst>
              <a:ext uri="{FF2B5EF4-FFF2-40B4-BE49-F238E27FC236}">
                <a16:creationId xmlns:a16="http://schemas.microsoft.com/office/drawing/2014/main" id="{D03AB59A-55E7-C261-FB7C-6F9B712A0E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653" y="5236545"/>
            <a:ext cx="914400" cy="914400"/>
          </a:xfrm>
          <a:prstGeom prst="rect">
            <a:avLst/>
          </a:prstGeom>
        </p:spPr>
      </p:pic>
      <p:pic>
        <p:nvPicPr>
          <p:cNvPr id="12" name="Graphic 11" descr="Signature outline">
            <a:extLst>
              <a:ext uri="{FF2B5EF4-FFF2-40B4-BE49-F238E27FC236}">
                <a16:creationId xmlns:a16="http://schemas.microsoft.com/office/drawing/2014/main" id="{0DA1B99E-116F-C9A6-65B0-91DAE8464F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0660" y="5236545"/>
            <a:ext cx="914400" cy="914400"/>
          </a:xfrm>
          <a:prstGeom prst="rect">
            <a:avLst/>
          </a:prstGeom>
        </p:spPr>
      </p:pic>
      <p:pic>
        <p:nvPicPr>
          <p:cNvPr id="14" name="Graphic 13" descr="Judge female outline">
            <a:extLst>
              <a:ext uri="{FF2B5EF4-FFF2-40B4-BE49-F238E27FC236}">
                <a16:creationId xmlns:a16="http://schemas.microsoft.com/office/drawing/2014/main" id="{C038437F-72FF-55EF-46E3-E7EFB5561B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74279" y="5236545"/>
            <a:ext cx="914400" cy="914400"/>
          </a:xfrm>
          <a:prstGeom prst="rect">
            <a:avLst/>
          </a:prstGeom>
        </p:spPr>
      </p:pic>
    </p:spTree>
    <p:extLst>
      <p:ext uri="{BB962C8B-B14F-4D97-AF65-F5344CB8AC3E}">
        <p14:creationId xmlns:p14="http://schemas.microsoft.com/office/powerpoint/2010/main" val="245161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A60433-319B-4506-89EC-5FDE1F8BA9E1}"/>
              </a:ext>
            </a:extLst>
          </p:cNvPr>
          <p:cNvSpPr>
            <a:spLocks noGrp="1"/>
          </p:cNvSpPr>
          <p:nvPr>
            <p:ph type="title"/>
          </p:nvPr>
        </p:nvSpPr>
        <p:spPr/>
        <p:txBody>
          <a:bodyPr/>
          <a:lstStyle/>
          <a:p>
            <a:r>
              <a:rPr lang="en-US" dirty="0"/>
              <a:t>What does W&amp;I cover?</a:t>
            </a:r>
          </a:p>
        </p:txBody>
      </p:sp>
      <p:graphicFrame>
        <p:nvGraphicFramePr>
          <p:cNvPr id="7" name="Table 6">
            <a:extLst>
              <a:ext uri="{FF2B5EF4-FFF2-40B4-BE49-F238E27FC236}">
                <a16:creationId xmlns:a16="http://schemas.microsoft.com/office/drawing/2014/main" id="{2FCE9BF8-3CA6-40DA-8C47-90434FD4AF55}"/>
              </a:ext>
            </a:extLst>
          </p:cNvPr>
          <p:cNvGraphicFramePr>
            <a:graphicFrameLocks noGrp="1"/>
          </p:cNvGraphicFramePr>
          <p:nvPr>
            <p:extLst>
              <p:ext uri="{D42A27DB-BD31-4B8C-83A1-F6EECF244321}">
                <p14:modId xmlns:p14="http://schemas.microsoft.com/office/powerpoint/2010/main" val="2502179357"/>
              </p:ext>
            </p:extLst>
          </p:nvPr>
        </p:nvGraphicFramePr>
        <p:xfrm>
          <a:off x="4804906" y="1991729"/>
          <a:ext cx="5566184" cy="4025459"/>
        </p:xfrm>
        <a:graphic>
          <a:graphicData uri="http://schemas.openxmlformats.org/drawingml/2006/table">
            <a:tbl>
              <a:tblPr firstRow="1" bandRow="1">
                <a:tableStyleId>{5C22544A-7EE6-4342-B048-85BDC9FD1C3A}</a:tableStyleId>
              </a:tblPr>
              <a:tblGrid>
                <a:gridCol w="359279">
                  <a:extLst>
                    <a:ext uri="{9D8B030D-6E8A-4147-A177-3AD203B41FA5}">
                      <a16:colId xmlns:a16="http://schemas.microsoft.com/office/drawing/2014/main" val="3358965334"/>
                    </a:ext>
                  </a:extLst>
                </a:gridCol>
                <a:gridCol w="5206905">
                  <a:extLst>
                    <a:ext uri="{9D8B030D-6E8A-4147-A177-3AD203B41FA5}">
                      <a16:colId xmlns:a16="http://schemas.microsoft.com/office/drawing/2014/main" val="489857851"/>
                    </a:ext>
                  </a:extLst>
                </a:gridCol>
              </a:tblGrid>
              <a:tr h="717915">
                <a:tc>
                  <a:txBody>
                    <a:bodyPr/>
                    <a:lstStyle/>
                    <a:p>
                      <a:endParaRPr lang="en-US" sz="1300" b="1" i="1" dirty="0">
                        <a:solidFill>
                          <a:schemeClr val="accent1"/>
                        </a:solidFill>
                        <a:latin typeface="+mn-lt"/>
                        <a:cs typeface="Sarabun" pitchFamily="2" charset="-34"/>
                      </a:endParaRP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dirty="0">
                        <a:solidFill>
                          <a:schemeClr val="tx1"/>
                        </a:solidFill>
                        <a:latin typeface="+mn-lt"/>
                        <a:cs typeface="Sarabun"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mn-lt"/>
                          <a:cs typeface="Sarabun" pitchFamily="2" charset="-34"/>
                        </a:rPr>
                        <a:t>Fundamental warranties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chemeClr val="tx1"/>
                        </a:solidFill>
                        <a:latin typeface="+mn-lt"/>
                        <a:cs typeface="Sarabun" pitchFamily="2" charset="-34"/>
                      </a:endParaRP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953089"/>
                  </a:ext>
                </a:extLst>
              </a:tr>
              <a:tr h="659739">
                <a:tc>
                  <a:txBody>
                    <a:bodyPr/>
                    <a:lstStyle/>
                    <a:p>
                      <a:endParaRPr lang="en-US" sz="1300" b="1" i="1" dirty="0">
                        <a:solidFill>
                          <a:schemeClr val="accent1"/>
                        </a:solidFill>
                        <a:latin typeface="+mn-lt"/>
                        <a:cs typeface="Sarabun" pitchFamily="2" charset="-34"/>
                      </a:endParaRP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cs typeface="Sarabun" pitchFamily="2" charset="-34"/>
                        </a:rPr>
                        <a:t>General (operational) warranties</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6830537"/>
                  </a:ext>
                </a:extLst>
              </a:tr>
              <a:tr h="659739">
                <a:tc>
                  <a:txBody>
                    <a:bodyPr/>
                    <a:lstStyle/>
                    <a:p>
                      <a:endParaRPr lang="en-US" sz="1300" b="1" i="1" dirty="0">
                        <a:solidFill>
                          <a:schemeClr val="accent1"/>
                        </a:solidFill>
                        <a:latin typeface="+mn-lt"/>
                        <a:cs typeface="Sarabun" pitchFamily="2" charset="-34"/>
                      </a:endParaRP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cs typeface="Sarabun" pitchFamily="2" charset="-34"/>
                        </a:rPr>
                        <a:t>Tax warranties</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0817321"/>
                  </a:ext>
                </a:extLst>
              </a:tr>
              <a:tr h="582237">
                <a:tc>
                  <a:txBody>
                    <a:bodyPr/>
                    <a:lstStyle/>
                    <a:p>
                      <a:endParaRPr lang="en-US" sz="1300" b="1" i="1" dirty="0">
                        <a:solidFill>
                          <a:schemeClr val="accent1"/>
                        </a:solidFill>
                        <a:latin typeface="+mn-lt"/>
                        <a:cs typeface="Sarabun" pitchFamily="2" charset="-34"/>
                      </a:endParaRP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cs typeface="Sarabun" pitchFamily="2" charset="-34"/>
                        </a:rPr>
                        <a:t>Tax covenant</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9054628"/>
                  </a:ext>
                </a:extLst>
              </a:tr>
              <a:tr h="659739">
                <a:tc>
                  <a:txBody>
                    <a:bodyPr/>
                    <a:lstStyle/>
                    <a:p>
                      <a:endParaRPr lang="en-US" sz="1300" b="1" i="1" dirty="0">
                        <a:solidFill>
                          <a:schemeClr val="accent1"/>
                        </a:solidFill>
                        <a:latin typeface="+mn-lt"/>
                        <a:cs typeface="Sarabun" pitchFamily="2" charset="-34"/>
                      </a:endParaRP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endParaRPr lang="en-US" sz="1600" b="0" i="0" dirty="0">
                        <a:solidFill>
                          <a:schemeClr val="tx1"/>
                        </a:solidFill>
                        <a:latin typeface="+mn-lt"/>
                        <a:cs typeface="Sarabun" pitchFamily="2" charset="-34"/>
                      </a:endParaRP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910540"/>
                  </a:ext>
                </a:extLst>
              </a:tr>
              <a:tr h="659739">
                <a:tc>
                  <a:txBody>
                    <a:bodyPr/>
                    <a:lstStyle/>
                    <a:p>
                      <a:endParaRPr lang="en-US" sz="1300" b="1" i="1" dirty="0">
                        <a:solidFill>
                          <a:schemeClr val="accent1"/>
                        </a:solidFill>
                        <a:latin typeface="+mn-lt"/>
                        <a:cs typeface="Sarabun" pitchFamily="2" charset="-34"/>
                      </a:endParaRPr>
                    </a:p>
                  </a:txBody>
                  <a:tcPr marL="72746" marR="72746" marT="36373" marB="36373" anchor="ctr">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600" b="0" i="0" dirty="0">
                          <a:solidFill>
                            <a:schemeClr val="tx1"/>
                          </a:solidFill>
                          <a:latin typeface="+mn-lt"/>
                          <a:cs typeface="Sarabun" pitchFamily="2" charset="-34"/>
                        </a:rPr>
                        <a:t>Specific indemnities</a:t>
                      </a:r>
                    </a:p>
                  </a:txBody>
                  <a:tcPr marL="72746" marR="72746" marT="36373" marB="36373" anchor="ctr">
                    <a:lnL w="12700" cmpd="sng">
                      <a:noFill/>
                    </a:lnL>
                    <a:lnR w="12700" cmpd="sng">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056241"/>
                  </a:ext>
                </a:extLst>
              </a:tr>
            </a:tbl>
          </a:graphicData>
        </a:graphic>
      </p:graphicFrame>
      <p:pic>
        <p:nvPicPr>
          <p:cNvPr id="5" name="Picture 4" descr="A picture containing sky, outdoor, airplane, sunset&#10;&#10;Description automatically generated">
            <a:extLst>
              <a:ext uri="{FF2B5EF4-FFF2-40B4-BE49-F238E27FC236}">
                <a16:creationId xmlns:a16="http://schemas.microsoft.com/office/drawing/2014/main" id="{9FBCA033-FDC4-BE18-DB29-03F36B7990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144161" cy="6858000"/>
          </a:xfrm>
          <a:prstGeom prst="rect">
            <a:avLst/>
          </a:prstGeom>
        </p:spPr>
      </p:pic>
      <p:pic>
        <p:nvPicPr>
          <p:cNvPr id="3" name="Graphic 2" descr="Checkmark with solid fill">
            <a:extLst>
              <a:ext uri="{FF2B5EF4-FFF2-40B4-BE49-F238E27FC236}">
                <a16:creationId xmlns:a16="http://schemas.microsoft.com/office/drawing/2014/main" id="{333ADB4F-DA27-EED9-A2E7-6D69470D67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1344" y="2200298"/>
            <a:ext cx="350241" cy="350241"/>
          </a:xfrm>
          <a:prstGeom prst="rect">
            <a:avLst/>
          </a:prstGeom>
        </p:spPr>
      </p:pic>
      <p:pic>
        <p:nvPicPr>
          <p:cNvPr id="6" name="Graphic 5" descr="Checkmark with solid fill">
            <a:extLst>
              <a:ext uri="{FF2B5EF4-FFF2-40B4-BE49-F238E27FC236}">
                <a16:creationId xmlns:a16="http://schemas.microsoft.com/office/drawing/2014/main" id="{0C234520-E448-4901-1E75-13D0547E1E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5593" y="3021766"/>
            <a:ext cx="350241" cy="350241"/>
          </a:xfrm>
          <a:prstGeom prst="rect">
            <a:avLst/>
          </a:prstGeom>
        </p:spPr>
      </p:pic>
      <p:pic>
        <p:nvPicPr>
          <p:cNvPr id="8" name="Graphic 7" descr="Checkmark with solid fill">
            <a:extLst>
              <a:ext uri="{FF2B5EF4-FFF2-40B4-BE49-F238E27FC236}">
                <a16:creationId xmlns:a16="http://schemas.microsoft.com/office/drawing/2014/main" id="{A620FC63-A73A-9E48-F714-1F9262D91A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5009" y="4269222"/>
            <a:ext cx="350241" cy="350241"/>
          </a:xfrm>
          <a:prstGeom prst="rect">
            <a:avLst/>
          </a:prstGeom>
        </p:spPr>
      </p:pic>
      <p:pic>
        <p:nvPicPr>
          <p:cNvPr id="9" name="Graphic 8" descr="Checkmark with solid fill">
            <a:extLst>
              <a:ext uri="{FF2B5EF4-FFF2-40B4-BE49-F238E27FC236}">
                <a16:creationId xmlns:a16="http://schemas.microsoft.com/office/drawing/2014/main" id="{9BCD0038-BB6F-5EFA-D2EE-DF81318364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5593" y="3645494"/>
            <a:ext cx="350241" cy="350241"/>
          </a:xfrm>
          <a:prstGeom prst="rect">
            <a:avLst/>
          </a:prstGeom>
        </p:spPr>
      </p:pic>
      <p:pic>
        <p:nvPicPr>
          <p:cNvPr id="13" name="Graphic 12" descr="Close with solid fill">
            <a:extLst>
              <a:ext uri="{FF2B5EF4-FFF2-40B4-BE49-F238E27FC236}">
                <a16:creationId xmlns:a16="http://schemas.microsoft.com/office/drawing/2014/main" id="{C17470A1-7BF8-0CBE-9C36-F4220E5D8F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5009" y="5422794"/>
            <a:ext cx="457200" cy="457200"/>
          </a:xfrm>
          <a:prstGeom prst="rect">
            <a:avLst/>
          </a:prstGeom>
        </p:spPr>
      </p:pic>
    </p:spTree>
    <p:extLst>
      <p:ext uri="{BB962C8B-B14F-4D97-AF65-F5344CB8AC3E}">
        <p14:creationId xmlns:p14="http://schemas.microsoft.com/office/powerpoint/2010/main" val="36741926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lobal brand_Associate template">
  <a:themeElements>
    <a:clrScheme name="Lockton Global Brand Colors">
      <a:dk1>
        <a:srgbClr val="000000"/>
      </a:dk1>
      <a:lt1>
        <a:srgbClr val="FFFFFF"/>
      </a:lt1>
      <a:dk2>
        <a:srgbClr val="5B6770"/>
      </a:dk2>
      <a:lt2>
        <a:srgbClr val="A2AAAD"/>
      </a:lt2>
      <a:accent1>
        <a:srgbClr val="00AEEF"/>
      </a:accent1>
      <a:accent2>
        <a:srgbClr val="EF5399"/>
      </a:accent2>
      <a:accent3>
        <a:srgbClr val="00AE5E"/>
      </a:accent3>
      <a:accent4>
        <a:srgbClr val="FFD534"/>
      </a:accent4>
      <a:accent5>
        <a:srgbClr val="F68A33"/>
      </a:accent5>
      <a:accent6>
        <a:srgbClr val="CB333B"/>
      </a:accent6>
      <a:hlink>
        <a:srgbClr val="000000"/>
      </a:hlink>
      <a:folHlink>
        <a:srgbClr val="3F3F3F"/>
      </a:folHlink>
    </a:clrScheme>
    <a:fontScheme name="Lockton Print Safe">
      <a:majorFont>
        <a:latin typeface="Garamon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4 Landscape Template" id="{E63CE0AC-2D5D-934C-BCA6-D3EDFBB3CB9A}" vid="{4890EA1E-044A-8A44-AB67-5512B129795E}"/>
    </a:ext>
  </a:extLst>
</a:theme>
</file>

<file path=ppt/theme/theme2.xml><?xml version="1.0" encoding="utf-8"?>
<a:theme xmlns:a="http://schemas.openxmlformats.org/drawingml/2006/main" name="Covers and Dividers">
  <a:themeElements>
    <a:clrScheme name="Lockton Global Brand Colors">
      <a:dk1>
        <a:srgbClr val="000000"/>
      </a:dk1>
      <a:lt1>
        <a:srgbClr val="FFFFFF"/>
      </a:lt1>
      <a:dk2>
        <a:srgbClr val="5B6770"/>
      </a:dk2>
      <a:lt2>
        <a:srgbClr val="A2AAAD"/>
      </a:lt2>
      <a:accent1>
        <a:srgbClr val="00AEEF"/>
      </a:accent1>
      <a:accent2>
        <a:srgbClr val="EF5399"/>
      </a:accent2>
      <a:accent3>
        <a:srgbClr val="00AE5E"/>
      </a:accent3>
      <a:accent4>
        <a:srgbClr val="FFD534"/>
      </a:accent4>
      <a:accent5>
        <a:srgbClr val="F68A33"/>
      </a:accent5>
      <a:accent6>
        <a:srgbClr val="CB333B"/>
      </a:accent6>
      <a:hlink>
        <a:srgbClr val="000000"/>
      </a:hlink>
      <a:folHlink>
        <a:srgbClr val="3F3F3F"/>
      </a:folHlink>
    </a:clrScheme>
    <a:fontScheme name="Lockton Print Safe">
      <a:majorFont>
        <a:latin typeface="Garamon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4 Landscape Template" id="{E63CE0AC-2D5D-934C-BCA6-D3EDFBB3CB9A}" vid="{4890EA1E-044A-8A44-AB67-5512B129795E}"/>
    </a:ext>
  </a:extLst>
</a:theme>
</file>

<file path=ppt/theme/theme3.xml><?xml version="1.0" encoding="utf-8"?>
<a:theme xmlns:a="http://schemas.openxmlformats.org/drawingml/2006/main" name="Contents">
  <a:themeElements>
    <a:clrScheme name="Lockton Global Brand Colors">
      <a:dk1>
        <a:srgbClr val="000000"/>
      </a:dk1>
      <a:lt1>
        <a:srgbClr val="FFFFFF"/>
      </a:lt1>
      <a:dk2>
        <a:srgbClr val="5B6770"/>
      </a:dk2>
      <a:lt2>
        <a:srgbClr val="A2AAAD"/>
      </a:lt2>
      <a:accent1>
        <a:srgbClr val="00AEEF"/>
      </a:accent1>
      <a:accent2>
        <a:srgbClr val="EF5399"/>
      </a:accent2>
      <a:accent3>
        <a:srgbClr val="00AE5E"/>
      </a:accent3>
      <a:accent4>
        <a:srgbClr val="FFD534"/>
      </a:accent4>
      <a:accent5>
        <a:srgbClr val="F68A33"/>
      </a:accent5>
      <a:accent6>
        <a:srgbClr val="CB333B"/>
      </a:accent6>
      <a:hlink>
        <a:srgbClr val="000000"/>
      </a:hlink>
      <a:folHlink>
        <a:srgbClr val="3F3F3F"/>
      </a:folHlink>
    </a:clrScheme>
    <a:fontScheme name="Lockton Print Safe">
      <a:majorFont>
        <a:latin typeface="Garamon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4 Landscape Template" id="{E63CE0AC-2D5D-934C-BCA6-D3EDFBB3CB9A}" vid="{4890EA1E-044A-8A44-AB67-5512B129795E}"/>
    </a:ext>
  </a:extLst>
</a:theme>
</file>

<file path=ppt/theme/theme4.xml><?xml version="1.0" encoding="utf-8"?>
<a:theme xmlns:a="http://schemas.openxmlformats.org/drawingml/2006/main" name="1_Global brand_Associate template">
  <a:themeElements>
    <a:clrScheme name="Lockton Global Brand Colors">
      <a:dk1>
        <a:srgbClr val="000000"/>
      </a:dk1>
      <a:lt1>
        <a:srgbClr val="FFFFFF"/>
      </a:lt1>
      <a:dk2>
        <a:srgbClr val="5B6770"/>
      </a:dk2>
      <a:lt2>
        <a:srgbClr val="A2AAAD"/>
      </a:lt2>
      <a:accent1>
        <a:srgbClr val="00AEEF"/>
      </a:accent1>
      <a:accent2>
        <a:srgbClr val="EF5399"/>
      </a:accent2>
      <a:accent3>
        <a:srgbClr val="00AE5E"/>
      </a:accent3>
      <a:accent4>
        <a:srgbClr val="FFD534"/>
      </a:accent4>
      <a:accent5>
        <a:srgbClr val="F68A33"/>
      </a:accent5>
      <a:accent6>
        <a:srgbClr val="CB333B"/>
      </a:accent6>
      <a:hlink>
        <a:srgbClr val="000000"/>
      </a:hlink>
      <a:folHlink>
        <a:srgbClr val="3F3F3F"/>
      </a:folHlink>
    </a:clrScheme>
    <a:fontScheme name="Lockton Print Safe">
      <a:majorFont>
        <a:latin typeface="Garamon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4 Landscape Template" id="{E63CE0AC-2D5D-934C-BCA6-D3EDFBB3CB9A}" vid="{4890EA1E-044A-8A44-AB67-5512B129795E}"/>
    </a:ext>
  </a:extLst>
</a:theme>
</file>

<file path=ppt/theme/theme5.xml><?xml version="1.0" encoding="utf-8"?>
<a:theme xmlns:a="http://schemas.openxmlformats.org/drawingml/2006/main" name="1_Contents">
  <a:themeElements>
    <a:clrScheme name="Lockton Global Brand Colors">
      <a:dk1>
        <a:srgbClr val="000000"/>
      </a:dk1>
      <a:lt1>
        <a:srgbClr val="FFFFFF"/>
      </a:lt1>
      <a:dk2>
        <a:srgbClr val="5B6770"/>
      </a:dk2>
      <a:lt2>
        <a:srgbClr val="A2AAAD"/>
      </a:lt2>
      <a:accent1>
        <a:srgbClr val="00AEEF"/>
      </a:accent1>
      <a:accent2>
        <a:srgbClr val="EF5399"/>
      </a:accent2>
      <a:accent3>
        <a:srgbClr val="00AE5E"/>
      </a:accent3>
      <a:accent4>
        <a:srgbClr val="FFD534"/>
      </a:accent4>
      <a:accent5>
        <a:srgbClr val="F68A33"/>
      </a:accent5>
      <a:accent6>
        <a:srgbClr val="CB333B"/>
      </a:accent6>
      <a:hlink>
        <a:srgbClr val="000000"/>
      </a:hlink>
      <a:folHlink>
        <a:srgbClr val="3F3F3F"/>
      </a:folHlink>
    </a:clrScheme>
    <a:fontScheme name="Lockton Print Safe">
      <a:majorFont>
        <a:latin typeface="Garamon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lgn="l">
          <a:defRPr sz="1400" dirty="0" smtClean="0">
            <a:solidFill>
              <a:schemeClr val="bg1"/>
            </a:solidFill>
            <a:effectLst/>
            <a:latin typeface="Sarabun" pitchFamily="2" charset="-34"/>
            <a:cs typeface="Sarabun" pitchFamily="2" charset="-34"/>
          </a:defRPr>
        </a:defPPr>
      </a:lstStyle>
    </a:txDef>
  </a:objectDefaults>
  <a:extraClrSchemeLst/>
  <a:extLst>
    <a:ext uri="{05A4C25C-085E-4340-85A3-A5531E510DB2}">
      <thm15:themeFamily xmlns:thm15="http://schemas.microsoft.com/office/thememl/2012/main" name="A4 Landscape Template" id="{E63CE0AC-2D5D-934C-BCA6-D3EDFBB3CB9A}" vid="{4890EA1E-044A-8A44-AB67-5512B129795E}"/>
    </a:ext>
  </a:extLst>
</a:theme>
</file>

<file path=ppt/theme/theme6.xml><?xml version="1.0" encoding="utf-8"?>
<a:theme xmlns:a="http://schemas.openxmlformats.org/drawingml/2006/main" name="2_Contents">
  <a:themeElements>
    <a:clrScheme name="Lockton Global Brand Colors">
      <a:dk1>
        <a:srgbClr val="000000"/>
      </a:dk1>
      <a:lt1>
        <a:srgbClr val="FFFFFF"/>
      </a:lt1>
      <a:dk2>
        <a:srgbClr val="5B6770"/>
      </a:dk2>
      <a:lt2>
        <a:srgbClr val="A2AAAD"/>
      </a:lt2>
      <a:accent1>
        <a:srgbClr val="00AEEF"/>
      </a:accent1>
      <a:accent2>
        <a:srgbClr val="EF5399"/>
      </a:accent2>
      <a:accent3>
        <a:srgbClr val="00AE5E"/>
      </a:accent3>
      <a:accent4>
        <a:srgbClr val="FFD534"/>
      </a:accent4>
      <a:accent5>
        <a:srgbClr val="F68A33"/>
      </a:accent5>
      <a:accent6>
        <a:srgbClr val="CB333B"/>
      </a:accent6>
      <a:hlink>
        <a:srgbClr val="000000"/>
      </a:hlink>
      <a:folHlink>
        <a:srgbClr val="3F3F3F"/>
      </a:folHlink>
    </a:clrScheme>
    <a:fontScheme name="Lockton Print Safe">
      <a:majorFont>
        <a:latin typeface="Garamon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4 Landscape Template" id="{E63CE0AC-2D5D-934C-BCA6-D3EDFBB3CB9A}" vid="{4890EA1E-044A-8A44-AB67-5512B129795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0F372A7F8A2D4EAC79F4FDC16269D7" ma:contentTypeVersion="15" ma:contentTypeDescription="Create a new document." ma:contentTypeScope="" ma:versionID="8364c82600744b2e61853ea4a619a70e">
  <xsd:schema xmlns:xsd="http://www.w3.org/2001/XMLSchema" xmlns:xs="http://www.w3.org/2001/XMLSchema" xmlns:p="http://schemas.microsoft.com/office/2006/metadata/properties" xmlns:ns3="e02283d7-62ea-4525-8806-43410e6c0ce5" xmlns:ns4="94390975-bc97-4045-969d-b0169e4b6f0a" targetNamespace="http://schemas.microsoft.com/office/2006/metadata/properties" ma:root="true" ma:fieldsID="e25baee0978d91687f7fef6a3771cf49" ns3:_="" ns4:_="">
    <xsd:import namespace="e02283d7-62ea-4525-8806-43410e6c0ce5"/>
    <xsd:import namespace="94390975-bc97-4045-969d-b0169e4b6f0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DateTaken" minOccurs="0"/>
                <xsd:element ref="ns3:MediaLengthInSeconds" minOccurs="0"/>
                <xsd:element ref="ns3:MediaServiceObjectDetectorVersions" minOccurs="0"/>
                <xsd:element ref="ns3:MediaServiceOCR"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283d7-62ea-4525-8806-43410e6c0c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390975-bc97-4045-969d-b0169e4b6f0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02283d7-62ea-4525-8806-43410e6c0ce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BDE5B0-8E6B-43CE-B53B-A77E2F6668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283d7-62ea-4525-8806-43410e6c0ce5"/>
    <ds:schemaRef ds:uri="94390975-bc97-4045-969d-b0169e4b6f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A8090D-1DCA-460A-9E69-4203E8648A69}">
  <ds:schemaRefs>
    <ds:schemaRef ds:uri="http://www.w3.org/XML/1998/namespace"/>
    <ds:schemaRef ds:uri="e02283d7-62ea-4525-8806-43410e6c0ce5"/>
    <ds:schemaRef ds:uri="http://schemas.microsoft.com/office/2006/metadata/properties"/>
    <ds:schemaRef ds:uri="http://purl.org/dc/elements/1.1/"/>
    <ds:schemaRef ds:uri="http://schemas.microsoft.com/office/2006/documentManagement/types"/>
    <ds:schemaRef ds:uri="http://purl.org/dc/terms/"/>
    <ds:schemaRef ds:uri="http://purl.org/dc/dcmitype/"/>
    <ds:schemaRef ds:uri="94390975-bc97-4045-969d-b0169e4b6f0a"/>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8EC4194C-055F-43E2-AA3A-D68D291FB2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1568</Words>
  <Application>Microsoft Office PowerPoint</Application>
  <PresentationFormat>Widescreen</PresentationFormat>
  <Paragraphs>211</Paragraphs>
  <Slides>20</Slides>
  <Notes>10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20</vt:i4>
      </vt:variant>
    </vt:vector>
  </HeadingPairs>
  <TitlesOfParts>
    <vt:vector size="38" baseType="lpstr">
      <vt:lpstr>Arial</vt:lpstr>
      <vt:lpstr>Calibri</vt:lpstr>
      <vt:lpstr>EB Garamond</vt:lpstr>
      <vt:lpstr>Garamond</vt:lpstr>
      <vt:lpstr>Sarabun</vt:lpstr>
      <vt:lpstr>Sarabun-Light</vt:lpstr>
      <vt:lpstr>Sarabun-SemiBold</vt:lpstr>
      <vt:lpstr>Segoe UI</vt:lpstr>
      <vt:lpstr>System Font</vt:lpstr>
      <vt:lpstr>System Font Regular</vt:lpstr>
      <vt:lpstr>Times New Roman</vt:lpstr>
      <vt:lpstr>Wingdings</vt:lpstr>
      <vt:lpstr>Global brand_Associate template</vt:lpstr>
      <vt:lpstr>Covers and Dividers</vt:lpstr>
      <vt:lpstr>Contents</vt:lpstr>
      <vt:lpstr>1_Global brand_Associate template</vt:lpstr>
      <vt:lpstr>1_Contents</vt:lpstr>
      <vt:lpstr>2_Contents</vt:lpstr>
      <vt:lpstr>Insurance in M&amp;A:  Best Practice</vt:lpstr>
      <vt:lpstr>Transactional Risk Insurance</vt:lpstr>
      <vt:lpstr>The Mechanics of Liability in an Uninsured Transaction</vt:lpstr>
      <vt:lpstr>Strategy - Why a buy-side policy is better</vt:lpstr>
      <vt:lpstr>Sell-side W&amp;I</vt:lpstr>
      <vt:lpstr>A W&amp;I Policy in Numbers</vt:lpstr>
      <vt:lpstr>W&amp;I on SME Deals</vt:lpstr>
      <vt:lpstr>Do insurers accept internal DD?</vt:lpstr>
      <vt:lpstr>What does W&amp;I cover?</vt:lpstr>
      <vt:lpstr>How much is a W&amp;I policy, and who pays for it?</vt:lpstr>
      <vt:lpstr>Rough Quote vs Report on Terms</vt:lpstr>
      <vt:lpstr>Typical Underwriting Timeline - W&amp;I</vt:lpstr>
      <vt:lpstr>PowerPoint Presentation</vt:lpstr>
      <vt:lpstr>Claims Data  Extracted from Liberty’s 2024 Claims Briefing</vt:lpstr>
      <vt:lpstr>Example – Real Estate – Hotels PE Acquisition</vt:lpstr>
      <vt:lpstr>Other deal-related insurances </vt:lpstr>
      <vt:lpstr>Insurable Tax Risks</vt:lpstr>
      <vt:lpstr>Contingent Risk Insurance</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Parle, Lewis</dc:creator>
  <cp:lastModifiedBy>Kirsty McGregor</cp:lastModifiedBy>
  <cp:revision>74</cp:revision>
  <dcterms:created xsi:type="dcterms:W3CDTF">2023-09-18T13:11:38Z</dcterms:created>
  <dcterms:modified xsi:type="dcterms:W3CDTF">2025-02-11T15:23:48Z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0x010100B20F372A7F8A2D4EAC79F4FDC16269D7</vt:lpwstr>
  </property>
</Properties>
</file>