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slideLayouts/slideLayout16.xml" ContentType="application/vnd.openxmlformats-officedocument.presentationml.slideLayout+xml"/>
  <Override PartName="/ppt/theme/theme1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8.xml" ContentType="application/vnd.openxmlformats-officedocument.theme+xml"/>
  <Override PartName="/ppt/slideLayouts/slideLayout28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76" r:id="rId6"/>
    <p:sldMasterId id="2147483652" r:id="rId7"/>
    <p:sldMasterId id="2147483678" r:id="rId8"/>
    <p:sldMasterId id="2147483654" r:id="rId9"/>
    <p:sldMasterId id="2147483656" r:id="rId10"/>
    <p:sldMasterId id="2147483658" r:id="rId11"/>
    <p:sldMasterId id="2147483660" r:id="rId12"/>
    <p:sldMasterId id="2147483662" r:id="rId13"/>
    <p:sldMasterId id="2147483664" r:id="rId14"/>
    <p:sldMasterId id="2147483680" r:id="rId15"/>
    <p:sldMasterId id="2147483666" r:id="rId16"/>
    <p:sldMasterId id="2147483682" r:id="rId17"/>
    <p:sldMasterId id="2147483668" r:id="rId18"/>
    <p:sldMasterId id="2147483684" r:id="rId19"/>
    <p:sldMasterId id="2147483670" r:id="rId20"/>
    <p:sldMasterId id="2147483672" r:id="rId21"/>
    <p:sldMasterId id="2147483674" r:id="rId22"/>
  </p:sldMasterIdLst>
  <p:notesMasterIdLst>
    <p:notesMasterId r:id="rId36"/>
  </p:notesMasterIdLst>
  <p:sldIdLst>
    <p:sldId id="256" r:id="rId23"/>
    <p:sldId id="295" r:id="rId24"/>
    <p:sldId id="304" r:id="rId25"/>
    <p:sldId id="305" r:id="rId26"/>
    <p:sldId id="300" r:id="rId27"/>
    <p:sldId id="301" r:id="rId28"/>
    <p:sldId id="302" r:id="rId29"/>
    <p:sldId id="303" r:id="rId30"/>
    <p:sldId id="306" r:id="rId31"/>
    <p:sldId id="307" r:id="rId32"/>
    <p:sldId id="297" r:id="rId33"/>
    <p:sldId id="298" r:id="rId34"/>
    <p:sldId id="267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ling, Michael (Growth Company)" initials="MC" lastIdx="3" clrIdx="0">
    <p:extLst>
      <p:ext uri="{19B8F6BF-5375-455C-9EA6-DF929625EA0E}">
        <p15:presenceInfo xmlns:p15="http://schemas.microsoft.com/office/powerpoint/2012/main" userId="Catling, Michael (Growth Company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209"/>
    <a:srgbClr val="FFD5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A73CA0-6415-4DE4-945E-E34B2BB88197}" v="1" dt="2025-03-04T12:14:33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-20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4.xml"/><Relationship Id="rId39" Type="http://schemas.openxmlformats.org/officeDocument/2006/relationships/viewProps" Target="viewProps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2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24F98-189A-40B1-A82D-6507465836A1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8317F-16D5-4F7D-A1C4-9B444B6A6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28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8317F-16D5-4F7D-A1C4-9B444B6A60F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83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Raleway Light"/>
                <a:cs typeface="Raleway Light"/>
              </a:defRPr>
            </a:lvl1pPr>
          </a:lstStyle>
          <a:p>
            <a:r>
              <a:rPr lang="en-US"/>
              <a:t>Image placeholder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 flipV="1">
            <a:off x="5627498" y="1824769"/>
            <a:ext cx="3516503" cy="18941"/>
          </a:xfrm>
          <a:prstGeom prst="line">
            <a:avLst/>
          </a:prstGeom>
          <a:ln w="12700" cmpd="sng">
            <a:solidFill>
              <a:schemeClr val="bg1"/>
            </a:solidFill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MADE S_WO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658" y="3697967"/>
            <a:ext cx="1562199" cy="1562199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5699742" y="1135633"/>
            <a:ext cx="2989990" cy="604118"/>
          </a:xfrm>
          <a:prstGeom prst="rect">
            <a:avLst/>
          </a:prstGeom>
        </p:spPr>
        <p:txBody>
          <a:bodyPr vert="horz"/>
          <a:lstStyle>
            <a:lvl1pPr algn="l">
              <a:defRPr sz="1700" baseline="0">
                <a:solidFill>
                  <a:srgbClr val="FDC209"/>
                </a:solidFill>
                <a:latin typeface="Raleway ExtraBold"/>
                <a:cs typeface="Raleway ExtraBold"/>
              </a:defRPr>
            </a:lvl1pPr>
          </a:lstStyle>
          <a:p>
            <a:r>
              <a:rPr lang="en-GB"/>
              <a:t>Make the difference for </a:t>
            </a:r>
            <a:br>
              <a:rPr lang="en-GB"/>
            </a:br>
            <a:r>
              <a:rPr lang="en-GB"/>
              <a:t>your business every day</a:t>
            </a:r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5699125" y="1935163"/>
            <a:ext cx="2990850" cy="52863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 baseline="0">
                <a:solidFill>
                  <a:schemeClr val="bg1"/>
                </a:solidFill>
                <a:latin typeface="Raleway Light"/>
                <a:cs typeface="Raleway Light"/>
              </a:defRPr>
            </a:lvl1pPr>
          </a:lstStyle>
          <a:p>
            <a:pPr lvl="0"/>
            <a:r>
              <a:rPr lang="en-US"/>
              <a:t>Smaller text, subtitles or further details can go here</a:t>
            </a:r>
          </a:p>
        </p:txBody>
      </p:sp>
    </p:spTree>
    <p:extLst>
      <p:ext uri="{BB962C8B-B14F-4D97-AF65-F5344CB8AC3E}">
        <p14:creationId xmlns:p14="http://schemas.microsoft.com/office/powerpoint/2010/main" val="324366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, Copy &amp;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09" y="563283"/>
            <a:ext cx="7772400" cy="489985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000000"/>
                </a:solidFill>
                <a:latin typeface="Raleway"/>
                <a:cs typeface="Raleway"/>
              </a:defRPr>
            </a:lvl1pPr>
          </a:lstStyle>
          <a:p>
            <a:r>
              <a:rPr lang="en-US" sz="2500">
                <a:latin typeface="Raleway Light"/>
                <a:cs typeface="Raleway Light"/>
              </a:rPr>
              <a:t>Title to go here</a:t>
            </a:r>
            <a:endParaRPr lang="en-US" sz="230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329113" y="1284288"/>
            <a:ext cx="3725862" cy="351631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US"/>
              <a:t>Space for image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82575" y="1284288"/>
            <a:ext cx="3934783" cy="350837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000">
                <a:latin typeface="Raleway Light"/>
                <a:cs typeface="Raleway Light"/>
              </a:defRPr>
            </a:lvl1pPr>
            <a:lvl2pPr marL="0" indent="0">
              <a:spcBef>
                <a:spcPts val="0"/>
              </a:spcBef>
              <a:buFontTx/>
              <a:buNone/>
              <a:defRPr sz="2000">
                <a:latin typeface="Raleway Light"/>
                <a:cs typeface="Raleway Light"/>
              </a:defRPr>
            </a:lvl2pPr>
            <a:lvl3pPr marL="0" indent="0">
              <a:spcBef>
                <a:spcPts val="0"/>
              </a:spcBef>
              <a:buFontTx/>
              <a:buNone/>
              <a:defRPr sz="2000">
                <a:latin typeface="Raleway Light"/>
                <a:cs typeface="Raleway Light"/>
              </a:defRPr>
            </a:lvl3pPr>
            <a:lvl4pPr marL="0" indent="0">
              <a:spcBef>
                <a:spcPts val="0"/>
              </a:spcBef>
              <a:buFontTx/>
              <a:buNone/>
              <a:defRPr sz="2000">
                <a:latin typeface="Raleway Light"/>
                <a:cs typeface="Raleway Light"/>
              </a:defRPr>
            </a:lvl4pPr>
            <a:lvl5pPr marL="0" indent="0">
              <a:spcBef>
                <a:spcPts val="0"/>
              </a:spcBef>
              <a:buFontTx/>
              <a:buNone/>
              <a:defRPr sz="2000">
                <a:latin typeface="Raleway Light"/>
                <a:cs typeface="Raleway Light"/>
              </a:defRPr>
            </a:lvl5pPr>
          </a:lstStyle>
          <a:p>
            <a:pPr lvl="0"/>
            <a:r>
              <a:rPr lang="en-GB"/>
              <a:t>Body copy to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8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843713" y="0"/>
            <a:ext cx="2127250" cy="24034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r>
              <a:rPr lang="en-US"/>
              <a:t>Image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2058" y="548765"/>
            <a:ext cx="1462087" cy="13160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latin typeface="Raleway Light"/>
                <a:cs typeface="Raleway Light"/>
              </a:defRPr>
            </a:lvl1pPr>
          </a:lstStyle>
          <a:p>
            <a:pPr lvl="0"/>
            <a:r>
              <a:rPr lang="en-GB"/>
              <a:t>Business name</a:t>
            </a:r>
            <a:endParaRPr lang="en-US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667306" y="548765"/>
            <a:ext cx="2886501" cy="13160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latin typeface="Raleway Light"/>
                <a:cs typeface="Raleway Light"/>
              </a:defRPr>
            </a:lvl1pPr>
          </a:lstStyle>
          <a:p>
            <a:pPr lvl="0"/>
            <a:r>
              <a:rPr lang="en-GB"/>
              <a:t>Paragraph style to go here, fill with text. </a:t>
            </a:r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/ </a:t>
            </a:r>
            <a:r>
              <a:rPr lang="en-GB" err="1"/>
              <a:t>Heinmet</a:t>
            </a:r>
            <a:r>
              <a:rPr lang="en-GB"/>
              <a:t> </a:t>
            </a:r>
            <a:r>
              <a:rPr lang="en-GB" err="1"/>
              <a:t>dolo</a:t>
            </a:r>
            <a:r>
              <a:rPr lang="en-GB"/>
              <a:t> con eat sit </a:t>
            </a:r>
            <a:r>
              <a:rPr lang="en-GB" err="1"/>
              <a:t>eatinunt</a:t>
            </a:r>
            <a:r>
              <a:rPr lang="en-GB"/>
              <a:t> </a:t>
            </a:r>
            <a:r>
              <a:rPr lang="en-GB" err="1"/>
              <a:t>volupta</a:t>
            </a:r>
            <a:r>
              <a:rPr lang="en-GB"/>
              <a:t> sus </a:t>
            </a:r>
            <a:r>
              <a:rPr lang="en-GB" err="1"/>
              <a:t>simolum</a:t>
            </a:r>
            <a:r>
              <a:rPr lang="en-GB"/>
              <a:t>, </a:t>
            </a:r>
            <a:r>
              <a:rPr lang="en-GB" err="1"/>
              <a:t>odit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intori</a:t>
            </a:r>
            <a:r>
              <a:rPr lang="en-GB"/>
              <a:t> ad </a:t>
            </a:r>
            <a:r>
              <a:rPr lang="en-GB" err="1"/>
              <a:t>eos</a:t>
            </a:r>
            <a:r>
              <a:rPr lang="en-GB"/>
              <a:t> </a:t>
            </a:r>
            <a:r>
              <a:rPr lang="en-GB" err="1"/>
              <a:t>dolre</a:t>
            </a:r>
            <a:r>
              <a:rPr lang="en-GB"/>
              <a:t> </a:t>
            </a:r>
            <a:r>
              <a:rPr lang="en-GB" err="1"/>
              <a:t>volendit</a:t>
            </a:r>
            <a:r>
              <a:rPr lang="en-GB"/>
              <a:t> et </a:t>
            </a:r>
            <a:r>
              <a:rPr lang="en-GB" err="1"/>
              <a:t>intibus</a:t>
            </a:r>
            <a:r>
              <a:rPr lang="en-GB"/>
              <a:t>.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884033" y="3058909"/>
            <a:ext cx="2001050" cy="1416226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aseline="0">
                <a:latin typeface="Raleway Light"/>
                <a:cs typeface="Raleway Light"/>
              </a:defRPr>
            </a:lvl1pPr>
            <a:lvl2pPr marL="457200" indent="0">
              <a:buFontTx/>
              <a:buNone/>
              <a:defRPr sz="1000">
                <a:latin typeface="Raleway Light"/>
                <a:cs typeface="Raleway Light"/>
              </a:defRPr>
            </a:lvl2pPr>
            <a:lvl3pPr marL="914400" indent="0">
              <a:buFontTx/>
              <a:buNone/>
              <a:defRPr sz="1000">
                <a:latin typeface="Raleway Light"/>
                <a:cs typeface="Raleway Light"/>
              </a:defRPr>
            </a:lvl3pPr>
            <a:lvl4pPr marL="1371600" indent="0">
              <a:buFontTx/>
              <a:buNone/>
              <a:defRPr sz="1000">
                <a:latin typeface="Raleway Light"/>
                <a:cs typeface="Raleway Light"/>
              </a:defRPr>
            </a:lvl4pPr>
            <a:lvl5pPr marL="1828800" indent="0">
              <a:buFontTx/>
              <a:buNone/>
              <a:defRPr sz="1000">
                <a:latin typeface="Raleway Light"/>
                <a:cs typeface="Raleway Light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Quote text can go here. </a:t>
            </a:r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. </a:t>
            </a:r>
            <a:r>
              <a:rPr lang="en-GB" err="1"/>
              <a:t>Heinmet</a:t>
            </a:r>
            <a:r>
              <a:rPr lang="en-GB"/>
              <a:t> </a:t>
            </a:r>
            <a:r>
              <a:rPr lang="en-GB" err="1"/>
              <a:t>dolo</a:t>
            </a:r>
            <a:r>
              <a:rPr lang="en-GB"/>
              <a:t> con </a:t>
            </a:r>
            <a:r>
              <a:rPr lang="en-GB" err="1"/>
              <a:t>eate</a:t>
            </a:r>
            <a:r>
              <a:rPr lang="en-GB"/>
              <a:t> sit </a:t>
            </a:r>
            <a:r>
              <a:rPr lang="en-GB" err="1"/>
              <a:t>eatiunt</a:t>
            </a:r>
            <a:r>
              <a:rPr lang="en-GB"/>
              <a:t> </a:t>
            </a:r>
            <a:r>
              <a:rPr lang="en-GB" err="1"/>
              <a:t>volupta</a:t>
            </a:r>
            <a:r>
              <a:rPr lang="en-GB"/>
              <a:t> sus </a:t>
            </a:r>
            <a:r>
              <a:rPr lang="en-GB" err="1"/>
              <a:t>simolum</a:t>
            </a:r>
            <a:r>
              <a:rPr lang="en-GB"/>
              <a:t>, </a:t>
            </a:r>
            <a:r>
              <a:rPr lang="en-GB" err="1"/>
              <a:t>odit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intori</a:t>
            </a:r>
            <a:r>
              <a:rPr lang="en-GB"/>
              <a:t> ad </a:t>
            </a:r>
            <a:r>
              <a:rPr lang="en-GB" err="1"/>
              <a:t>eos</a:t>
            </a:r>
            <a:r>
              <a:rPr lang="en-GB"/>
              <a:t> </a:t>
            </a:r>
            <a:r>
              <a:rPr lang="en-GB" err="1"/>
              <a:t>dolore</a:t>
            </a:r>
            <a:r>
              <a:rPr lang="en-GB"/>
              <a:t> </a:t>
            </a:r>
            <a:r>
              <a:rPr lang="en-GB" err="1"/>
              <a:t>volendit</a:t>
            </a:r>
            <a:r>
              <a:rPr lang="en-GB"/>
              <a:t> el </a:t>
            </a:r>
            <a:r>
              <a:rPr lang="en-GB" err="1"/>
              <a:t>intobus</a:t>
            </a:r>
            <a:r>
              <a:rPr lang="en-GB"/>
              <a:t>. </a:t>
            </a:r>
            <a:r>
              <a:rPr lang="en-GB" err="1"/>
              <a:t>Heinmet</a:t>
            </a:r>
            <a:r>
              <a:rPr lang="en-GB"/>
              <a:t> </a:t>
            </a:r>
            <a:r>
              <a:rPr lang="en-GB" err="1"/>
              <a:t>dolo</a:t>
            </a:r>
            <a:r>
              <a:rPr lang="en-GB"/>
              <a:t> con </a:t>
            </a:r>
            <a:r>
              <a:rPr lang="en-GB" err="1"/>
              <a:t>eate</a:t>
            </a:r>
            <a:r>
              <a:rPr lang="en-GB"/>
              <a:t> sit </a:t>
            </a:r>
            <a:r>
              <a:rPr lang="en-GB" err="1"/>
              <a:t>eatiunt</a:t>
            </a:r>
            <a:r>
              <a:rPr lang="en-GB"/>
              <a:t> </a:t>
            </a:r>
            <a:r>
              <a:rPr lang="en-GB" err="1"/>
              <a:t>volupta</a:t>
            </a:r>
            <a:r>
              <a:rPr lang="en-GB"/>
              <a:t> sus </a:t>
            </a:r>
            <a:r>
              <a:rPr lang="en-GB" err="1"/>
              <a:t>simolum</a:t>
            </a:r>
            <a:r>
              <a:rPr lang="en-GB"/>
              <a:t>, </a:t>
            </a:r>
            <a:r>
              <a:rPr lang="en-GB" err="1"/>
              <a:t>odit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intori</a:t>
            </a:r>
            <a:r>
              <a:rPr lang="en-GB"/>
              <a:t> ad </a:t>
            </a:r>
            <a:r>
              <a:rPr lang="en-GB" err="1"/>
              <a:t>eos</a:t>
            </a:r>
            <a:r>
              <a:rPr lang="en-GB"/>
              <a:t> </a:t>
            </a:r>
            <a:r>
              <a:rPr lang="en-GB" err="1"/>
              <a:t>dolore</a:t>
            </a:r>
            <a:r>
              <a:rPr lang="en-GB"/>
              <a:t> </a:t>
            </a:r>
            <a:r>
              <a:rPr lang="en-GB" err="1"/>
              <a:t>volendit</a:t>
            </a:r>
            <a:r>
              <a:rPr lang="en-GB"/>
              <a:t> el </a:t>
            </a:r>
            <a:r>
              <a:rPr lang="en-GB" err="1"/>
              <a:t>intobus</a:t>
            </a:r>
            <a:r>
              <a:rPr lang="en-GB"/>
              <a:t>.</a:t>
            </a:r>
          </a:p>
          <a:p>
            <a:pPr lvl="0"/>
            <a:endParaRPr lang="en-GB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84033" y="4475135"/>
            <a:ext cx="2001050" cy="44237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1000" b="0" i="0" baseline="0">
                <a:latin typeface="Raleway ExtraBold"/>
                <a:cs typeface="Raleway ExtraBold"/>
              </a:defRPr>
            </a:lvl1pPr>
            <a:lvl2pPr marL="457200" indent="0">
              <a:buFontTx/>
              <a:buNone/>
              <a:defRPr sz="1000">
                <a:latin typeface="Raleway Light"/>
                <a:cs typeface="Raleway Light"/>
              </a:defRPr>
            </a:lvl2pPr>
            <a:lvl3pPr marL="914400" indent="0">
              <a:buFontTx/>
              <a:buNone/>
              <a:defRPr sz="1000">
                <a:latin typeface="Raleway Light"/>
                <a:cs typeface="Raleway Light"/>
              </a:defRPr>
            </a:lvl3pPr>
            <a:lvl4pPr marL="1371600" indent="0">
              <a:buFontTx/>
              <a:buNone/>
              <a:defRPr sz="1000">
                <a:latin typeface="Raleway Light"/>
                <a:cs typeface="Raleway Light"/>
              </a:defRPr>
            </a:lvl4pPr>
            <a:lvl5pPr marL="1828800" indent="0">
              <a:buFontTx/>
              <a:buNone/>
              <a:defRPr sz="1000">
                <a:latin typeface="Raleway Light"/>
                <a:cs typeface="Raleway Light"/>
              </a:defRPr>
            </a:lvl5pPr>
          </a:lstStyle>
          <a:p>
            <a:pPr lvl="0"/>
            <a:r>
              <a:rPr lang="en-GB"/>
              <a:t>Name</a:t>
            </a:r>
            <a:br>
              <a:rPr lang="en-GB"/>
            </a:br>
            <a:r>
              <a:rPr lang="en-GB"/>
              <a:t>Title/company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67307" y="2263430"/>
            <a:ext cx="910918" cy="79548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400" b="0" i="0" spc="-150" baseline="0">
                <a:solidFill>
                  <a:srgbClr val="FDC209"/>
                </a:solidFill>
                <a:latin typeface="Raleway ExtraBold"/>
                <a:cs typeface="Raleway ExtraBold"/>
              </a:defRPr>
            </a:lvl1pPr>
          </a:lstStyle>
          <a:p>
            <a:pPr lvl="0"/>
            <a:r>
              <a:rPr lang="en-GB"/>
              <a:t>48</a:t>
            </a:r>
            <a:endParaRPr lang="en-US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200599" y="2263429"/>
            <a:ext cx="1353208" cy="79548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400" b="0" i="0" spc="-150" baseline="0">
                <a:solidFill>
                  <a:srgbClr val="FDC209"/>
                </a:solidFill>
                <a:latin typeface="Raleway ExtraBold"/>
                <a:cs typeface="Raleway ExtraBold"/>
              </a:defRPr>
            </a:lvl1pPr>
          </a:lstStyle>
          <a:p>
            <a:pPr lvl="0"/>
            <a:r>
              <a:rPr lang="en-GB"/>
              <a:t>318</a:t>
            </a:r>
            <a:endParaRPr lang="en-US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200599" y="3063337"/>
            <a:ext cx="1243542" cy="13160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00" b="0" i="0" baseline="0">
                <a:latin typeface="Raleway"/>
                <a:cs typeface="Raleway"/>
              </a:defRPr>
            </a:lvl1pPr>
          </a:lstStyle>
          <a:p>
            <a:pPr lvl="0"/>
            <a:r>
              <a:rPr lang="en-GB"/>
              <a:t>Small descriptor copy </a:t>
            </a:r>
            <a:br>
              <a:rPr lang="en-GB"/>
            </a:br>
            <a:r>
              <a:rPr lang="en-GB"/>
              <a:t>can go here, fill with text. </a:t>
            </a:r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/ </a:t>
            </a:r>
            <a:r>
              <a:rPr lang="en-GB" err="1"/>
              <a:t>Heinmet</a:t>
            </a:r>
            <a:r>
              <a:rPr lang="en-GB"/>
              <a:t> </a:t>
            </a:r>
            <a:r>
              <a:rPr lang="en-GB" err="1"/>
              <a:t>dolo</a:t>
            </a:r>
            <a:r>
              <a:rPr lang="en-GB"/>
              <a:t> con eat sit </a:t>
            </a:r>
            <a:r>
              <a:rPr lang="en-GB" err="1"/>
              <a:t>eatinunt</a:t>
            </a:r>
            <a:r>
              <a:rPr lang="en-GB"/>
              <a:t> </a:t>
            </a:r>
            <a:r>
              <a:rPr lang="en-GB" err="1"/>
              <a:t>volupta</a:t>
            </a:r>
            <a:r>
              <a:rPr lang="en-GB"/>
              <a:t>.</a:t>
            </a:r>
            <a:endParaRPr lang="en-US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2673546" y="3063337"/>
            <a:ext cx="1243542" cy="13160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00" b="0" i="0" baseline="0">
                <a:latin typeface="Raleway"/>
                <a:cs typeface="Raleway"/>
              </a:defRPr>
            </a:lvl1pPr>
          </a:lstStyle>
          <a:p>
            <a:pPr lvl="0"/>
            <a:r>
              <a:rPr lang="en-GB"/>
              <a:t>Small descriptor copy </a:t>
            </a:r>
            <a:br>
              <a:rPr lang="en-GB"/>
            </a:br>
            <a:r>
              <a:rPr lang="en-GB"/>
              <a:t>can go here, fill with text. </a:t>
            </a:r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/ </a:t>
            </a:r>
            <a:r>
              <a:rPr lang="en-GB" err="1"/>
              <a:t>Heinmet</a:t>
            </a:r>
            <a:r>
              <a:rPr lang="en-GB"/>
              <a:t> </a:t>
            </a:r>
            <a:r>
              <a:rPr lang="en-GB" err="1"/>
              <a:t>dolo</a:t>
            </a:r>
            <a:r>
              <a:rPr lang="en-GB"/>
              <a:t> con eat sit </a:t>
            </a:r>
            <a:r>
              <a:rPr lang="en-GB" err="1"/>
              <a:t>eatinunt</a:t>
            </a:r>
            <a:r>
              <a:rPr lang="en-GB"/>
              <a:t> </a:t>
            </a:r>
            <a:r>
              <a:rPr lang="en-GB" err="1"/>
              <a:t>volupta</a:t>
            </a:r>
            <a:r>
              <a:rPr lang="en-GB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95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843713" y="0"/>
            <a:ext cx="2127250" cy="24034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r>
              <a:rPr lang="en-US"/>
              <a:t>Image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2058" y="548765"/>
            <a:ext cx="1462087" cy="13160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Raleway Light"/>
                <a:cs typeface="Raleway Light"/>
              </a:defRPr>
            </a:lvl1pPr>
          </a:lstStyle>
          <a:p>
            <a:pPr lvl="0"/>
            <a:r>
              <a:rPr lang="en-GB"/>
              <a:t>Business name</a:t>
            </a:r>
            <a:endParaRPr lang="en-US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667306" y="548765"/>
            <a:ext cx="2886501" cy="13160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latin typeface="Raleway Light"/>
                <a:cs typeface="Raleway Light"/>
              </a:defRPr>
            </a:lvl1pPr>
          </a:lstStyle>
          <a:p>
            <a:pPr lvl="0"/>
            <a:r>
              <a:rPr lang="en-GB"/>
              <a:t>Paragraph style to go here, fill with text. </a:t>
            </a:r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/ </a:t>
            </a:r>
            <a:r>
              <a:rPr lang="en-GB" err="1"/>
              <a:t>Heinmet</a:t>
            </a:r>
            <a:r>
              <a:rPr lang="en-GB"/>
              <a:t> </a:t>
            </a:r>
            <a:r>
              <a:rPr lang="en-GB" err="1"/>
              <a:t>dolo</a:t>
            </a:r>
            <a:r>
              <a:rPr lang="en-GB"/>
              <a:t> con eat sit </a:t>
            </a:r>
            <a:r>
              <a:rPr lang="en-GB" err="1"/>
              <a:t>eatinunt</a:t>
            </a:r>
            <a:r>
              <a:rPr lang="en-GB"/>
              <a:t> </a:t>
            </a:r>
            <a:r>
              <a:rPr lang="en-GB" err="1"/>
              <a:t>volupta</a:t>
            </a:r>
            <a:r>
              <a:rPr lang="en-GB"/>
              <a:t> sus </a:t>
            </a:r>
            <a:r>
              <a:rPr lang="en-GB" err="1"/>
              <a:t>simolum</a:t>
            </a:r>
            <a:r>
              <a:rPr lang="en-GB"/>
              <a:t>, </a:t>
            </a:r>
            <a:r>
              <a:rPr lang="en-GB" err="1"/>
              <a:t>odit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intori</a:t>
            </a:r>
            <a:r>
              <a:rPr lang="en-GB"/>
              <a:t> ad </a:t>
            </a:r>
            <a:r>
              <a:rPr lang="en-GB" err="1"/>
              <a:t>eos</a:t>
            </a:r>
            <a:r>
              <a:rPr lang="en-GB"/>
              <a:t> </a:t>
            </a:r>
            <a:r>
              <a:rPr lang="en-GB" err="1"/>
              <a:t>dolre</a:t>
            </a:r>
            <a:r>
              <a:rPr lang="en-GB"/>
              <a:t> </a:t>
            </a:r>
            <a:r>
              <a:rPr lang="en-GB" err="1"/>
              <a:t>volendit</a:t>
            </a:r>
            <a:r>
              <a:rPr lang="en-GB"/>
              <a:t> et </a:t>
            </a:r>
            <a:r>
              <a:rPr lang="en-GB" err="1"/>
              <a:t>intibus</a:t>
            </a:r>
            <a:r>
              <a:rPr lang="en-GB"/>
              <a:t>.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884033" y="3058909"/>
            <a:ext cx="2001050" cy="1416226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aseline="0">
                <a:latin typeface="Raleway Light"/>
                <a:cs typeface="Raleway Light"/>
              </a:defRPr>
            </a:lvl1pPr>
            <a:lvl2pPr marL="457200" indent="0">
              <a:buFontTx/>
              <a:buNone/>
              <a:defRPr sz="1000">
                <a:latin typeface="Raleway Light"/>
                <a:cs typeface="Raleway Light"/>
              </a:defRPr>
            </a:lvl2pPr>
            <a:lvl3pPr marL="914400" indent="0">
              <a:buFontTx/>
              <a:buNone/>
              <a:defRPr sz="1000">
                <a:latin typeface="Raleway Light"/>
                <a:cs typeface="Raleway Light"/>
              </a:defRPr>
            </a:lvl3pPr>
            <a:lvl4pPr marL="1371600" indent="0">
              <a:buFontTx/>
              <a:buNone/>
              <a:defRPr sz="1000">
                <a:latin typeface="Raleway Light"/>
                <a:cs typeface="Raleway Light"/>
              </a:defRPr>
            </a:lvl4pPr>
            <a:lvl5pPr marL="1828800" indent="0">
              <a:buFontTx/>
              <a:buNone/>
              <a:defRPr sz="1000">
                <a:latin typeface="Raleway Light"/>
                <a:cs typeface="Raleway Light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Quote text can go here. </a:t>
            </a:r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. </a:t>
            </a:r>
            <a:r>
              <a:rPr lang="en-GB" err="1"/>
              <a:t>Heinmet</a:t>
            </a:r>
            <a:r>
              <a:rPr lang="en-GB"/>
              <a:t> </a:t>
            </a:r>
            <a:r>
              <a:rPr lang="en-GB" err="1"/>
              <a:t>dolo</a:t>
            </a:r>
            <a:r>
              <a:rPr lang="en-GB"/>
              <a:t> con </a:t>
            </a:r>
            <a:r>
              <a:rPr lang="en-GB" err="1"/>
              <a:t>eate</a:t>
            </a:r>
            <a:r>
              <a:rPr lang="en-GB"/>
              <a:t> sit </a:t>
            </a:r>
            <a:r>
              <a:rPr lang="en-GB" err="1"/>
              <a:t>eatiunt</a:t>
            </a:r>
            <a:r>
              <a:rPr lang="en-GB"/>
              <a:t> </a:t>
            </a:r>
            <a:r>
              <a:rPr lang="en-GB" err="1"/>
              <a:t>volupta</a:t>
            </a:r>
            <a:r>
              <a:rPr lang="en-GB"/>
              <a:t> sus </a:t>
            </a:r>
            <a:r>
              <a:rPr lang="en-GB" err="1"/>
              <a:t>simolum</a:t>
            </a:r>
            <a:r>
              <a:rPr lang="en-GB"/>
              <a:t>, </a:t>
            </a:r>
            <a:r>
              <a:rPr lang="en-GB" err="1"/>
              <a:t>odit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intori</a:t>
            </a:r>
            <a:r>
              <a:rPr lang="en-GB"/>
              <a:t> ad </a:t>
            </a:r>
            <a:r>
              <a:rPr lang="en-GB" err="1"/>
              <a:t>eos</a:t>
            </a:r>
            <a:r>
              <a:rPr lang="en-GB"/>
              <a:t> </a:t>
            </a:r>
            <a:r>
              <a:rPr lang="en-GB" err="1"/>
              <a:t>dolore</a:t>
            </a:r>
            <a:r>
              <a:rPr lang="en-GB"/>
              <a:t> </a:t>
            </a:r>
            <a:r>
              <a:rPr lang="en-GB" err="1"/>
              <a:t>volendit</a:t>
            </a:r>
            <a:r>
              <a:rPr lang="en-GB"/>
              <a:t> el </a:t>
            </a:r>
            <a:r>
              <a:rPr lang="en-GB" err="1"/>
              <a:t>intobus</a:t>
            </a:r>
            <a:r>
              <a:rPr lang="en-GB"/>
              <a:t>. </a:t>
            </a:r>
            <a:r>
              <a:rPr lang="en-GB" err="1"/>
              <a:t>Heinmet</a:t>
            </a:r>
            <a:r>
              <a:rPr lang="en-GB"/>
              <a:t> </a:t>
            </a:r>
            <a:r>
              <a:rPr lang="en-GB" err="1"/>
              <a:t>dolo</a:t>
            </a:r>
            <a:r>
              <a:rPr lang="en-GB"/>
              <a:t> con </a:t>
            </a:r>
            <a:r>
              <a:rPr lang="en-GB" err="1"/>
              <a:t>eate</a:t>
            </a:r>
            <a:r>
              <a:rPr lang="en-GB"/>
              <a:t> sit </a:t>
            </a:r>
            <a:r>
              <a:rPr lang="en-GB" err="1"/>
              <a:t>eatiunt</a:t>
            </a:r>
            <a:r>
              <a:rPr lang="en-GB"/>
              <a:t> </a:t>
            </a:r>
            <a:r>
              <a:rPr lang="en-GB" err="1"/>
              <a:t>volupta</a:t>
            </a:r>
            <a:r>
              <a:rPr lang="en-GB"/>
              <a:t> sus </a:t>
            </a:r>
            <a:r>
              <a:rPr lang="en-GB" err="1"/>
              <a:t>simolum</a:t>
            </a:r>
            <a:r>
              <a:rPr lang="en-GB"/>
              <a:t>, </a:t>
            </a:r>
            <a:r>
              <a:rPr lang="en-GB" err="1"/>
              <a:t>odit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intori</a:t>
            </a:r>
            <a:r>
              <a:rPr lang="en-GB"/>
              <a:t> ad </a:t>
            </a:r>
            <a:r>
              <a:rPr lang="en-GB" err="1"/>
              <a:t>eos</a:t>
            </a:r>
            <a:r>
              <a:rPr lang="en-GB"/>
              <a:t> </a:t>
            </a:r>
            <a:r>
              <a:rPr lang="en-GB" err="1"/>
              <a:t>dolore</a:t>
            </a:r>
            <a:r>
              <a:rPr lang="en-GB"/>
              <a:t> </a:t>
            </a:r>
            <a:r>
              <a:rPr lang="en-GB" err="1"/>
              <a:t>volendit</a:t>
            </a:r>
            <a:r>
              <a:rPr lang="en-GB"/>
              <a:t> el </a:t>
            </a:r>
            <a:r>
              <a:rPr lang="en-GB" err="1"/>
              <a:t>intobus</a:t>
            </a:r>
            <a:r>
              <a:rPr lang="en-GB"/>
              <a:t>.</a:t>
            </a:r>
          </a:p>
          <a:p>
            <a:pPr lvl="0"/>
            <a:endParaRPr lang="en-GB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84033" y="4475135"/>
            <a:ext cx="2001050" cy="44237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1000" b="0" i="0" baseline="0">
                <a:latin typeface="Raleway ExtraBold"/>
                <a:cs typeface="Raleway ExtraBold"/>
              </a:defRPr>
            </a:lvl1pPr>
            <a:lvl2pPr marL="457200" indent="0">
              <a:buFontTx/>
              <a:buNone/>
              <a:defRPr sz="1000">
                <a:latin typeface="Raleway Light"/>
                <a:cs typeface="Raleway Light"/>
              </a:defRPr>
            </a:lvl2pPr>
            <a:lvl3pPr marL="914400" indent="0">
              <a:buFontTx/>
              <a:buNone/>
              <a:defRPr sz="1000">
                <a:latin typeface="Raleway Light"/>
                <a:cs typeface="Raleway Light"/>
              </a:defRPr>
            </a:lvl3pPr>
            <a:lvl4pPr marL="1371600" indent="0">
              <a:buFontTx/>
              <a:buNone/>
              <a:defRPr sz="1000">
                <a:latin typeface="Raleway Light"/>
                <a:cs typeface="Raleway Light"/>
              </a:defRPr>
            </a:lvl4pPr>
            <a:lvl5pPr marL="1828800" indent="0">
              <a:buFontTx/>
              <a:buNone/>
              <a:defRPr sz="1000">
                <a:latin typeface="Raleway Light"/>
                <a:cs typeface="Raleway Light"/>
              </a:defRPr>
            </a:lvl5pPr>
          </a:lstStyle>
          <a:p>
            <a:pPr lvl="0"/>
            <a:r>
              <a:rPr lang="en-GB"/>
              <a:t>Name</a:t>
            </a:r>
            <a:br>
              <a:rPr lang="en-GB"/>
            </a:br>
            <a:r>
              <a:rPr lang="en-GB"/>
              <a:t>Title/company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67307" y="2263430"/>
            <a:ext cx="910918" cy="79548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400" b="0" i="0" spc="-150" baseline="0">
                <a:solidFill>
                  <a:srgbClr val="FDC209"/>
                </a:solidFill>
                <a:latin typeface="Raleway ExtraBold"/>
                <a:cs typeface="Raleway ExtraBold"/>
              </a:defRPr>
            </a:lvl1pPr>
          </a:lstStyle>
          <a:p>
            <a:pPr lvl="0"/>
            <a:r>
              <a:rPr lang="en-GB"/>
              <a:t>48</a:t>
            </a:r>
            <a:endParaRPr lang="en-US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200599" y="2263429"/>
            <a:ext cx="1353208" cy="79548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400" b="0" i="0" spc="-150" baseline="0">
                <a:solidFill>
                  <a:srgbClr val="FDC209"/>
                </a:solidFill>
                <a:latin typeface="Raleway ExtraBold"/>
                <a:cs typeface="Raleway ExtraBold"/>
              </a:defRPr>
            </a:lvl1pPr>
          </a:lstStyle>
          <a:p>
            <a:pPr lvl="0"/>
            <a:r>
              <a:rPr lang="en-GB"/>
              <a:t>318</a:t>
            </a:r>
            <a:endParaRPr lang="en-US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200599" y="3063337"/>
            <a:ext cx="1243542" cy="13160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00" b="0" i="0" baseline="0">
                <a:latin typeface="Raleway"/>
                <a:cs typeface="Raleway"/>
              </a:defRPr>
            </a:lvl1pPr>
          </a:lstStyle>
          <a:p>
            <a:pPr lvl="0"/>
            <a:r>
              <a:rPr lang="en-GB"/>
              <a:t>Small descriptor copy </a:t>
            </a:r>
            <a:br>
              <a:rPr lang="en-GB"/>
            </a:br>
            <a:r>
              <a:rPr lang="en-GB"/>
              <a:t>can go here, fill with text. </a:t>
            </a:r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/ </a:t>
            </a:r>
            <a:r>
              <a:rPr lang="en-GB" err="1"/>
              <a:t>Heinmet</a:t>
            </a:r>
            <a:r>
              <a:rPr lang="en-GB"/>
              <a:t> </a:t>
            </a:r>
            <a:r>
              <a:rPr lang="en-GB" err="1"/>
              <a:t>dolo</a:t>
            </a:r>
            <a:r>
              <a:rPr lang="en-GB"/>
              <a:t> con eat sit </a:t>
            </a:r>
            <a:r>
              <a:rPr lang="en-GB" err="1"/>
              <a:t>eatinunt</a:t>
            </a:r>
            <a:r>
              <a:rPr lang="en-GB"/>
              <a:t> </a:t>
            </a:r>
            <a:r>
              <a:rPr lang="en-GB" err="1"/>
              <a:t>volupta</a:t>
            </a:r>
            <a:r>
              <a:rPr lang="en-GB"/>
              <a:t>.</a:t>
            </a:r>
            <a:endParaRPr lang="en-US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2673546" y="3063337"/>
            <a:ext cx="1243542" cy="13160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00" b="0" i="0" baseline="0">
                <a:latin typeface="Raleway"/>
                <a:cs typeface="Raleway"/>
              </a:defRPr>
            </a:lvl1pPr>
          </a:lstStyle>
          <a:p>
            <a:pPr lvl="0"/>
            <a:r>
              <a:rPr lang="en-GB"/>
              <a:t>Small descriptor copy </a:t>
            </a:r>
            <a:br>
              <a:rPr lang="en-GB"/>
            </a:br>
            <a:r>
              <a:rPr lang="en-GB"/>
              <a:t>can go here, fill with text. </a:t>
            </a:r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/ </a:t>
            </a:r>
            <a:r>
              <a:rPr lang="en-GB" err="1"/>
              <a:t>Heinmet</a:t>
            </a:r>
            <a:r>
              <a:rPr lang="en-GB"/>
              <a:t> </a:t>
            </a:r>
            <a:r>
              <a:rPr lang="en-GB" err="1"/>
              <a:t>dolo</a:t>
            </a:r>
            <a:r>
              <a:rPr lang="en-GB"/>
              <a:t> con eat sit </a:t>
            </a:r>
            <a:r>
              <a:rPr lang="en-GB" err="1"/>
              <a:t>eatinunt</a:t>
            </a:r>
            <a:r>
              <a:rPr lang="en-GB"/>
              <a:t> </a:t>
            </a:r>
            <a:r>
              <a:rPr lang="en-GB" err="1"/>
              <a:t>volupta</a:t>
            </a:r>
            <a:r>
              <a:rPr lang="en-GB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4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Feature Slide - Option 1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553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Feature Slide - Option 1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194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ign Feature slide - Option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403475" y="839788"/>
            <a:ext cx="3602038" cy="1727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Raleway Light"/>
                <a:cs typeface="Raleway Light"/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69236" y="2177146"/>
            <a:ext cx="1659622" cy="44427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FFFFFF"/>
                </a:solidFill>
                <a:latin typeface="Raleway Light"/>
                <a:cs typeface="Raleway Light"/>
              </a:defRPr>
            </a:lvl1pPr>
            <a:lvl2pPr marL="4572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2pPr>
            <a:lvl3pPr marL="9144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3pPr>
            <a:lvl4pPr marL="13716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4pPr>
            <a:lvl5pPr marL="18288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5pPr>
          </a:lstStyle>
          <a:p>
            <a:pPr lvl="0"/>
            <a:r>
              <a:rPr lang="en-GB"/>
              <a:t>Header or descriptor</a:t>
            </a:r>
            <a:br>
              <a:rPr lang="en-GB"/>
            </a:br>
            <a:r>
              <a:rPr lang="en-GB"/>
              <a:t>copy to go here</a:t>
            </a:r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69235" y="2851152"/>
            <a:ext cx="1659623" cy="44427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aseline="0">
                <a:solidFill>
                  <a:srgbClr val="FDC209"/>
                </a:solidFill>
                <a:latin typeface="Raleway Light"/>
                <a:cs typeface="Raleway Light"/>
              </a:defRPr>
            </a:lvl1pPr>
            <a:lvl2pPr marL="4572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2pPr>
            <a:lvl3pPr marL="9144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3pPr>
            <a:lvl4pPr marL="13716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4pPr>
            <a:lvl5pPr marL="18288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5pPr>
          </a:lstStyle>
          <a:p>
            <a:pPr lvl="0"/>
            <a:r>
              <a:rPr lang="en-GB"/>
              <a:t>More detailed descriptor </a:t>
            </a:r>
            <a:br>
              <a:rPr lang="en-GB"/>
            </a:br>
            <a:r>
              <a:rPr lang="en-GB"/>
              <a:t>or subhead to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76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Feature Slide - Option 2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2942" y="211086"/>
            <a:ext cx="2886501" cy="13160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latin typeface="Raleway Light"/>
                <a:cs typeface="Raleway Light"/>
              </a:defRPr>
            </a:lvl1pPr>
          </a:lstStyle>
          <a:p>
            <a:pPr lvl="0"/>
            <a:r>
              <a:rPr lang="en-GB"/>
              <a:t>Paragraph style to go here, fill with text. </a:t>
            </a:r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/ </a:t>
            </a:r>
            <a:r>
              <a:rPr lang="en-GB" err="1"/>
              <a:t>Heinmet</a:t>
            </a:r>
            <a:r>
              <a:rPr lang="en-GB"/>
              <a:t> </a:t>
            </a:r>
            <a:r>
              <a:rPr lang="en-GB" err="1"/>
              <a:t>dolo</a:t>
            </a:r>
            <a:r>
              <a:rPr lang="en-GB"/>
              <a:t> con eat sit </a:t>
            </a:r>
            <a:r>
              <a:rPr lang="en-GB" err="1"/>
              <a:t>eatinunt</a:t>
            </a:r>
            <a:r>
              <a:rPr lang="en-GB"/>
              <a:t> </a:t>
            </a:r>
            <a:r>
              <a:rPr lang="en-GB" err="1"/>
              <a:t>volupta</a:t>
            </a:r>
            <a:r>
              <a:rPr lang="en-GB"/>
              <a:t> sus </a:t>
            </a:r>
            <a:r>
              <a:rPr lang="en-GB" err="1"/>
              <a:t>simolum</a:t>
            </a:r>
            <a:r>
              <a:rPr lang="en-GB"/>
              <a:t>, </a:t>
            </a:r>
            <a:r>
              <a:rPr lang="en-GB" err="1"/>
              <a:t>odit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intori</a:t>
            </a:r>
            <a:r>
              <a:rPr lang="en-GB"/>
              <a:t> ad </a:t>
            </a:r>
            <a:r>
              <a:rPr lang="en-GB" err="1"/>
              <a:t>eos</a:t>
            </a:r>
            <a:r>
              <a:rPr lang="en-GB"/>
              <a:t> </a:t>
            </a:r>
            <a:r>
              <a:rPr lang="en-GB" err="1"/>
              <a:t>dolre</a:t>
            </a:r>
            <a:r>
              <a:rPr lang="en-GB"/>
              <a:t> </a:t>
            </a:r>
            <a:r>
              <a:rPr lang="en-GB" err="1"/>
              <a:t>volendit</a:t>
            </a:r>
            <a:r>
              <a:rPr lang="en-GB"/>
              <a:t> et </a:t>
            </a:r>
            <a:r>
              <a:rPr lang="en-GB" err="1"/>
              <a:t>intibus</a:t>
            </a:r>
            <a:r>
              <a:rPr lang="en-GB"/>
              <a:t>.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H="1" flipV="1">
            <a:off x="342499" y="2545640"/>
            <a:ext cx="4980769" cy="26110"/>
          </a:xfrm>
          <a:prstGeom prst="line">
            <a:avLst/>
          </a:prstGeom>
          <a:ln w="12700" cmpd="sng">
            <a:solidFill>
              <a:srgbClr val="000000"/>
            </a:solidFill>
            <a:headEnd type="oval" w="sm" len="sm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5323268" y="328874"/>
            <a:ext cx="154157" cy="2237837"/>
          </a:xfrm>
          <a:prstGeom prst="line">
            <a:avLst/>
          </a:prstGeom>
          <a:ln w="6350" cmpd="sng">
            <a:solidFill>
              <a:srgbClr val="000000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5323268" y="575203"/>
            <a:ext cx="756262" cy="1991508"/>
          </a:xfrm>
          <a:prstGeom prst="line">
            <a:avLst/>
          </a:prstGeom>
          <a:ln w="6350" cmpd="sng">
            <a:solidFill>
              <a:srgbClr val="000000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5323268" y="1357984"/>
            <a:ext cx="870401" cy="1208728"/>
          </a:xfrm>
          <a:prstGeom prst="line">
            <a:avLst/>
          </a:prstGeom>
          <a:ln w="6350" cmpd="sng">
            <a:solidFill>
              <a:srgbClr val="000000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5323268" y="944535"/>
            <a:ext cx="2376691" cy="1622176"/>
          </a:xfrm>
          <a:prstGeom prst="line">
            <a:avLst/>
          </a:prstGeom>
          <a:ln w="6350" cmpd="sng">
            <a:solidFill>
              <a:srgbClr val="000000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5341814" y="1951517"/>
            <a:ext cx="1890010" cy="611944"/>
          </a:xfrm>
          <a:prstGeom prst="line">
            <a:avLst/>
          </a:prstGeom>
          <a:ln w="6350" cmpd="sng">
            <a:solidFill>
              <a:srgbClr val="000000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323268" y="2566711"/>
            <a:ext cx="2468873" cy="5039"/>
          </a:xfrm>
          <a:prstGeom prst="line">
            <a:avLst/>
          </a:prstGeom>
          <a:ln w="6350" cmpd="sng">
            <a:solidFill>
              <a:srgbClr val="000000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323268" y="2566710"/>
            <a:ext cx="2315596" cy="619588"/>
          </a:xfrm>
          <a:prstGeom prst="line">
            <a:avLst/>
          </a:prstGeom>
          <a:ln w="6350" cmpd="sng">
            <a:solidFill>
              <a:srgbClr val="000000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323268" y="2566711"/>
            <a:ext cx="2468873" cy="1419368"/>
          </a:xfrm>
          <a:prstGeom prst="line">
            <a:avLst/>
          </a:prstGeom>
          <a:ln w="6350" cmpd="sng">
            <a:solidFill>
              <a:srgbClr val="000000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323268" y="2566710"/>
            <a:ext cx="1304779" cy="1670594"/>
          </a:xfrm>
          <a:prstGeom prst="line">
            <a:avLst/>
          </a:prstGeom>
          <a:ln w="6350" cmpd="sng">
            <a:solidFill>
              <a:srgbClr val="000000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323268" y="2566710"/>
            <a:ext cx="847682" cy="2033905"/>
          </a:xfrm>
          <a:prstGeom prst="line">
            <a:avLst/>
          </a:prstGeom>
          <a:ln w="6350" cmpd="sng">
            <a:solidFill>
              <a:srgbClr val="000000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476875" y="127000"/>
            <a:ext cx="1355725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5481411" y="235854"/>
            <a:ext cx="1355725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tx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6091233" y="451758"/>
            <a:ext cx="1355725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6095769" y="560612"/>
            <a:ext cx="1355725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tx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29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6086698" y="917127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6091234" y="1025980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tx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7705957" y="794672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7710493" y="903525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tx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7279933" y="1797303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7284469" y="1906156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tx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7799391" y="2440216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7803927" y="2549069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tx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37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7670014" y="3091047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38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7674550" y="3199900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tx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7822413" y="3899900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40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7826949" y="4008753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tx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41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6653400" y="4119373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42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6657936" y="4228226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tx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43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6168445" y="4500828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44" name="Text Placehold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6172981" y="4609681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tx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01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Feature Slide - Option 2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2942" y="211086"/>
            <a:ext cx="2886501" cy="13160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latin typeface="Raleway Light"/>
                <a:cs typeface="Raleway Light"/>
              </a:defRPr>
            </a:lvl1pPr>
          </a:lstStyle>
          <a:p>
            <a:pPr lvl="0"/>
            <a:r>
              <a:rPr lang="en-GB"/>
              <a:t>Paragraph style to go here, fill with text. </a:t>
            </a:r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/ </a:t>
            </a:r>
            <a:r>
              <a:rPr lang="en-GB" err="1"/>
              <a:t>Heinmet</a:t>
            </a:r>
            <a:r>
              <a:rPr lang="en-GB"/>
              <a:t> </a:t>
            </a:r>
            <a:r>
              <a:rPr lang="en-GB" err="1"/>
              <a:t>dolo</a:t>
            </a:r>
            <a:r>
              <a:rPr lang="en-GB"/>
              <a:t> con eat sit </a:t>
            </a:r>
            <a:r>
              <a:rPr lang="en-GB" err="1"/>
              <a:t>eatinunt</a:t>
            </a:r>
            <a:r>
              <a:rPr lang="en-GB"/>
              <a:t> </a:t>
            </a:r>
            <a:r>
              <a:rPr lang="en-GB" err="1"/>
              <a:t>volupta</a:t>
            </a:r>
            <a:r>
              <a:rPr lang="en-GB"/>
              <a:t> sus </a:t>
            </a:r>
            <a:r>
              <a:rPr lang="en-GB" err="1"/>
              <a:t>simolum</a:t>
            </a:r>
            <a:r>
              <a:rPr lang="en-GB"/>
              <a:t>, </a:t>
            </a:r>
            <a:r>
              <a:rPr lang="en-GB" err="1"/>
              <a:t>odit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intori</a:t>
            </a:r>
            <a:r>
              <a:rPr lang="en-GB"/>
              <a:t> ad </a:t>
            </a:r>
            <a:r>
              <a:rPr lang="en-GB" err="1"/>
              <a:t>eos</a:t>
            </a:r>
            <a:r>
              <a:rPr lang="en-GB"/>
              <a:t> </a:t>
            </a:r>
            <a:r>
              <a:rPr lang="en-GB" err="1"/>
              <a:t>dolre</a:t>
            </a:r>
            <a:r>
              <a:rPr lang="en-GB"/>
              <a:t> </a:t>
            </a:r>
            <a:r>
              <a:rPr lang="en-GB" err="1"/>
              <a:t>volendit</a:t>
            </a:r>
            <a:r>
              <a:rPr lang="en-GB"/>
              <a:t> et </a:t>
            </a:r>
            <a:r>
              <a:rPr lang="en-GB" err="1"/>
              <a:t>intibus</a:t>
            </a:r>
            <a:r>
              <a:rPr lang="en-GB"/>
              <a:t>.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H="1" flipV="1">
            <a:off x="342499" y="2545640"/>
            <a:ext cx="4980769" cy="26110"/>
          </a:xfrm>
          <a:prstGeom prst="line">
            <a:avLst/>
          </a:prstGeom>
          <a:ln w="12700" cmpd="sng">
            <a:solidFill>
              <a:srgbClr val="FDC209"/>
            </a:solidFill>
            <a:headEnd type="oval" w="sm" len="sm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5323268" y="328874"/>
            <a:ext cx="154157" cy="2237837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5323268" y="575203"/>
            <a:ext cx="756262" cy="1991508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5323268" y="1357984"/>
            <a:ext cx="870401" cy="1208728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5323268" y="944535"/>
            <a:ext cx="2376691" cy="1622176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5341814" y="1951517"/>
            <a:ext cx="1890010" cy="611944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323268" y="2566711"/>
            <a:ext cx="2468873" cy="5039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323268" y="2566710"/>
            <a:ext cx="2315596" cy="619588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323268" y="2566711"/>
            <a:ext cx="2468873" cy="1419368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323268" y="2566710"/>
            <a:ext cx="1304779" cy="1670594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476875" y="127000"/>
            <a:ext cx="1355725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5481411" y="235854"/>
            <a:ext cx="1355725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6091233" y="451758"/>
            <a:ext cx="1355725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6095769" y="560612"/>
            <a:ext cx="1355725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29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6086698" y="917127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6091234" y="1025980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7705957" y="794672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7710493" y="903525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7279933" y="1797303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7284469" y="1906156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7799391" y="2440216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7803927" y="2549069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37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7670014" y="3091047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38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7674550" y="3199900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7822413" y="3899900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40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7826949" y="4008753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41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6653400" y="4119373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42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6657936" y="4228226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57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ign Feature slide - Option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403475" y="839788"/>
            <a:ext cx="3602038" cy="1727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Raleway Light"/>
                <a:cs typeface="Raleway Light"/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69236" y="2177146"/>
            <a:ext cx="1659622" cy="44427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FFFFFF"/>
                </a:solidFill>
                <a:latin typeface="Raleway Light"/>
                <a:cs typeface="Raleway Light"/>
              </a:defRPr>
            </a:lvl1pPr>
            <a:lvl2pPr marL="4572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2pPr>
            <a:lvl3pPr marL="9144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3pPr>
            <a:lvl4pPr marL="13716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4pPr>
            <a:lvl5pPr marL="18288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5pPr>
          </a:lstStyle>
          <a:p>
            <a:pPr lvl="0"/>
            <a:r>
              <a:rPr lang="en-GB"/>
              <a:t>Header or descriptor</a:t>
            </a:r>
            <a:br>
              <a:rPr lang="en-GB"/>
            </a:br>
            <a:r>
              <a:rPr lang="en-GB"/>
              <a:t>copy to go here</a:t>
            </a:r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69235" y="2851152"/>
            <a:ext cx="1659623" cy="44427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aseline="0">
                <a:solidFill>
                  <a:srgbClr val="FDC209"/>
                </a:solidFill>
                <a:latin typeface="Raleway Light"/>
                <a:cs typeface="Raleway Light"/>
              </a:defRPr>
            </a:lvl1pPr>
            <a:lvl2pPr marL="4572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2pPr>
            <a:lvl3pPr marL="9144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3pPr>
            <a:lvl4pPr marL="13716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4pPr>
            <a:lvl5pPr marL="18288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5pPr>
          </a:lstStyle>
          <a:p>
            <a:pPr lvl="0"/>
            <a:r>
              <a:rPr lang="en-GB"/>
              <a:t>More detailed descriptor </a:t>
            </a:r>
            <a:br>
              <a:rPr lang="en-GB"/>
            </a:br>
            <a:r>
              <a:rPr lang="en-GB"/>
              <a:t>or subhead to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43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ign Featur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67037" y="2907337"/>
            <a:ext cx="2886501" cy="13160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latin typeface="Raleway Light"/>
                <a:cs typeface="Raleway Light"/>
              </a:defRPr>
            </a:lvl1pPr>
          </a:lstStyle>
          <a:p>
            <a:pPr lvl="0"/>
            <a:r>
              <a:rPr lang="en-GB"/>
              <a:t>Paragraph style to go here, fill with text. </a:t>
            </a:r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/ </a:t>
            </a:r>
            <a:r>
              <a:rPr lang="en-GB" err="1"/>
              <a:t>Heinmet</a:t>
            </a:r>
            <a:r>
              <a:rPr lang="en-GB"/>
              <a:t> </a:t>
            </a:r>
            <a:r>
              <a:rPr lang="en-GB" err="1"/>
              <a:t>dolo</a:t>
            </a:r>
            <a:r>
              <a:rPr lang="en-GB"/>
              <a:t> con eat sit </a:t>
            </a:r>
            <a:r>
              <a:rPr lang="en-GB" err="1"/>
              <a:t>eatinunt</a:t>
            </a:r>
            <a:r>
              <a:rPr lang="en-GB"/>
              <a:t> </a:t>
            </a:r>
            <a:r>
              <a:rPr lang="en-GB" err="1"/>
              <a:t>volupta</a:t>
            </a:r>
            <a:r>
              <a:rPr lang="en-GB"/>
              <a:t> sus </a:t>
            </a:r>
            <a:r>
              <a:rPr lang="en-GB" err="1"/>
              <a:t>simolum</a:t>
            </a:r>
            <a:r>
              <a:rPr lang="en-GB"/>
              <a:t>, </a:t>
            </a:r>
            <a:r>
              <a:rPr lang="en-GB" err="1"/>
              <a:t>odit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intori</a:t>
            </a:r>
            <a:r>
              <a:rPr lang="en-GB"/>
              <a:t> ad </a:t>
            </a:r>
            <a:r>
              <a:rPr lang="en-GB" err="1"/>
              <a:t>eos</a:t>
            </a:r>
            <a:r>
              <a:rPr lang="en-GB"/>
              <a:t> </a:t>
            </a:r>
            <a:r>
              <a:rPr lang="en-GB" err="1"/>
              <a:t>dolre</a:t>
            </a:r>
            <a:r>
              <a:rPr lang="en-GB"/>
              <a:t> </a:t>
            </a:r>
            <a:r>
              <a:rPr lang="en-GB" err="1"/>
              <a:t>volendit</a:t>
            </a:r>
            <a:r>
              <a:rPr lang="en-GB"/>
              <a:t> et </a:t>
            </a:r>
            <a:r>
              <a:rPr lang="en-GB" err="1"/>
              <a:t>intibus</a:t>
            </a:r>
            <a:r>
              <a:rPr lang="en-GB"/>
              <a:t>.</a:t>
            </a:r>
            <a:endParaRPr lang="en-US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2058" y="548765"/>
            <a:ext cx="1462087" cy="69402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solidFill>
                  <a:srgbClr val="FDC209"/>
                </a:solidFill>
                <a:latin typeface="Raleway Light"/>
                <a:cs typeface="Raleway Light"/>
              </a:defRPr>
            </a:lvl1pPr>
          </a:lstStyle>
          <a:p>
            <a:pPr lvl="0"/>
            <a:r>
              <a:rPr lang="en-GB"/>
              <a:t>Section Title</a:t>
            </a:r>
            <a:endParaRPr lang="en-US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2058" y="1242786"/>
            <a:ext cx="1462087" cy="69402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Raleway Light"/>
                <a:cs typeface="Raleway Light"/>
              </a:defRPr>
            </a:lvl1pPr>
          </a:lstStyle>
          <a:p>
            <a:pPr lvl="0"/>
            <a:r>
              <a:rPr lang="en-GB"/>
              <a:t>Subhead or further detail</a:t>
            </a:r>
            <a:endParaRPr lang="en-US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637" y="658662"/>
            <a:ext cx="1338164" cy="27406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="0" i="0">
                <a:solidFill>
                  <a:srgbClr val="FDC209"/>
                </a:solidFill>
                <a:latin typeface="Raleway ExtraBold"/>
                <a:cs typeface="Raleway ExtraBold"/>
              </a:defRPr>
            </a:lvl1pPr>
          </a:lstStyle>
          <a:p>
            <a:pPr lvl="0"/>
            <a:r>
              <a:rPr lang="en-GB"/>
              <a:t>Heading here</a:t>
            </a:r>
            <a:endParaRPr lang="en-US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522637" y="939933"/>
            <a:ext cx="1338164" cy="42985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="0" i="0" baseline="0">
                <a:solidFill>
                  <a:schemeClr val="tx1"/>
                </a:solidFill>
                <a:latin typeface="Raleway Light"/>
                <a:cs typeface="Raleway Light"/>
              </a:defRPr>
            </a:lvl1pPr>
          </a:lstStyle>
          <a:p>
            <a:pPr lvl="0"/>
            <a:r>
              <a:rPr lang="en-GB" dirty="0"/>
              <a:t>Further detail and information to go here</a:t>
            </a:r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56E3A8F-5877-4F55-A804-3F1119A8CC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36477" y="665864"/>
            <a:ext cx="1338164" cy="27406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="0" i="0">
                <a:solidFill>
                  <a:srgbClr val="FDC209"/>
                </a:solidFill>
                <a:latin typeface="Raleway ExtraBold"/>
                <a:cs typeface="Raleway ExtraBold"/>
              </a:defRPr>
            </a:lvl1pPr>
          </a:lstStyle>
          <a:p>
            <a:pPr lvl="0"/>
            <a:r>
              <a:rPr lang="en-GB"/>
              <a:t>Heading here</a:t>
            </a:r>
            <a:endParaRPr lang="en-US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9FA9221-CF23-43F8-9BC5-4FC258D178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36477" y="947135"/>
            <a:ext cx="1338164" cy="42985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="0" i="0" baseline="0">
                <a:solidFill>
                  <a:schemeClr val="tx1"/>
                </a:solidFill>
                <a:latin typeface="Raleway Light"/>
                <a:cs typeface="Raleway Light"/>
              </a:defRPr>
            </a:lvl1pPr>
          </a:lstStyle>
          <a:p>
            <a:pPr lvl="0"/>
            <a:r>
              <a:rPr lang="en-GB" dirty="0"/>
              <a:t>Further detail and information to go here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3A07234-9AB4-4C0F-A81D-FB2574B4C6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0317" y="665864"/>
            <a:ext cx="1338164" cy="27406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="0" i="0">
                <a:solidFill>
                  <a:srgbClr val="FDC209"/>
                </a:solidFill>
                <a:latin typeface="Raleway ExtraBold"/>
                <a:cs typeface="Raleway ExtraBold"/>
              </a:defRPr>
            </a:lvl1pPr>
          </a:lstStyle>
          <a:p>
            <a:pPr lvl="0"/>
            <a:r>
              <a:rPr lang="en-GB"/>
              <a:t>Heading here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0347285-998A-44BF-B7EF-F3F4DA4961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50317" y="947135"/>
            <a:ext cx="1338164" cy="42985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="0" i="0" baseline="0">
                <a:solidFill>
                  <a:schemeClr val="tx1"/>
                </a:solidFill>
                <a:latin typeface="Raleway Light"/>
                <a:cs typeface="Raleway Light"/>
              </a:defRPr>
            </a:lvl1pPr>
          </a:lstStyle>
          <a:p>
            <a:pPr lvl="0"/>
            <a:r>
              <a:rPr lang="en-GB" dirty="0"/>
              <a:t>Further detail and information to go here</a:t>
            </a:r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FB4EC24-0A71-4C9F-B38D-AAB4F24691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77703" y="673066"/>
            <a:ext cx="1338164" cy="27406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="0" i="0">
                <a:solidFill>
                  <a:srgbClr val="FDC209"/>
                </a:solidFill>
                <a:latin typeface="Raleway ExtraBold"/>
                <a:cs typeface="Raleway ExtraBold"/>
              </a:defRPr>
            </a:lvl1pPr>
          </a:lstStyle>
          <a:p>
            <a:pPr lvl="0"/>
            <a:r>
              <a:rPr lang="en-GB"/>
              <a:t>Heading here</a:t>
            </a:r>
            <a:endParaRPr lang="en-US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81B52BC1-DDAB-46A5-B118-7BC90BF09B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77703" y="954337"/>
            <a:ext cx="1338164" cy="42985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="0" i="0" baseline="0">
                <a:solidFill>
                  <a:schemeClr val="tx1"/>
                </a:solidFill>
                <a:latin typeface="Raleway Light"/>
                <a:cs typeface="Raleway Light"/>
              </a:defRPr>
            </a:lvl1pPr>
          </a:lstStyle>
          <a:p>
            <a:pPr lvl="0"/>
            <a:r>
              <a:rPr lang="en-GB" dirty="0"/>
              <a:t>Further detail and information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4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417934" y="3017305"/>
            <a:ext cx="2997200" cy="27551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0">
                <a:solidFill>
                  <a:srgbClr val="FFFFFF"/>
                </a:solidFill>
                <a:latin typeface="Raleway ExtraBold"/>
                <a:cs typeface="Raleway ExtraBold"/>
              </a:defRPr>
            </a:lvl1pPr>
            <a:lvl2pPr marL="457200" indent="0">
              <a:buFontTx/>
              <a:buNone/>
              <a:defRPr sz="1200">
                <a:latin typeface="Raleway"/>
                <a:cs typeface="Raleway"/>
              </a:defRPr>
            </a:lvl2pPr>
            <a:lvl3pPr marL="914400" indent="0">
              <a:buFontTx/>
              <a:buNone/>
              <a:defRPr sz="1200">
                <a:latin typeface="Raleway"/>
                <a:cs typeface="Raleway"/>
              </a:defRPr>
            </a:lvl3pPr>
            <a:lvl4pPr marL="1371600" indent="0">
              <a:buFontTx/>
              <a:buNone/>
              <a:defRPr sz="1200">
                <a:latin typeface="Raleway"/>
                <a:cs typeface="Raleway"/>
              </a:defRPr>
            </a:lvl4pPr>
            <a:lvl5pPr marL="1828800" indent="0">
              <a:buFontTx/>
              <a:buNone/>
              <a:defRPr sz="1200">
                <a:latin typeface="Raleway"/>
                <a:cs typeface="Raleway"/>
              </a:defRPr>
            </a:lvl5pPr>
          </a:lstStyle>
          <a:p>
            <a:pPr lvl="0"/>
            <a:r>
              <a:rPr lang="en-GB"/>
              <a:t>Title to go here</a:t>
            </a:r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417934" y="3618225"/>
            <a:ext cx="2997200" cy="48901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="0" i="0" baseline="0">
                <a:solidFill>
                  <a:schemeClr val="tx1"/>
                </a:solidFill>
                <a:latin typeface="Raleway Light"/>
                <a:cs typeface="Raleway Light"/>
              </a:defRPr>
            </a:lvl1pPr>
            <a:lvl2pPr marL="457200" indent="0">
              <a:buFontTx/>
              <a:buNone/>
              <a:defRPr sz="1200">
                <a:latin typeface="Raleway"/>
                <a:cs typeface="Raleway"/>
              </a:defRPr>
            </a:lvl2pPr>
            <a:lvl3pPr marL="914400" indent="0">
              <a:buFontTx/>
              <a:buNone/>
              <a:defRPr sz="1200">
                <a:latin typeface="Raleway"/>
                <a:cs typeface="Raleway"/>
              </a:defRPr>
            </a:lvl3pPr>
            <a:lvl4pPr marL="1371600" indent="0">
              <a:buFontTx/>
              <a:buNone/>
              <a:defRPr sz="1200">
                <a:latin typeface="Raleway"/>
                <a:cs typeface="Raleway"/>
              </a:defRPr>
            </a:lvl4pPr>
            <a:lvl5pPr marL="1828800" indent="0">
              <a:buFontTx/>
              <a:buNone/>
              <a:defRPr sz="1200">
                <a:latin typeface="Raleway"/>
                <a:cs typeface="Raleway"/>
              </a:defRPr>
            </a:lvl5pPr>
          </a:lstStyle>
          <a:p>
            <a:pPr lvl="0"/>
            <a:r>
              <a:rPr lang="en-GB"/>
              <a:t>Smaller text, sub heads or further detail can go here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535460" y="-95234"/>
            <a:ext cx="9144000" cy="254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rgbClr val="FFFFFF"/>
                </a:solidFill>
                <a:latin typeface="Raleway Light"/>
                <a:cs typeface="Raleway Light"/>
              </a:defRPr>
            </a:lvl1pPr>
          </a:lstStyle>
          <a:p>
            <a:r>
              <a:rPr lang="en-US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094128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Feature slide - Option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403475" y="839788"/>
            <a:ext cx="3602038" cy="1727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Raleway Light"/>
                <a:cs typeface="Raleway Light"/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69236" y="2177146"/>
            <a:ext cx="1659622" cy="44427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FFFFFF"/>
                </a:solidFill>
                <a:latin typeface="Raleway Light"/>
                <a:cs typeface="Raleway Light"/>
              </a:defRPr>
            </a:lvl1pPr>
            <a:lvl2pPr marL="4572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2pPr>
            <a:lvl3pPr marL="9144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3pPr>
            <a:lvl4pPr marL="13716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4pPr>
            <a:lvl5pPr marL="18288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5pPr>
          </a:lstStyle>
          <a:p>
            <a:pPr lvl="0"/>
            <a:r>
              <a:rPr lang="en-GB"/>
              <a:t>Header or descriptor</a:t>
            </a:r>
            <a:br>
              <a:rPr lang="en-GB"/>
            </a:br>
            <a:r>
              <a:rPr lang="en-GB"/>
              <a:t>copy to go here</a:t>
            </a:r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69235" y="2851152"/>
            <a:ext cx="1659623" cy="44427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aseline="0">
                <a:solidFill>
                  <a:srgbClr val="FDC209"/>
                </a:solidFill>
                <a:latin typeface="Raleway Light"/>
                <a:cs typeface="Raleway Light"/>
              </a:defRPr>
            </a:lvl1pPr>
            <a:lvl2pPr marL="4572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2pPr>
            <a:lvl3pPr marL="9144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3pPr>
            <a:lvl4pPr marL="13716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4pPr>
            <a:lvl5pPr marL="18288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5pPr>
          </a:lstStyle>
          <a:p>
            <a:pPr lvl="0"/>
            <a:r>
              <a:rPr lang="en-GB"/>
              <a:t>More detailed descriptor </a:t>
            </a:r>
            <a:br>
              <a:rPr lang="en-GB"/>
            </a:br>
            <a:r>
              <a:rPr lang="en-GB"/>
              <a:t>or subhead to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08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ign Feature Slide - Option 2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2942" y="211086"/>
            <a:ext cx="2886501" cy="13160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latin typeface="Raleway Light"/>
                <a:cs typeface="Raleway Light"/>
              </a:defRPr>
            </a:lvl1pPr>
          </a:lstStyle>
          <a:p>
            <a:pPr lvl="0"/>
            <a:r>
              <a:rPr lang="en-GB"/>
              <a:t>Paragraph style to go here, fill with text. </a:t>
            </a:r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/ </a:t>
            </a:r>
            <a:r>
              <a:rPr lang="en-GB" err="1"/>
              <a:t>Heinmet</a:t>
            </a:r>
            <a:r>
              <a:rPr lang="en-GB"/>
              <a:t> </a:t>
            </a:r>
            <a:r>
              <a:rPr lang="en-GB" err="1"/>
              <a:t>dolo</a:t>
            </a:r>
            <a:r>
              <a:rPr lang="en-GB"/>
              <a:t> con eat sit </a:t>
            </a:r>
            <a:r>
              <a:rPr lang="en-GB" err="1"/>
              <a:t>eatinunt</a:t>
            </a:r>
            <a:r>
              <a:rPr lang="en-GB"/>
              <a:t> </a:t>
            </a:r>
            <a:r>
              <a:rPr lang="en-GB" err="1"/>
              <a:t>volupta</a:t>
            </a:r>
            <a:r>
              <a:rPr lang="en-GB"/>
              <a:t> sus </a:t>
            </a:r>
            <a:r>
              <a:rPr lang="en-GB" err="1"/>
              <a:t>simolum</a:t>
            </a:r>
            <a:r>
              <a:rPr lang="en-GB"/>
              <a:t>, </a:t>
            </a:r>
            <a:r>
              <a:rPr lang="en-GB" err="1"/>
              <a:t>odit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intori</a:t>
            </a:r>
            <a:r>
              <a:rPr lang="en-GB"/>
              <a:t> ad </a:t>
            </a:r>
            <a:r>
              <a:rPr lang="en-GB" err="1"/>
              <a:t>eos</a:t>
            </a:r>
            <a:r>
              <a:rPr lang="en-GB"/>
              <a:t> </a:t>
            </a:r>
            <a:r>
              <a:rPr lang="en-GB" err="1"/>
              <a:t>dolre</a:t>
            </a:r>
            <a:r>
              <a:rPr lang="en-GB"/>
              <a:t> </a:t>
            </a:r>
            <a:r>
              <a:rPr lang="en-GB" err="1"/>
              <a:t>volendit</a:t>
            </a:r>
            <a:r>
              <a:rPr lang="en-GB"/>
              <a:t> et </a:t>
            </a:r>
            <a:r>
              <a:rPr lang="en-GB" err="1"/>
              <a:t>intibus</a:t>
            </a:r>
            <a:r>
              <a:rPr lang="en-GB"/>
              <a:t>.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H="1" flipV="1">
            <a:off x="342499" y="2545640"/>
            <a:ext cx="4980769" cy="26110"/>
          </a:xfrm>
          <a:prstGeom prst="line">
            <a:avLst/>
          </a:prstGeom>
          <a:ln w="12700" cmpd="sng">
            <a:solidFill>
              <a:srgbClr val="FDC209"/>
            </a:solidFill>
            <a:headEnd type="oval" w="sm" len="sm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5323268" y="328874"/>
            <a:ext cx="154157" cy="2237837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5323268" y="575203"/>
            <a:ext cx="756262" cy="1991508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5323268" y="1357984"/>
            <a:ext cx="870401" cy="1208728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5323268" y="944535"/>
            <a:ext cx="2376691" cy="1622176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5341814" y="1951517"/>
            <a:ext cx="1890010" cy="611944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323268" y="2566711"/>
            <a:ext cx="2468873" cy="5039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323268" y="2566710"/>
            <a:ext cx="2315596" cy="619588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323268" y="2566711"/>
            <a:ext cx="2468873" cy="1419368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323268" y="2566710"/>
            <a:ext cx="1304779" cy="1670594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476875" y="127000"/>
            <a:ext cx="1355725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5481411" y="235854"/>
            <a:ext cx="1355725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6091233" y="451758"/>
            <a:ext cx="1355725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6095769" y="560612"/>
            <a:ext cx="1355725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29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6086698" y="917127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6091234" y="1025980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7705957" y="794672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7710493" y="903525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7279933" y="1797303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7284469" y="1906156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7799391" y="2440216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7803927" y="2549069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37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7670014" y="3091047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38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7674550" y="3199900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7822413" y="3899900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40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7826949" y="4008753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41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6653400" y="4119373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42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6657936" y="4228226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20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ign Featur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67037" y="2907337"/>
            <a:ext cx="2886501" cy="13160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latin typeface="Raleway Light"/>
                <a:cs typeface="Raleway Light"/>
              </a:defRPr>
            </a:lvl1pPr>
          </a:lstStyle>
          <a:p>
            <a:pPr lvl="0"/>
            <a:r>
              <a:rPr lang="en-GB"/>
              <a:t>Paragraph style to go here, fill with text. </a:t>
            </a:r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/ </a:t>
            </a:r>
            <a:r>
              <a:rPr lang="en-GB" err="1"/>
              <a:t>Heinmet</a:t>
            </a:r>
            <a:r>
              <a:rPr lang="en-GB"/>
              <a:t> </a:t>
            </a:r>
            <a:r>
              <a:rPr lang="en-GB" err="1"/>
              <a:t>dolo</a:t>
            </a:r>
            <a:r>
              <a:rPr lang="en-GB"/>
              <a:t> con eat sit </a:t>
            </a:r>
            <a:r>
              <a:rPr lang="en-GB" err="1"/>
              <a:t>eatinunt</a:t>
            </a:r>
            <a:r>
              <a:rPr lang="en-GB"/>
              <a:t> </a:t>
            </a:r>
            <a:r>
              <a:rPr lang="en-GB" err="1"/>
              <a:t>volupta</a:t>
            </a:r>
            <a:r>
              <a:rPr lang="en-GB"/>
              <a:t> sus </a:t>
            </a:r>
            <a:r>
              <a:rPr lang="en-GB" err="1"/>
              <a:t>simolum</a:t>
            </a:r>
            <a:r>
              <a:rPr lang="en-GB"/>
              <a:t>, </a:t>
            </a:r>
            <a:r>
              <a:rPr lang="en-GB" err="1"/>
              <a:t>odit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intori</a:t>
            </a:r>
            <a:r>
              <a:rPr lang="en-GB"/>
              <a:t> ad </a:t>
            </a:r>
            <a:r>
              <a:rPr lang="en-GB" err="1"/>
              <a:t>eos</a:t>
            </a:r>
            <a:r>
              <a:rPr lang="en-GB"/>
              <a:t> </a:t>
            </a:r>
            <a:r>
              <a:rPr lang="en-GB" err="1"/>
              <a:t>dolre</a:t>
            </a:r>
            <a:r>
              <a:rPr lang="en-GB"/>
              <a:t> </a:t>
            </a:r>
            <a:r>
              <a:rPr lang="en-GB" err="1"/>
              <a:t>volendit</a:t>
            </a:r>
            <a:r>
              <a:rPr lang="en-GB"/>
              <a:t> et </a:t>
            </a:r>
            <a:r>
              <a:rPr lang="en-GB" err="1"/>
              <a:t>intibus</a:t>
            </a:r>
            <a:r>
              <a:rPr lang="en-GB"/>
              <a:t>.</a:t>
            </a:r>
            <a:endParaRPr lang="en-US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2058" y="548765"/>
            <a:ext cx="1462087" cy="69402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solidFill>
                  <a:srgbClr val="FDC209"/>
                </a:solidFill>
                <a:latin typeface="Raleway Light"/>
                <a:cs typeface="Raleway Light"/>
              </a:defRPr>
            </a:lvl1pPr>
          </a:lstStyle>
          <a:p>
            <a:pPr lvl="0"/>
            <a:r>
              <a:rPr lang="en-GB"/>
              <a:t>Section Title</a:t>
            </a:r>
            <a:endParaRPr lang="en-US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2058" y="1242786"/>
            <a:ext cx="1462087" cy="69402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Raleway Light"/>
                <a:cs typeface="Raleway Light"/>
              </a:defRPr>
            </a:lvl1pPr>
          </a:lstStyle>
          <a:p>
            <a:pPr lvl="0"/>
            <a:r>
              <a:rPr lang="en-GB"/>
              <a:t>Subhead or further detail</a:t>
            </a:r>
            <a:endParaRPr lang="en-US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637" y="658662"/>
            <a:ext cx="1338164" cy="27406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="0" i="0">
                <a:solidFill>
                  <a:srgbClr val="FDC209"/>
                </a:solidFill>
                <a:latin typeface="Raleway ExtraBold"/>
                <a:cs typeface="Raleway ExtraBold"/>
              </a:defRPr>
            </a:lvl1pPr>
          </a:lstStyle>
          <a:p>
            <a:pPr lvl="0"/>
            <a:r>
              <a:rPr lang="en-GB"/>
              <a:t>Heading here</a:t>
            </a:r>
            <a:endParaRPr lang="en-US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522637" y="939933"/>
            <a:ext cx="1338164" cy="42985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="0" i="0" baseline="0">
                <a:solidFill>
                  <a:schemeClr val="tx1"/>
                </a:solidFill>
                <a:latin typeface="Raleway Light"/>
                <a:cs typeface="Raleway Light"/>
              </a:defRPr>
            </a:lvl1pPr>
          </a:lstStyle>
          <a:p>
            <a:pPr lvl="0"/>
            <a:r>
              <a:rPr lang="en-GB" dirty="0"/>
              <a:t>Further detail and information to go here</a:t>
            </a:r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56E3A8F-5877-4F55-A804-3F1119A8CC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36477" y="665864"/>
            <a:ext cx="1338164" cy="27406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="0" i="0">
                <a:solidFill>
                  <a:srgbClr val="FDC209"/>
                </a:solidFill>
                <a:latin typeface="Raleway ExtraBold"/>
                <a:cs typeface="Raleway ExtraBold"/>
              </a:defRPr>
            </a:lvl1pPr>
          </a:lstStyle>
          <a:p>
            <a:pPr lvl="0"/>
            <a:r>
              <a:rPr lang="en-GB"/>
              <a:t>Heading here</a:t>
            </a:r>
            <a:endParaRPr lang="en-US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9FA9221-CF23-43F8-9BC5-4FC258D178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36477" y="947135"/>
            <a:ext cx="1338164" cy="42985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="0" i="0" baseline="0">
                <a:solidFill>
                  <a:schemeClr val="tx1"/>
                </a:solidFill>
                <a:latin typeface="Raleway Light"/>
                <a:cs typeface="Raleway Light"/>
              </a:defRPr>
            </a:lvl1pPr>
          </a:lstStyle>
          <a:p>
            <a:pPr lvl="0"/>
            <a:r>
              <a:rPr lang="en-GB" dirty="0"/>
              <a:t>Further detail and information to go here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3A07234-9AB4-4C0F-A81D-FB2574B4C6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0317" y="665864"/>
            <a:ext cx="1338164" cy="27406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="0" i="0">
                <a:solidFill>
                  <a:srgbClr val="FDC209"/>
                </a:solidFill>
                <a:latin typeface="Raleway ExtraBold"/>
                <a:cs typeface="Raleway ExtraBold"/>
              </a:defRPr>
            </a:lvl1pPr>
          </a:lstStyle>
          <a:p>
            <a:pPr lvl="0"/>
            <a:r>
              <a:rPr lang="en-GB"/>
              <a:t>Heading here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0347285-998A-44BF-B7EF-F3F4DA4961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50317" y="947135"/>
            <a:ext cx="1338164" cy="42985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="0" i="0" baseline="0">
                <a:solidFill>
                  <a:schemeClr val="tx1"/>
                </a:solidFill>
                <a:latin typeface="Raleway Light"/>
                <a:cs typeface="Raleway Light"/>
              </a:defRPr>
            </a:lvl1pPr>
          </a:lstStyle>
          <a:p>
            <a:pPr lvl="0"/>
            <a:r>
              <a:rPr lang="en-GB" dirty="0"/>
              <a:t>Further detail and information to go here</a:t>
            </a:r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FB4EC24-0A71-4C9F-B38D-AAB4F24691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77703" y="673066"/>
            <a:ext cx="1338164" cy="27406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="0" i="0">
                <a:solidFill>
                  <a:srgbClr val="FDC209"/>
                </a:solidFill>
                <a:latin typeface="Raleway ExtraBold"/>
                <a:cs typeface="Raleway ExtraBold"/>
              </a:defRPr>
            </a:lvl1pPr>
          </a:lstStyle>
          <a:p>
            <a:pPr lvl="0"/>
            <a:r>
              <a:rPr lang="en-GB"/>
              <a:t>Heading here</a:t>
            </a:r>
            <a:endParaRPr lang="en-US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81B52BC1-DDAB-46A5-B118-7BC90BF09B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77703" y="954337"/>
            <a:ext cx="1338164" cy="42985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="0" i="0" baseline="0">
                <a:solidFill>
                  <a:schemeClr val="tx1"/>
                </a:solidFill>
                <a:latin typeface="Raleway Light"/>
                <a:cs typeface="Raleway Light"/>
              </a:defRPr>
            </a:lvl1pPr>
          </a:lstStyle>
          <a:p>
            <a:pPr lvl="0"/>
            <a:r>
              <a:rPr lang="en-GB" dirty="0"/>
              <a:t>Further detail and information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11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sign Feature Slide - Option 2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2942" y="211086"/>
            <a:ext cx="2886501" cy="13160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latin typeface="Raleway Light"/>
                <a:cs typeface="Raleway Light"/>
              </a:defRPr>
            </a:lvl1pPr>
          </a:lstStyle>
          <a:p>
            <a:pPr lvl="0"/>
            <a:r>
              <a:rPr lang="en-GB"/>
              <a:t>Paragraph style to go here, fill with text. </a:t>
            </a:r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/ </a:t>
            </a:r>
            <a:r>
              <a:rPr lang="en-GB" err="1"/>
              <a:t>Heinmet</a:t>
            </a:r>
            <a:r>
              <a:rPr lang="en-GB"/>
              <a:t> </a:t>
            </a:r>
            <a:r>
              <a:rPr lang="en-GB" err="1"/>
              <a:t>dolo</a:t>
            </a:r>
            <a:r>
              <a:rPr lang="en-GB"/>
              <a:t> con eat sit </a:t>
            </a:r>
            <a:r>
              <a:rPr lang="en-GB" err="1"/>
              <a:t>eatinunt</a:t>
            </a:r>
            <a:r>
              <a:rPr lang="en-GB"/>
              <a:t> </a:t>
            </a:r>
            <a:r>
              <a:rPr lang="en-GB" err="1"/>
              <a:t>volupta</a:t>
            </a:r>
            <a:r>
              <a:rPr lang="en-GB"/>
              <a:t> sus </a:t>
            </a:r>
            <a:r>
              <a:rPr lang="en-GB" err="1"/>
              <a:t>simolum</a:t>
            </a:r>
            <a:r>
              <a:rPr lang="en-GB"/>
              <a:t>, </a:t>
            </a:r>
            <a:r>
              <a:rPr lang="en-GB" err="1"/>
              <a:t>odit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intori</a:t>
            </a:r>
            <a:r>
              <a:rPr lang="en-GB"/>
              <a:t> ad </a:t>
            </a:r>
            <a:r>
              <a:rPr lang="en-GB" err="1"/>
              <a:t>eos</a:t>
            </a:r>
            <a:r>
              <a:rPr lang="en-GB"/>
              <a:t> </a:t>
            </a:r>
            <a:r>
              <a:rPr lang="en-GB" err="1"/>
              <a:t>dolre</a:t>
            </a:r>
            <a:r>
              <a:rPr lang="en-GB"/>
              <a:t> </a:t>
            </a:r>
            <a:r>
              <a:rPr lang="en-GB" err="1"/>
              <a:t>volendit</a:t>
            </a:r>
            <a:r>
              <a:rPr lang="en-GB"/>
              <a:t> et </a:t>
            </a:r>
            <a:r>
              <a:rPr lang="en-GB" err="1"/>
              <a:t>intibus</a:t>
            </a:r>
            <a:r>
              <a:rPr lang="en-GB"/>
              <a:t>.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H="1" flipV="1">
            <a:off x="342499" y="2545640"/>
            <a:ext cx="4980769" cy="26110"/>
          </a:xfrm>
          <a:prstGeom prst="line">
            <a:avLst/>
          </a:prstGeom>
          <a:ln w="12700" cmpd="sng">
            <a:solidFill>
              <a:srgbClr val="FDC209"/>
            </a:solidFill>
            <a:headEnd type="oval" w="sm" len="sm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5323268" y="328874"/>
            <a:ext cx="154157" cy="2237837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5323268" y="575203"/>
            <a:ext cx="756262" cy="1991508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5323268" y="1357984"/>
            <a:ext cx="870401" cy="1208728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5323268" y="944535"/>
            <a:ext cx="2376691" cy="1622176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5341814" y="1951517"/>
            <a:ext cx="1890010" cy="611944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323268" y="2566711"/>
            <a:ext cx="2468873" cy="5039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323268" y="2566710"/>
            <a:ext cx="2315596" cy="619588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323268" y="2566711"/>
            <a:ext cx="2468873" cy="1419368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323268" y="2566710"/>
            <a:ext cx="1304779" cy="1670594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476875" y="127000"/>
            <a:ext cx="1355725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5481411" y="235854"/>
            <a:ext cx="1355725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6091233" y="451758"/>
            <a:ext cx="1355725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6095769" y="560612"/>
            <a:ext cx="1355725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29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6086698" y="917127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6091234" y="1025980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7705957" y="794672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7710493" y="903525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7279933" y="1797303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7284469" y="1906156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7799391" y="2440216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7803927" y="2549069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37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7670014" y="3091047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38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7674550" y="3199900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7822413" y="3899900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40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7826949" y="4008753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41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6653400" y="4119373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42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6657936" y="4228226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85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sign Feature slide - Option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403475" y="839788"/>
            <a:ext cx="3602038" cy="1727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Raleway Light"/>
                <a:cs typeface="Raleway Light"/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69236" y="2177146"/>
            <a:ext cx="1659622" cy="44427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FFFFFF"/>
                </a:solidFill>
                <a:latin typeface="Raleway Light"/>
                <a:cs typeface="Raleway Light"/>
              </a:defRPr>
            </a:lvl1pPr>
            <a:lvl2pPr marL="4572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2pPr>
            <a:lvl3pPr marL="9144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3pPr>
            <a:lvl4pPr marL="13716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4pPr>
            <a:lvl5pPr marL="18288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5pPr>
          </a:lstStyle>
          <a:p>
            <a:pPr lvl="0"/>
            <a:r>
              <a:rPr lang="en-GB"/>
              <a:t>Header or descriptor</a:t>
            </a:r>
            <a:br>
              <a:rPr lang="en-GB"/>
            </a:br>
            <a:r>
              <a:rPr lang="en-GB"/>
              <a:t>copy to go here</a:t>
            </a:r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69235" y="2851152"/>
            <a:ext cx="1659623" cy="44427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aseline="0">
                <a:solidFill>
                  <a:srgbClr val="FDC209"/>
                </a:solidFill>
                <a:latin typeface="Raleway Light"/>
                <a:cs typeface="Raleway Light"/>
              </a:defRPr>
            </a:lvl1pPr>
            <a:lvl2pPr marL="4572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2pPr>
            <a:lvl3pPr marL="9144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3pPr>
            <a:lvl4pPr marL="13716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4pPr>
            <a:lvl5pPr marL="18288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5pPr>
          </a:lstStyle>
          <a:p>
            <a:pPr lvl="0"/>
            <a:r>
              <a:rPr lang="en-GB"/>
              <a:t>More detailed descriptor </a:t>
            </a:r>
            <a:br>
              <a:rPr lang="en-GB"/>
            </a:br>
            <a:r>
              <a:rPr lang="en-GB"/>
              <a:t>or subhead to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35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Featur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67037" y="2907337"/>
            <a:ext cx="2886501" cy="13160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latin typeface="Raleway Light"/>
                <a:cs typeface="Raleway Light"/>
              </a:defRPr>
            </a:lvl1pPr>
          </a:lstStyle>
          <a:p>
            <a:pPr lvl="0"/>
            <a:r>
              <a:rPr lang="en-GB"/>
              <a:t>Paragraph style to go here, fill with text. </a:t>
            </a:r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/ </a:t>
            </a:r>
            <a:r>
              <a:rPr lang="en-GB" err="1"/>
              <a:t>Heinmet</a:t>
            </a:r>
            <a:r>
              <a:rPr lang="en-GB"/>
              <a:t> </a:t>
            </a:r>
            <a:r>
              <a:rPr lang="en-GB" err="1"/>
              <a:t>dolo</a:t>
            </a:r>
            <a:r>
              <a:rPr lang="en-GB"/>
              <a:t> con eat sit </a:t>
            </a:r>
            <a:r>
              <a:rPr lang="en-GB" err="1"/>
              <a:t>eatinunt</a:t>
            </a:r>
            <a:r>
              <a:rPr lang="en-GB"/>
              <a:t> </a:t>
            </a:r>
            <a:r>
              <a:rPr lang="en-GB" err="1"/>
              <a:t>volupta</a:t>
            </a:r>
            <a:r>
              <a:rPr lang="en-GB"/>
              <a:t> sus </a:t>
            </a:r>
            <a:r>
              <a:rPr lang="en-GB" err="1"/>
              <a:t>simolum</a:t>
            </a:r>
            <a:r>
              <a:rPr lang="en-GB"/>
              <a:t>, </a:t>
            </a:r>
            <a:r>
              <a:rPr lang="en-GB" err="1"/>
              <a:t>odit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intori</a:t>
            </a:r>
            <a:r>
              <a:rPr lang="en-GB"/>
              <a:t> ad </a:t>
            </a:r>
            <a:r>
              <a:rPr lang="en-GB" err="1"/>
              <a:t>eos</a:t>
            </a:r>
            <a:r>
              <a:rPr lang="en-GB"/>
              <a:t> </a:t>
            </a:r>
            <a:r>
              <a:rPr lang="en-GB" err="1"/>
              <a:t>dolre</a:t>
            </a:r>
            <a:r>
              <a:rPr lang="en-GB"/>
              <a:t> </a:t>
            </a:r>
            <a:r>
              <a:rPr lang="en-GB" err="1"/>
              <a:t>volendit</a:t>
            </a:r>
            <a:r>
              <a:rPr lang="en-GB"/>
              <a:t> et </a:t>
            </a:r>
            <a:r>
              <a:rPr lang="en-GB" err="1"/>
              <a:t>intibus</a:t>
            </a:r>
            <a:r>
              <a:rPr lang="en-GB"/>
              <a:t>.</a:t>
            </a:r>
            <a:endParaRPr lang="en-US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2058" y="548765"/>
            <a:ext cx="1462087" cy="69402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solidFill>
                  <a:srgbClr val="FDC209"/>
                </a:solidFill>
                <a:latin typeface="Raleway Light"/>
                <a:cs typeface="Raleway Light"/>
              </a:defRPr>
            </a:lvl1pPr>
          </a:lstStyle>
          <a:p>
            <a:pPr lvl="0"/>
            <a:r>
              <a:rPr lang="en-GB"/>
              <a:t>Section Title</a:t>
            </a:r>
            <a:endParaRPr lang="en-US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2058" y="1242786"/>
            <a:ext cx="1462087" cy="69402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Raleway Light"/>
                <a:cs typeface="Raleway Light"/>
              </a:defRPr>
            </a:lvl1pPr>
          </a:lstStyle>
          <a:p>
            <a:pPr lvl="0"/>
            <a:r>
              <a:rPr lang="en-GB"/>
              <a:t>Subhead or further detail</a:t>
            </a:r>
            <a:endParaRPr lang="en-US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637" y="658662"/>
            <a:ext cx="1338164" cy="27406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="0" i="0">
                <a:solidFill>
                  <a:srgbClr val="FDC209"/>
                </a:solidFill>
                <a:latin typeface="Raleway ExtraBold"/>
                <a:cs typeface="Raleway ExtraBold"/>
              </a:defRPr>
            </a:lvl1pPr>
          </a:lstStyle>
          <a:p>
            <a:pPr lvl="0"/>
            <a:r>
              <a:rPr lang="en-GB"/>
              <a:t>Heading here</a:t>
            </a:r>
            <a:endParaRPr lang="en-US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522637" y="939933"/>
            <a:ext cx="1338164" cy="42985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="0" i="0" baseline="0">
                <a:solidFill>
                  <a:schemeClr val="tx1"/>
                </a:solidFill>
                <a:latin typeface="Raleway Light"/>
                <a:cs typeface="Raleway Light"/>
              </a:defRPr>
            </a:lvl1pPr>
          </a:lstStyle>
          <a:p>
            <a:pPr lvl="0"/>
            <a:r>
              <a:rPr lang="en-GB" dirty="0"/>
              <a:t>Further detail and information to go here</a:t>
            </a:r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56E3A8F-5877-4F55-A804-3F1119A8CC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36477" y="665864"/>
            <a:ext cx="1338164" cy="27406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="0" i="0">
                <a:solidFill>
                  <a:srgbClr val="FDC209"/>
                </a:solidFill>
                <a:latin typeface="Raleway ExtraBold"/>
                <a:cs typeface="Raleway ExtraBold"/>
              </a:defRPr>
            </a:lvl1pPr>
          </a:lstStyle>
          <a:p>
            <a:pPr lvl="0"/>
            <a:r>
              <a:rPr lang="en-GB"/>
              <a:t>Heading here</a:t>
            </a:r>
            <a:endParaRPr lang="en-US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9FA9221-CF23-43F8-9BC5-4FC258D178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36477" y="947135"/>
            <a:ext cx="1338164" cy="42985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="0" i="0" baseline="0">
                <a:solidFill>
                  <a:schemeClr val="tx1"/>
                </a:solidFill>
                <a:latin typeface="Raleway Light"/>
                <a:cs typeface="Raleway Light"/>
              </a:defRPr>
            </a:lvl1pPr>
          </a:lstStyle>
          <a:p>
            <a:pPr lvl="0"/>
            <a:r>
              <a:rPr lang="en-GB" dirty="0"/>
              <a:t>Further detail and information to go here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3A07234-9AB4-4C0F-A81D-FB2574B4C6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0317" y="665864"/>
            <a:ext cx="1338164" cy="27406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="0" i="0">
                <a:solidFill>
                  <a:srgbClr val="FDC209"/>
                </a:solidFill>
                <a:latin typeface="Raleway ExtraBold"/>
                <a:cs typeface="Raleway ExtraBold"/>
              </a:defRPr>
            </a:lvl1pPr>
          </a:lstStyle>
          <a:p>
            <a:pPr lvl="0"/>
            <a:r>
              <a:rPr lang="en-GB"/>
              <a:t>Heading here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0347285-998A-44BF-B7EF-F3F4DA4961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50317" y="947135"/>
            <a:ext cx="1338164" cy="42985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="0" i="0" baseline="0">
                <a:solidFill>
                  <a:schemeClr val="tx1"/>
                </a:solidFill>
                <a:latin typeface="Raleway Light"/>
                <a:cs typeface="Raleway Light"/>
              </a:defRPr>
            </a:lvl1pPr>
          </a:lstStyle>
          <a:p>
            <a:pPr lvl="0"/>
            <a:r>
              <a:rPr lang="en-GB" dirty="0"/>
              <a:t>Further detail and information to go here</a:t>
            </a:r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FB4EC24-0A71-4C9F-B38D-AAB4F24691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77703" y="673066"/>
            <a:ext cx="1338164" cy="27406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="0" i="0">
                <a:solidFill>
                  <a:srgbClr val="FDC209"/>
                </a:solidFill>
                <a:latin typeface="Raleway ExtraBold"/>
                <a:cs typeface="Raleway ExtraBold"/>
              </a:defRPr>
            </a:lvl1pPr>
          </a:lstStyle>
          <a:p>
            <a:pPr lvl="0"/>
            <a:r>
              <a:rPr lang="en-GB"/>
              <a:t>Heading here</a:t>
            </a:r>
            <a:endParaRPr lang="en-US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81B52BC1-DDAB-46A5-B118-7BC90BF09B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77703" y="954337"/>
            <a:ext cx="1338164" cy="42985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="0" i="0" baseline="0">
                <a:solidFill>
                  <a:schemeClr val="tx1"/>
                </a:solidFill>
                <a:latin typeface="Raleway Light"/>
                <a:cs typeface="Raleway Light"/>
              </a:defRPr>
            </a:lvl1pPr>
          </a:lstStyle>
          <a:p>
            <a:pPr lvl="0"/>
            <a:r>
              <a:rPr lang="en-GB" dirty="0"/>
              <a:t>Further detail and information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3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ign Feature Slide - Option 2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2942" y="211086"/>
            <a:ext cx="2886501" cy="13160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latin typeface="Raleway Light"/>
                <a:cs typeface="Raleway Light"/>
              </a:defRPr>
            </a:lvl1pPr>
          </a:lstStyle>
          <a:p>
            <a:pPr lvl="0"/>
            <a:r>
              <a:rPr lang="en-GB"/>
              <a:t>Paragraph style to go here, fill with text. </a:t>
            </a:r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/ </a:t>
            </a:r>
            <a:r>
              <a:rPr lang="en-GB" err="1"/>
              <a:t>Heinmet</a:t>
            </a:r>
            <a:r>
              <a:rPr lang="en-GB"/>
              <a:t> </a:t>
            </a:r>
            <a:r>
              <a:rPr lang="en-GB" err="1"/>
              <a:t>dolo</a:t>
            </a:r>
            <a:r>
              <a:rPr lang="en-GB"/>
              <a:t> con eat sit </a:t>
            </a:r>
            <a:r>
              <a:rPr lang="en-GB" err="1"/>
              <a:t>eatinunt</a:t>
            </a:r>
            <a:r>
              <a:rPr lang="en-GB"/>
              <a:t> </a:t>
            </a:r>
            <a:r>
              <a:rPr lang="en-GB" err="1"/>
              <a:t>volupta</a:t>
            </a:r>
            <a:r>
              <a:rPr lang="en-GB"/>
              <a:t> sus </a:t>
            </a:r>
            <a:r>
              <a:rPr lang="en-GB" err="1"/>
              <a:t>simolum</a:t>
            </a:r>
            <a:r>
              <a:rPr lang="en-GB"/>
              <a:t>, </a:t>
            </a:r>
            <a:r>
              <a:rPr lang="en-GB" err="1"/>
              <a:t>odit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intori</a:t>
            </a:r>
            <a:r>
              <a:rPr lang="en-GB"/>
              <a:t> ad </a:t>
            </a:r>
            <a:r>
              <a:rPr lang="en-GB" err="1"/>
              <a:t>eos</a:t>
            </a:r>
            <a:r>
              <a:rPr lang="en-GB"/>
              <a:t> </a:t>
            </a:r>
            <a:r>
              <a:rPr lang="en-GB" err="1"/>
              <a:t>dolre</a:t>
            </a:r>
            <a:r>
              <a:rPr lang="en-GB"/>
              <a:t> </a:t>
            </a:r>
            <a:r>
              <a:rPr lang="en-GB" err="1"/>
              <a:t>volendit</a:t>
            </a:r>
            <a:r>
              <a:rPr lang="en-GB"/>
              <a:t> et </a:t>
            </a:r>
            <a:r>
              <a:rPr lang="en-GB" err="1"/>
              <a:t>intibus</a:t>
            </a:r>
            <a:r>
              <a:rPr lang="en-GB"/>
              <a:t>.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H="1" flipV="1">
            <a:off x="342499" y="2545640"/>
            <a:ext cx="4980769" cy="26110"/>
          </a:xfrm>
          <a:prstGeom prst="line">
            <a:avLst/>
          </a:prstGeom>
          <a:ln w="12700" cmpd="sng">
            <a:solidFill>
              <a:srgbClr val="FDC209"/>
            </a:solidFill>
            <a:headEnd type="oval" w="sm" len="sm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5323268" y="328874"/>
            <a:ext cx="154157" cy="2237837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5323268" y="575203"/>
            <a:ext cx="756262" cy="1991508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5323268" y="1357984"/>
            <a:ext cx="870401" cy="1208728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5323268" y="944535"/>
            <a:ext cx="2376691" cy="1622176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5341814" y="1951517"/>
            <a:ext cx="1890010" cy="611944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323268" y="2566711"/>
            <a:ext cx="2468873" cy="5039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323268" y="2566710"/>
            <a:ext cx="2315596" cy="619588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323268" y="2566711"/>
            <a:ext cx="2468873" cy="1419368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323268" y="2566710"/>
            <a:ext cx="1304779" cy="1670594"/>
          </a:xfrm>
          <a:prstGeom prst="line">
            <a:avLst/>
          </a:prstGeom>
          <a:ln w="6350" cmpd="sng">
            <a:solidFill>
              <a:srgbClr val="FDC209"/>
            </a:solidFill>
            <a:headEnd type="none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476875" y="127000"/>
            <a:ext cx="1355725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5481411" y="235854"/>
            <a:ext cx="1355725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6091233" y="451758"/>
            <a:ext cx="1355725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6095769" y="560612"/>
            <a:ext cx="1355725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29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6086698" y="917127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6091234" y="1025980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7705957" y="794672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7710493" y="903525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7279933" y="1797303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7284469" y="1906156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7799391" y="2440216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7803927" y="2549069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37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7670014" y="3091047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38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7674550" y="3199900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7822413" y="3899900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40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7826949" y="4008753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  <p:sp>
        <p:nvSpPr>
          <p:cNvPr id="41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6653400" y="4119373"/>
            <a:ext cx="1011696" cy="154214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>
                <a:solidFill>
                  <a:schemeClr val="bg1"/>
                </a:solidFill>
                <a:latin typeface="Raleway ExtraBold"/>
                <a:cs typeface="Raleway ExtraBold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42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6657936" y="4228226"/>
            <a:ext cx="880160" cy="2712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baseline="0">
                <a:solidFill>
                  <a:schemeClr val="bg1"/>
                </a:solidFill>
                <a:latin typeface="Raleway"/>
                <a:cs typeface="Raleway"/>
              </a:defRPr>
            </a:lvl1pPr>
            <a:lvl2pPr marL="457200" indent="0" algn="l">
              <a:buFontTx/>
              <a:buNone/>
              <a:defRPr sz="700">
                <a:latin typeface="Raleway regular"/>
                <a:cs typeface="Raleway regular"/>
              </a:defRPr>
            </a:lvl2pPr>
            <a:lvl3pPr marL="914400" indent="0" algn="l">
              <a:buFontTx/>
              <a:buNone/>
              <a:defRPr sz="700">
                <a:latin typeface="Raleway regular"/>
                <a:cs typeface="Raleway regular"/>
              </a:defRPr>
            </a:lvl3pPr>
            <a:lvl4pPr marL="1371600" indent="0" algn="l">
              <a:buFontTx/>
              <a:buNone/>
              <a:defRPr sz="700">
                <a:latin typeface="Raleway regular"/>
                <a:cs typeface="Raleway regular"/>
              </a:defRPr>
            </a:lvl4pPr>
            <a:lvl5pPr marL="1828800" indent="0" algn="l">
              <a:buFontTx/>
              <a:buNone/>
              <a:defRPr sz="700">
                <a:latin typeface="Raleway regular"/>
                <a:cs typeface="Raleway regular"/>
              </a:defRPr>
            </a:lvl5pPr>
          </a:lstStyle>
          <a:p>
            <a:pPr lvl="0"/>
            <a:r>
              <a:rPr lang="en-GB"/>
              <a:t>Bullet point detail to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77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ign Feature slide - Option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403475" y="839788"/>
            <a:ext cx="3602038" cy="1727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Raleway Light"/>
                <a:cs typeface="Raleway Light"/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69236" y="2177146"/>
            <a:ext cx="1659622" cy="44427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FFFFFF"/>
                </a:solidFill>
                <a:latin typeface="Raleway Light"/>
                <a:cs typeface="Raleway Light"/>
              </a:defRPr>
            </a:lvl1pPr>
            <a:lvl2pPr marL="4572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2pPr>
            <a:lvl3pPr marL="9144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3pPr>
            <a:lvl4pPr marL="13716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4pPr>
            <a:lvl5pPr marL="18288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5pPr>
          </a:lstStyle>
          <a:p>
            <a:pPr lvl="0"/>
            <a:r>
              <a:rPr lang="en-GB"/>
              <a:t>Header or descriptor</a:t>
            </a:r>
            <a:br>
              <a:rPr lang="en-GB"/>
            </a:br>
            <a:r>
              <a:rPr lang="en-GB"/>
              <a:t>copy to go here</a:t>
            </a:r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69235" y="2851152"/>
            <a:ext cx="1659623" cy="44427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aseline="0">
                <a:solidFill>
                  <a:srgbClr val="FDC209"/>
                </a:solidFill>
                <a:latin typeface="Raleway Light"/>
                <a:cs typeface="Raleway Light"/>
              </a:defRPr>
            </a:lvl1pPr>
            <a:lvl2pPr marL="4572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2pPr>
            <a:lvl3pPr marL="9144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3pPr>
            <a:lvl4pPr marL="13716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4pPr>
            <a:lvl5pPr marL="1828800" indent="0">
              <a:buFontTx/>
              <a:buNone/>
              <a:defRPr sz="1200">
                <a:solidFill>
                  <a:srgbClr val="FFFFFF"/>
                </a:solidFill>
                <a:latin typeface="Raleway Light"/>
                <a:cs typeface="Raleway Light"/>
              </a:defRPr>
            </a:lvl5pPr>
          </a:lstStyle>
          <a:p>
            <a:pPr lvl="0"/>
            <a:r>
              <a:rPr lang="en-GB"/>
              <a:t>More detailed descriptor </a:t>
            </a:r>
            <a:br>
              <a:rPr lang="en-GB"/>
            </a:br>
            <a:r>
              <a:rPr lang="en-GB"/>
              <a:t>or subhead to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45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Feature slide- Option 5 -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2058" y="548765"/>
            <a:ext cx="1462087" cy="69402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solidFill>
                  <a:srgbClr val="FDC209"/>
                </a:solidFill>
                <a:latin typeface="Raleway Light"/>
                <a:cs typeface="Raleway Light"/>
              </a:defRPr>
            </a:lvl1pPr>
          </a:lstStyle>
          <a:p>
            <a:pPr lvl="0"/>
            <a:r>
              <a:rPr lang="en-GB"/>
              <a:t>Section Title</a:t>
            </a:r>
            <a:endParaRPr lang="en-US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2058" y="1242786"/>
            <a:ext cx="1462087" cy="69402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Raleway Light"/>
                <a:cs typeface="Raleway Light"/>
              </a:defRPr>
            </a:lvl1pPr>
          </a:lstStyle>
          <a:p>
            <a:pPr lvl="0"/>
            <a:r>
              <a:rPr lang="en-GB"/>
              <a:t>Subhead or further detail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522636" y="485493"/>
            <a:ext cx="1462087" cy="31005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="0" i="0">
                <a:solidFill>
                  <a:srgbClr val="FDC209"/>
                </a:solidFill>
                <a:latin typeface="Raleway ExtraBold"/>
                <a:cs typeface="Raleway ExtraBold"/>
              </a:defRPr>
            </a:lvl1pPr>
          </a:lstStyle>
          <a:p>
            <a:pPr lvl="0"/>
            <a:r>
              <a:rPr lang="en-GB"/>
              <a:t>01</a:t>
            </a: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640946" y="355600"/>
            <a:ext cx="0" cy="4477657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H="1">
            <a:off x="2522636" y="2668740"/>
            <a:ext cx="3012647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522640" y="802640"/>
            <a:ext cx="1462087" cy="1654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="0" i="0">
                <a:solidFill>
                  <a:srgbClr val="FDC209"/>
                </a:solidFill>
                <a:latin typeface="Raleway ExtraBold"/>
                <a:cs typeface="Raleway ExtraBold"/>
              </a:defRPr>
            </a:lvl1pPr>
          </a:lstStyle>
          <a:p>
            <a:pPr lvl="0"/>
            <a:r>
              <a:rPr lang="en-GB"/>
              <a:t>Heading here</a:t>
            </a:r>
            <a:endParaRPr lang="en-US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2522640" y="973683"/>
            <a:ext cx="1462087" cy="38476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00" b="0" i="0" baseline="0">
                <a:solidFill>
                  <a:schemeClr val="tx1"/>
                </a:solidFill>
                <a:latin typeface="Raleway Light"/>
                <a:cs typeface="Raleway Light"/>
              </a:defRPr>
            </a:lvl1pPr>
          </a:lstStyle>
          <a:p>
            <a:pPr lvl="0"/>
            <a:r>
              <a:rPr lang="en-GB"/>
              <a:t>Further detail and information</a:t>
            </a:r>
            <a:endParaRPr lang="en-US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5664906" y="485493"/>
            <a:ext cx="1462087" cy="31005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="0" i="0">
                <a:solidFill>
                  <a:srgbClr val="FDC209"/>
                </a:solidFill>
                <a:latin typeface="Raleway ExtraBold"/>
                <a:cs typeface="Raleway ExtraBold"/>
              </a:defRPr>
            </a:lvl1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664910" y="802640"/>
            <a:ext cx="1462087" cy="1654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="0" i="0">
                <a:solidFill>
                  <a:srgbClr val="FDC209"/>
                </a:solidFill>
                <a:latin typeface="Raleway ExtraBold"/>
                <a:cs typeface="Raleway ExtraBold"/>
              </a:defRPr>
            </a:lvl1pPr>
          </a:lstStyle>
          <a:p>
            <a:pPr lvl="0"/>
            <a:r>
              <a:rPr lang="en-GB"/>
              <a:t>Heading here</a:t>
            </a:r>
            <a:endParaRPr lang="en-US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5664910" y="973683"/>
            <a:ext cx="1462087" cy="38476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00" b="0" i="0" baseline="0">
                <a:solidFill>
                  <a:schemeClr val="tx1"/>
                </a:solidFill>
                <a:latin typeface="Raleway Light"/>
                <a:cs typeface="Raleway Light"/>
              </a:defRPr>
            </a:lvl1pPr>
          </a:lstStyle>
          <a:p>
            <a:pPr lvl="0"/>
            <a:r>
              <a:rPr lang="en-GB"/>
              <a:t>Further detail and information</a:t>
            </a:r>
            <a:endParaRPr lang="en-US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522636" y="2668740"/>
            <a:ext cx="1462087" cy="31005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="0" i="0">
                <a:solidFill>
                  <a:srgbClr val="FDC209"/>
                </a:solidFill>
                <a:latin typeface="Raleway ExtraBold"/>
                <a:cs typeface="Raleway ExtraBold"/>
              </a:defRPr>
            </a:lvl1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2522640" y="2985887"/>
            <a:ext cx="1462087" cy="1654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900" b="0" i="0">
                <a:solidFill>
                  <a:srgbClr val="FDC209"/>
                </a:solidFill>
                <a:latin typeface="Raleway ExtraBold"/>
                <a:cs typeface="Raleway ExtraBold"/>
              </a:defRPr>
            </a:lvl1pPr>
          </a:lstStyle>
          <a:p>
            <a:pPr lvl="0"/>
            <a:r>
              <a:rPr lang="en-GB"/>
              <a:t>Heading here</a:t>
            </a:r>
            <a:endParaRPr lang="en-US"/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2522640" y="3156930"/>
            <a:ext cx="1462087" cy="38476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00" b="0" i="0" baseline="0">
                <a:solidFill>
                  <a:schemeClr val="tx1"/>
                </a:solidFill>
                <a:latin typeface="Raleway Light"/>
                <a:cs typeface="Raleway Light"/>
              </a:defRPr>
            </a:lvl1pPr>
          </a:lstStyle>
          <a:p>
            <a:pPr lvl="0"/>
            <a:r>
              <a:rPr lang="en-GB"/>
              <a:t>Further detail and information</a:t>
            </a:r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32" hasCustomPrompt="1"/>
          </p:nvPr>
        </p:nvSpPr>
        <p:spPr>
          <a:xfrm>
            <a:off x="2522538" y="1358900"/>
            <a:ext cx="2941637" cy="11382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latin typeface="Raleway"/>
                <a:cs typeface="Raleway"/>
              </a:defRPr>
            </a:lvl1pPr>
          </a:lstStyle>
          <a:p>
            <a:r>
              <a:rPr lang="en-US"/>
              <a:t>Chart placeholder</a:t>
            </a:r>
          </a:p>
        </p:txBody>
      </p:sp>
      <p:sp>
        <p:nvSpPr>
          <p:cNvPr id="38" name="Chart Placeholder 6"/>
          <p:cNvSpPr>
            <a:spLocks noGrp="1"/>
          </p:cNvSpPr>
          <p:nvPr>
            <p:ph type="chart" sz="quarter" idx="33" hasCustomPrompt="1"/>
          </p:nvPr>
        </p:nvSpPr>
        <p:spPr>
          <a:xfrm>
            <a:off x="5664910" y="1358900"/>
            <a:ext cx="2941637" cy="11382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latin typeface="Raleway"/>
                <a:cs typeface="Raleway"/>
              </a:defRPr>
            </a:lvl1pPr>
          </a:lstStyle>
          <a:p>
            <a:r>
              <a:rPr lang="en-US"/>
              <a:t>Chart placeholder</a:t>
            </a:r>
          </a:p>
        </p:txBody>
      </p:sp>
      <p:sp>
        <p:nvSpPr>
          <p:cNvPr id="39" name="Chart Placeholder 6"/>
          <p:cNvSpPr>
            <a:spLocks noGrp="1"/>
          </p:cNvSpPr>
          <p:nvPr>
            <p:ph type="chart" sz="quarter" idx="34" hasCustomPrompt="1"/>
          </p:nvPr>
        </p:nvSpPr>
        <p:spPr>
          <a:xfrm>
            <a:off x="2522538" y="3539541"/>
            <a:ext cx="2941637" cy="11382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latin typeface="Raleway"/>
                <a:cs typeface="Raleway"/>
              </a:defRPr>
            </a:lvl1pPr>
          </a:lstStyle>
          <a:p>
            <a:r>
              <a:rPr lang="en-US"/>
              <a:t>Chart placeholder</a:t>
            </a:r>
          </a:p>
        </p:txBody>
      </p:sp>
    </p:spTree>
    <p:extLst>
      <p:ext uri="{BB962C8B-B14F-4D97-AF65-F5344CB8AC3E}">
        <p14:creationId xmlns:p14="http://schemas.microsoft.com/office/powerpoint/2010/main" val="68343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417934" y="3017305"/>
            <a:ext cx="2997200" cy="27551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0">
                <a:solidFill>
                  <a:srgbClr val="FFFFFF"/>
                </a:solidFill>
                <a:latin typeface="Raleway ExtraBold"/>
                <a:cs typeface="Raleway ExtraBold"/>
              </a:defRPr>
            </a:lvl1pPr>
            <a:lvl2pPr marL="457200" indent="0">
              <a:buFontTx/>
              <a:buNone/>
              <a:defRPr sz="1200">
                <a:latin typeface="Raleway"/>
                <a:cs typeface="Raleway"/>
              </a:defRPr>
            </a:lvl2pPr>
            <a:lvl3pPr marL="914400" indent="0">
              <a:buFontTx/>
              <a:buNone/>
              <a:defRPr sz="1200">
                <a:latin typeface="Raleway"/>
                <a:cs typeface="Raleway"/>
              </a:defRPr>
            </a:lvl3pPr>
            <a:lvl4pPr marL="1371600" indent="0">
              <a:buFontTx/>
              <a:buNone/>
              <a:defRPr sz="1200">
                <a:latin typeface="Raleway"/>
                <a:cs typeface="Raleway"/>
              </a:defRPr>
            </a:lvl4pPr>
            <a:lvl5pPr marL="1828800" indent="0">
              <a:buFontTx/>
              <a:buNone/>
              <a:defRPr sz="1200">
                <a:latin typeface="Raleway"/>
                <a:cs typeface="Raleway"/>
              </a:defRPr>
            </a:lvl5pPr>
          </a:lstStyle>
          <a:p>
            <a:pPr lvl="0"/>
            <a:r>
              <a:rPr lang="en-GB"/>
              <a:t>Title to go here</a:t>
            </a:r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417934" y="3618225"/>
            <a:ext cx="2997200" cy="48901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FontTx/>
              <a:buNone/>
              <a:defRPr sz="1200" b="0" i="0" baseline="0">
                <a:solidFill>
                  <a:srgbClr val="FDC209"/>
                </a:solidFill>
                <a:latin typeface="Raleway Light"/>
                <a:cs typeface="Raleway Light"/>
              </a:defRPr>
            </a:lvl1pPr>
            <a:lvl2pPr marL="457200" indent="0">
              <a:buFontTx/>
              <a:buNone/>
              <a:defRPr sz="1200">
                <a:latin typeface="Raleway"/>
                <a:cs typeface="Raleway"/>
              </a:defRPr>
            </a:lvl2pPr>
            <a:lvl3pPr marL="914400" indent="0">
              <a:buFontTx/>
              <a:buNone/>
              <a:defRPr sz="1200">
                <a:latin typeface="Raleway"/>
                <a:cs typeface="Raleway"/>
              </a:defRPr>
            </a:lvl3pPr>
            <a:lvl4pPr marL="1371600" indent="0">
              <a:buFontTx/>
              <a:buNone/>
              <a:defRPr sz="1200">
                <a:latin typeface="Raleway"/>
                <a:cs typeface="Raleway"/>
              </a:defRPr>
            </a:lvl4pPr>
            <a:lvl5pPr marL="1828800" indent="0">
              <a:buFontTx/>
              <a:buNone/>
              <a:defRPr sz="1200">
                <a:latin typeface="Raleway"/>
                <a:cs typeface="Raleway"/>
              </a:defRPr>
            </a:lvl5pPr>
          </a:lstStyle>
          <a:p>
            <a:pPr lvl="0"/>
            <a:r>
              <a:rPr lang="en-GB"/>
              <a:t>Smaller text, sub heads or further detail can go here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535460" y="-95234"/>
            <a:ext cx="9144000" cy="254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>
                <a:solidFill>
                  <a:srgbClr val="FFFFFF"/>
                </a:solidFill>
                <a:latin typeface="Raleway Light"/>
                <a:cs typeface="Raleway Light"/>
              </a:defRPr>
            </a:lvl1pPr>
          </a:lstStyle>
          <a:p>
            <a:r>
              <a:rPr lang="en-US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66892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 Intro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6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 Intro Slid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2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- Option 1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0366" y="882503"/>
            <a:ext cx="8099425" cy="89058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  <a:latin typeface="Raleway Light"/>
                <a:cs typeface="Raleway Light"/>
              </a:defRPr>
            </a:lvl1pPr>
            <a:lvl2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  <a:latin typeface="Raleway Light"/>
                <a:cs typeface="Raleway Light"/>
              </a:defRPr>
            </a:lvl2pPr>
            <a:lvl3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  <a:latin typeface="Raleway Light"/>
                <a:cs typeface="Raleway Light"/>
              </a:defRPr>
            </a:lvl3pPr>
            <a:lvl4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  <a:latin typeface="Raleway Light"/>
                <a:cs typeface="Raleway Light"/>
              </a:defRPr>
            </a:lvl4pPr>
            <a:lvl5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  <a:latin typeface="Raleway Light"/>
                <a:cs typeface="Raleway Light"/>
              </a:defRPr>
            </a:lvl5pPr>
          </a:lstStyle>
          <a:p>
            <a:pPr lvl="0"/>
            <a:r>
              <a:rPr lang="en-GB"/>
              <a:t>Title to go here and can spread</a:t>
            </a:r>
            <a:br>
              <a:rPr lang="en-GB"/>
            </a:br>
            <a:r>
              <a:rPr lang="en-GB"/>
              <a:t>over one or two lines</a:t>
            </a:r>
            <a:endParaRPr lang="en-US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709882" y="1980607"/>
            <a:ext cx="2001050" cy="1416226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aseline="0">
                <a:latin typeface="Raleway Light"/>
                <a:cs typeface="Raleway Light"/>
              </a:defRPr>
            </a:lvl1pPr>
            <a:lvl2pPr marL="457200" indent="0">
              <a:buFontTx/>
              <a:buNone/>
              <a:defRPr sz="1000">
                <a:latin typeface="Raleway Light"/>
                <a:cs typeface="Raleway Light"/>
              </a:defRPr>
            </a:lvl2pPr>
            <a:lvl3pPr marL="914400" indent="0">
              <a:buFontTx/>
              <a:buNone/>
              <a:defRPr sz="1000">
                <a:latin typeface="Raleway Light"/>
                <a:cs typeface="Raleway Light"/>
              </a:defRPr>
            </a:lvl3pPr>
            <a:lvl4pPr marL="1371600" indent="0">
              <a:buFontTx/>
              <a:buNone/>
              <a:defRPr sz="1000">
                <a:latin typeface="Raleway Light"/>
                <a:cs typeface="Raleway Light"/>
              </a:defRPr>
            </a:lvl4pPr>
            <a:lvl5pPr marL="1828800" indent="0">
              <a:buFontTx/>
              <a:buNone/>
              <a:defRPr sz="1000">
                <a:latin typeface="Raleway Light"/>
                <a:cs typeface="Raleway Light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Paragraph or further detail </a:t>
            </a:r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. </a:t>
            </a:r>
            <a:r>
              <a:rPr lang="en-GB" err="1"/>
              <a:t>Heinmet</a:t>
            </a:r>
            <a:r>
              <a:rPr lang="en-GB"/>
              <a:t> </a:t>
            </a:r>
            <a:r>
              <a:rPr lang="en-GB" err="1"/>
              <a:t>dolo</a:t>
            </a:r>
            <a:r>
              <a:rPr lang="en-GB"/>
              <a:t> con </a:t>
            </a:r>
            <a:r>
              <a:rPr lang="en-GB" err="1"/>
              <a:t>eate</a:t>
            </a:r>
            <a:r>
              <a:rPr lang="en-GB"/>
              <a:t> sit </a:t>
            </a:r>
            <a:r>
              <a:rPr lang="en-GB" err="1"/>
              <a:t>eatiunt</a:t>
            </a:r>
            <a:r>
              <a:rPr lang="en-GB"/>
              <a:t> </a:t>
            </a:r>
            <a:r>
              <a:rPr lang="en-GB" err="1"/>
              <a:t>volupta</a:t>
            </a:r>
            <a:r>
              <a:rPr lang="en-GB"/>
              <a:t> sus </a:t>
            </a:r>
            <a:r>
              <a:rPr lang="en-GB" err="1"/>
              <a:t>simolum</a:t>
            </a:r>
            <a:r>
              <a:rPr lang="en-GB"/>
              <a:t>, </a:t>
            </a:r>
            <a:r>
              <a:rPr lang="en-GB" err="1"/>
              <a:t>odit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intori</a:t>
            </a:r>
            <a:r>
              <a:rPr lang="en-GB"/>
              <a:t> ad </a:t>
            </a:r>
            <a:r>
              <a:rPr lang="en-GB" err="1"/>
              <a:t>eos</a:t>
            </a:r>
            <a:r>
              <a:rPr lang="en-GB"/>
              <a:t> </a:t>
            </a:r>
            <a:r>
              <a:rPr lang="en-GB" err="1"/>
              <a:t>dolore</a:t>
            </a:r>
            <a:r>
              <a:rPr lang="en-GB"/>
              <a:t> </a:t>
            </a:r>
            <a:r>
              <a:rPr lang="en-GB" err="1"/>
              <a:t>volendit</a:t>
            </a:r>
            <a:r>
              <a:rPr lang="en-GB"/>
              <a:t> el </a:t>
            </a:r>
            <a:r>
              <a:rPr lang="en-GB" err="1"/>
              <a:t>intobus</a:t>
            </a:r>
            <a:r>
              <a:rPr lang="en-GB"/>
              <a:t>. </a:t>
            </a:r>
            <a:r>
              <a:rPr lang="en-GB" err="1"/>
              <a:t>Heinmet</a:t>
            </a:r>
            <a:r>
              <a:rPr lang="en-GB"/>
              <a:t> </a:t>
            </a:r>
            <a:r>
              <a:rPr lang="en-GB" err="1"/>
              <a:t>dolo</a:t>
            </a:r>
            <a:r>
              <a:rPr lang="en-GB"/>
              <a:t> con </a:t>
            </a:r>
            <a:r>
              <a:rPr lang="en-GB" err="1"/>
              <a:t>eate</a:t>
            </a:r>
            <a:r>
              <a:rPr lang="en-GB"/>
              <a:t> sit </a:t>
            </a:r>
            <a:r>
              <a:rPr lang="en-GB" err="1"/>
              <a:t>eatiunt</a:t>
            </a:r>
            <a:r>
              <a:rPr lang="en-GB"/>
              <a:t> </a:t>
            </a:r>
            <a:r>
              <a:rPr lang="en-GB" err="1"/>
              <a:t>volupta</a:t>
            </a:r>
            <a:r>
              <a:rPr lang="en-GB"/>
              <a:t> sus </a:t>
            </a:r>
            <a:r>
              <a:rPr lang="en-GB" err="1"/>
              <a:t>simolum</a:t>
            </a:r>
            <a:r>
              <a:rPr lang="en-GB"/>
              <a:t>, </a:t>
            </a:r>
            <a:r>
              <a:rPr lang="en-GB" err="1"/>
              <a:t>odit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intori</a:t>
            </a:r>
            <a:r>
              <a:rPr lang="en-GB"/>
              <a:t> ad </a:t>
            </a:r>
            <a:r>
              <a:rPr lang="en-GB" err="1"/>
              <a:t>eos</a:t>
            </a:r>
            <a:r>
              <a:rPr lang="en-GB"/>
              <a:t> </a:t>
            </a:r>
            <a:r>
              <a:rPr lang="en-GB" err="1"/>
              <a:t>dolore</a:t>
            </a:r>
            <a:r>
              <a:rPr lang="en-GB"/>
              <a:t> </a:t>
            </a:r>
            <a:r>
              <a:rPr lang="en-GB" err="1"/>
              <a:t>volendit</a:t>
            </a:r>
            <a:r>
              <a:rPr lang="en-GB"/>
              <a:t> el </a:t>
            </a:r>
            <a:r>
              <a:rPr lang="en-GB" err="1"/>
              <a:t>intobus</a:t>
            </a:r>
            <a:r>
              <a:rPr lang="en-GB"/>
              <a:t>.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35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- Option 2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0366" y="882503"/>
            <a:ext cx="8099425" cy="89058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  <a:latin typeface="Raleway Light"/>
                <a:cs typeface="Raleway Light"/>
              </a:defRPr>
            </a:lvl1pPr>
            <a:lvl2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  <a:latin typeface="Raleway Light"/>
                <a:cs typeface="Raleway Light"/>
              </a:defRPr>
            </a:lvl2pPr>
            <a:lvl3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  <a:latin typeface="Raleway Light"/>
                <a:cs typeface="Raleway Light"/>
              </a:defRPr>
            </a:lvl3pPr>
            <a:lvl4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  <a:latin typeface="Raleway Light"/>
                <a:cs typeface="Raleway Light"/>
              </a:defRPr>
            </a:lvl4pPr>
            <a:lvl5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  <a:latin typeface="Raleway Light"/>
                <a:cs typeface="Raleway Light"/>
              </a:defRPr>
            </a:lvl5pPr>
          </a:lstStyle>
          <a:p>
            <a:pPr lvl="0"/>
            <a:r>
              <a:rPr lang="en-GB"/>
              <a:t>Title to go here and can spread</a:t>
            </a:r>
            <a:br>
              <a:rPr lang="en-GB"/>
            </a:br>
            <a:r>
              <a:rPr lang="en-GB"/>
              <a:t>over one or two lines</a:t>
            </a:r>
            <a:endParaRPr lang="en-US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709882" y="1980607"/>
            <a:ext cx="2001050" cy="1416226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aseline="0">
                <a:latin typeface="Raleway Light"/>
                <a:cs typeface="Raleway Light"/>
              </a:defRPr>
            </a:lvl1pPr>
            <a:lvl2pPr marL="457200" indent="0">
              <a:buFontTx/>
              <a:buNone/>
              <a:defRPr sz="1000">
                <a:latin typeface="Raleway Light"/>
                <a:cs typeface="Raleway Light"/>
              </a:defRPr>
            </a:lvl2pPr>
            <a:lvl3pPr marL="914400" indent="0">
              <a:buFontTx/>
              <a:buNone/>
              <a:defRPr sz="1000">
                <a:latin typeface="Raleway Light"/>
                <a:cs typeface="Raleway Light"/>
              </a:defRPr>
            </a:lvl3pPr>
            <a:lvl4pPr marL="1371600" indent="0">
              <a:buFontTx/>
              <a:buNone/>
              <a:defRPr sz="1000">
                <a:latin typeface="Raleway Light"/>
                <a:cs typeface="Raleway Light"/>
              </a:defRPr>
            </a:lvl4pPr>
            <a:lvl5pPr marL="1828800" indent="0">
              <a:buFontTx/>
              <a:buNone/>
              <a:defRPr sz="1000">
                <a:latin typeface="Raleway Light"/>
                <a:cs typeface="Raleway Light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Paragraph or further detail </a:t>
            </a:r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. </a:t>
            </a:r>
            <a:r>
              <a:rPr lang="en-GB" err="1"/>
              <a:t>Heinmet</a:t>
            </a:r>
            <a:r>
              <a:rPr lang="en-GB"/>
              <a:t> </a:t>
            </a:r>
            <a:r>
              <a:rPr lang="en-GB" err="1"/>
              <a:t>dolo</a:t>
            </a:r>
            <a:r>
              <a:rPr lang="en-GB"/>
              <a:t> con </a:t>
            </a:r>
            <a:r>
              <a:rPr lang="en-GB" err="1"/>
              <a:t>eate</a:t>
            </a:r>
            <a:r>
              <a:rPr lang="en-GB"/>
              <a:t> sit </a:t>
            </a:r>
            <a:r>
              <a:rPr lang="en-GB" err="1"/>
              <a:t>eatiunt</a:t>
            </a:r>
            <a:r>
              <a:rPr lang="en-GB"/>
              <a:t> </a:t>
            </a:r>
            <a:r>
              <a:rPr lang="en-GB" err="1"/>
              <a:t>volupta</a:t>
            </a:r>
            <a:r>
              <a:rPr lang="en-GB"/>
              <a:t> sus </a:t>
            </a:r>
            <a:r>
              <a:rPr lang="en-GB" err="1"/>
              <a:t>simolum</a:t>
            </a:r>
            <a:r>
              <a:rPr lang="en-GB"/>
              <a:t>, </a:t>
            </a:r>
            <a:r>
              <a:rPr lang="en-GB" err="1"/>
              <a:t>odit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intori</a:t>
            </a:r>
            <a:r>
              <a:rPr lang="en-GB"/>
              <a:t> ad </a:t>
            </a:r>
            <a:r>
              <a:rPr lang="en-GB" err="1"/>
              <a:t>eos</a:t>
            </a:r>
            <a:r>
              <a:rPr lang="en-GB"/>
              <a:t> </a:t>
            </a:r>
            <a:r>
              <a:rPr lang="en-GB" err="1"/>
              <a:t>dolore</a:t>
            </a:r>
            <a:r>
              <a:rPr lang="en-GB"/>
              <a:t> </a:t>
            </a:r>
            <a:r>
              <a:rPr lang="en-GB" err="1"/>
              <a:t>volendit</a:t>
            </a:r>
            <a:r>
              <a:rPr lang="en-GB"/>
              <a:t> el </a:t>
            </a:r>
            <a:r>
              <a:rPr lang="en-GB" err="1"/>
              <a:t>intobus</a:t>
            </a:r>
            <a:r>
              <a:rPr lang="en-GB"/>
              <a:t>. </a:t>
            </a:r>
            <a:r>
              <a:rPr lang="en-GB" err="1"/>
              <a:t>Heinmet</a:t>
            </a:r>
            <a:r>
              <a:rPr lang="en-GB"/>
              <a:t> </a:t>
            </a:r>
            <a:r>
              <a:rPr lang="en-GB" err="1"/>
              <a:t>dolo</a:t>
            </a:r>
            <a:r>
              <a:rPr lang="en-GB"/>
              <a:t> con </a:t>
            </a:r>
            <a:r>
              <a:rPr lang="en-GB" err="1"/>
              <a:t>eate</a:t>
            </a:r>
            <a:r>
              <a:rPr lang="en-GB"/>
              <a:t> sit </a:t>
            </a:r>
            <a:r>
              <a:rPr lang="en-GB" err="1"/>
              <a:t>eatiunt</a:t>
            </a:r>
            <a:r>
              <a:rPr lang="en-GB"/>
              <a:t> </a:t>
            </a:r>
            <a:r>
              <a:rPr lang="en-GB" err="1"/>
              <a:t>volupta</a:t>
            </a:r>
            <a:r>
              <a:rPr lang="en-GB"/>
              <a:t> sus </a:t>
            </a:r>
            <a:r>
              <a:rPr lang="en-GB" err="1"/>
              <a:t>simolum</a:t>
            </a:r>
            <a:r>
              <a:rPr lang="en-GB"/>
              <a:t>, </a:t>
            </a:r>
            <a:r>
              <a:rPr lang="en-GB" err="1"/>
              <a:t>odit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intori</a:t>
            </a:r>
            <a:r>
              <a:rPr lang="en-GB"/>
              <a:t> ad </a:t>
            </a:r>
            <a:r>
              <a:rPr lang="en-GB" err="1"/>
              <a:t>eos</a:t>
            </a:r>
            <a:r>
              <a:rPr lang="en-GB"/>
              <a:t> </a:t>
            </a:r>
            <a:r>
              <a:rPr lang="en-GB" err="1"/>
              <a:t>dolore</a:t>
            </a:r>
            <a:r>
              <a:rPr lang="en-GB"/>
              <a:t> </a:t>
            </a:r>
            <a:r>
              <a:rPr lang="en-GB" err="1"/>
              <a:t>volendit</a:t>
            </a:r>
            <a:r>
              <a:rPr lang="en-GB"/>
              <a:t> el </a:t>
            </a:r>
            <a:r>
              <a:rPr lang="en-GB" err="1"/>
              <a:t>intobus</a:t>
            </a:r>
            <a:r>
              <a:rPr lang="en-GB"/>
              <a:t>.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15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- Option 3 - 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0366" y="882503"/>
            <a:ext cx="8099425" cy="89058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  <a:latin typeface="Raleway Light"/>
                <a:cs typeface="Raleway Light"/>
              </a:defRPr>
            </a:lvl1pPr>
            <a:lvl2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  <a:latin typeface="Raleway Light"/>
                <a:cs typeface="Raleway Light"/>
              </a:defRPr>
            </a:lvl2pPr>
            <a:lvl3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  <a:latin typeface="Raleway Light"/>
                <a:cs typeface="Raleway Light"/>
              </a:defRPr>
            </a:lvl3pPr>
            <a:lvl4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  <a:latin typeface="Raleway Light"/>
                <a:cs typeface="Raleway Light"/>
              </a:defRPr>
            </a:lvl4pPr>
            <a:lvl5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  <a:latin typeface="Raleway Light"/>
                <a:cs typeface="Raleway Light"/>
              </a:defRPr>
            </a:lvl5pPr>
          </a:lstStyle>
          <a:p>
            <a:pPr lvl="0"/>
            <a:r>
              <a:rPr lang="en-GB"/>
              <a:t>Title to go here and can spread</a:t>
            </a:r>
            <a:br>
              <a:rPr lang="en-GB"/>
            </a:br>
            <a:r>
              <a:rPr lang="en-GB"/>
              <a:t>over one or two lines</a:t>
            </a:r>
            <a:endParaRPr lang="en-US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709882" y="1980607"/>
            <a:ext cx="2001050" cy="1416226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aseline="0">
                <a:latin typeface="Raleway Light"/>
                <a:cs typeface="Raleway Light"/>
              </a:defRPr>
            </a:lvl1pPr>
            <a:lvl2pPr marL="457200" indent="0">
              <a:buFontTx/>
              <a:buNone/>
              <a:defRPr sz="1000">
                <a:latin typeface="Raleway Light"/>
                <a:cs typeface="Raleway Light"/>
              </a:defRPr>
            </a:lvl2pPr>
            <a:lvl3pPr marL="914400" indent="0">
              <a:buFontTx/>
              <a:buNone/>
              <a:defRPr sz="1000">
                <a:latin typeface="Raleway Light"/>
                <a:cs typeface="Raleway Light"/>
              </a:defRPr>
            </a:lvl3pPr>
            <a:lvl4pPr marL="1371600" indent="0">
              <a:buFontTx/>
              <a:buNone/>
              <a:defRPr sz="1000">
                <a:latin typeface="Raleway Light"/>
                <a:cs typeface="Raleway Light"/>
              </a:defRPr>
            </a:lvl4pPr>
            <a:lvl5pPr marL="1828800" indent="0">
              <a:buFontTx/>
              <a:buNone/>
              <a:defRPr sz="1000">
                <a:latin typeface="Raleway Light"/>
                <a:cs typeface="Raleway Light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Paragraph or further detail </a:t>
            </a:r>
            <a:r>
              <a:rPr lang="en-GB" err="1"/>
              <a:t>Lorem</a:t>
            </a:r>
            <a:r>
              <a:rPr lang="en-GB"/>
              <a:t> </a:t>
            </a:r>
            <a:r>
              <a:rPr lang="en-GB" err="1"/>
              <a:t>ipsum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. </a:t>
            </a:r>
            <a:r>
              <a:rPr lang="en-GB" err="1"/>
              <a:t>Heinmet</a:t>
            </a:r>
            <a:r>
              <a:rPr lang="en-GB"/>
              <a:t> </a:t>
            </a:r>
            <a:r>
              <a:rPr lang="en-GB" err="1"/>
              <a:t>dolo</a:t>
            </a:r>
            <a:r>
              <a:rPr lang="en-GB"/>
              <a:t> con </a:t>
            </a:r>
            <a:r>
              <a:rPr lang="en-GB" err="1"/>
              <a:t>eate</a:t>
            </a:r>
            <a:r>
              <a:rPr lang="en-GB"/>
              <a:t> sit </a:t>
            </a:r>
            <a:r>
              <a:rPr lang="en-GB" err="1"/>
              <a:t>eatiunt</a:t>
            </a:r>
            <a:r>
              <a:rPr lang="en-GB"/>
              <a:t> </a:t>
            </a:r>
            <a:r>
              <a:rPr lang="en-GB" err="1"/>
              <a:t>volupta</a:t>
            </a:r>
            <a:r>
              <a:rPr lang="en-GB"/>
              <a:t> sus </a:t>
            </a:r>
            <a:r>
              <a:rPr lang="en-GB" err="1"/>
              <a:t>simolum</a:t>
            </a:r>
            <a:r>
              <a:rPr lang="en-GB"/>
              <a:t>, </a:t>
            </a:r>
            <a:r>
              <a:rPr lang="en-GB" err="1"/>
              <a:t>odit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intori</a:t>
            </a:r>
            <a:r>
              <a:rPr lang="en-GB"/>
              <a:t> ad </a:t>
            </a:r>
            <a:r>
              <a:rPr lang="en-GB" err="1"/>
              <a:t>eos</a:t>
            </a:r>
            <a:r>
              <a:rPr lang="en-GB"/>
              <a:t> </a:t>
            </a:r>
            <a:r>
              <a:rPr lang="en-GB" err="1"/>
              <a:t>dolore</a:t>
            </a:r>
            <a:r>
              <a:rPr lang="en-GB"/>
              <a:t> </a:t>
            </a:r>
            <a:r>
              <a:rPr lang="en-GB" err="1"/>
              <a:t>volendit</a:t>
            </a:r>
            <a:r>
              <a:rPr lang="en-GB"/>
              <a:t> el </a:t>
            </a:r>
            <a:r>
              <a:rPr lang="en-GB" err="1"/>
              <a:t>intobus</a:t>
            </a:r>
            <a:r>
              <a:rPr lang="en-GB"/>
              <a:t>. </a:t>
            </a:r>
            <a:r>
              <a:rPr lang="en-GB" err="1"/>
              <a:t>Heinmet</a:t>
            </a:r>
            <a:r>
              <a:rPr lang="en-GB"/>
              <a:t> </a:t>
            </a:r>
            <a:r>
              <a:rPr lang="en-GB" err="1"/>
              <a:t>dolo</a:t>
            </a:r>
            <a:r>
              <a:rPr lang="en-GB"/>
              <a:t> con </a:t>
            </a:r>
            <a:r>
              <a:rPr lang="en-GB" err="1"/>
              <a:t>eate</a:t>
            </a:r>
            <a:r>
              <a:rPr lang="en-GB"/>
              <a:t> sit </a:t>
            </a:r>
            <a:r>
              <a:rPr lang="en-GB" err="1"/>
              <a:t>eatiunt</a:t>
            </a:r>
            <a:r>
              <a:rPr lang="en-GB"/>
              <a:t> </a:t>
            </a:r>
            <a:r>
              <a:rPr lang="en-GB" err="1"/>
              <a:t>volupta</a:t>
            </a:r>
            <a:r>
              <a:rPr lang="en-GB"/>
              <a:t> sus </a:t>
            </a:r>
            <a:r>
              <a:rPr lang="en-GB" err="1"/>
              <a:t>simolum</a:t>
            </a:r>
            <a:r>
              <a:rPr lang="en-GB"/>
              <a:t>, </a:t>
            </a:r>
            <a:r>
              <a:rPr lang="en-GB" err="1"/>
              <a:t>odit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intori</a:t>
            </a:r>
            <a:r>
              <a:rPr lang="en-GB"/>
              <a:t> ad </a:t>
            </a:r>
            <a:r>
              <a:rPr lang="en-GB" err="1"/>
              <a:t>eos</a:t>
            </a:r>
            <a:r>
              <a:rPr lang="en-GB"/>
              <a:t> </a:t>
            </a:r>
            <a:r>
              <a:rPr lang="en-GB" err="1"/>
              <a:t>dolore</a:t>
            </a:r>
            <a:r>
              <a:rPr lang="en-GB"/>
              <a:t> </a:t>
            </a:r>
            <a:r>
              <a:rPr lang="en-GB" err="1"/>
              <a:t>volendit</a:t>
            </a:r>
            <a:r>
              <a:rPr lang="en-GB"/>
              <a:t> el </a:t>
            </a:r>
            <a:r>
              <a:rPr lang="en-GB" err="1"/>
              <a:t>intobus</a:t>
            </a:r>
            <a:r>
              <a:rPr lang="en-GB"/>
              <a:t>.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01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&amp; Body Cop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09" y="563283"/>
            <a:ext cx="7772400" cy="489985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000000"/>
                </a:solidFill>
                <a:latin typeface="Raleway"/>
                <a:cs typeface="Raleway"/>
              </a:defRPr>
            </a:lvl1pPr>
          </a:lstStyle>
          <a:p>
            <a:r>
              <a:rPr lang="en-US" sz="2500">
                <a:latin typeface="Raleway Light"/>
                <a:cs typeface="Raleway Light"/>
              </a:rPr>
              <a:t>Title to go here</a:t>
            </a:r>
            <a:endParaRPr lang="en-US" sz="230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82575" y="1284288"/>
            <a:ext cx="7772400" cy="350837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000">
                <a:latin typeface="Raleway Light"/>
                <a:cs typeface="Raleway Light"/>
              </a:defRPr>
            </a:lvl1pPr>
            <a:lvl2pPr marL="0" indent="0">
              <a:spcBef>
                <a:spcPts val="0"/>
              </a:spcBef>
              <a:buFontTx/>
              <a:buNone/>
              <a:defRPr sz="2000">
                <a:latin typeface="Raleway Light"/>
                <a:cs typeface="Raleway Light"/>
              </a:defRPr>
            </a:lvl2pPr>
            <a:lvl3pPr marL="0" indent="0">
              <a:spcBef>
                <a:spcPts val="0"/>
              </a:spcBef>
              <a:buFontTx/>
              <a:buNone/>
              <a:defRPr sz="2000">
                <a:latin typeface="Raleway Light"/>
                <a:cs typeface="Raleway Light"/>
              </a:defRPr>
            </a:lvl3pPr>
            <a:lvl4pPr marL="0" indent="0">
              <a:spcBef>
                <a:spcPts val="0"/>
              </a:spcBef>
              <a:buFontTx/>
              <a:buNone/>
              <a:defRPr sz="2000">
                <a:latin typeface="Raleway Light"/>
                <a:cs typeface="Raleway Light"/>
              </a:defRPr>
            </a:lvl4pPr>
            <a:lvl5pPr marL="0" indent="0">
              <a:spcBef>
                <a:spcPts val="0"/>
              </a:spcBef>
              <a:buFontTx/>
              <a:buNone/>
              <a:defRPr sz="2000">
                <a:latin typeface="Raleway Light"/>
                <a:cs typeface="Raleway Light"/>
              </a:defRPr>
            </a:lvl5pPr>
          </a:lstStyle>
          <a:p>
            <a:pPr lvl="0"/>
            <a:r>
              <a:rPr lang="en-GB"/>
              <a:t>Body copy to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0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6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42" t="3509" r="18167" b="4222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5627499" y="1824769"/>
            <a:ext cx="3516501" cy="1"/>
          </a:xfrm>
          <a:prstGeom prst="line">
            <a:avLst/>
          </a:prstGeom>
          <a:ln w="12700" cmpd="sng">
            <a:solidFill>
              <a:schemeClr val="bg1"/>
            </a:solidFill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MADE S_WO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658" y="3697967"/>
            <a:ext cx="1562199" cy="15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4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025125"/>
            <a:ext cx="9144000" cy="118374"/>
          </a:xfrm>
          <a:prstGeom prst="rect">
            <a:avLst/>
          </a:prstGeom>
          <a:solidFill>
            <a:srgbClr val="FDC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388671" y="1126500"/>
            <a:ext cx="8755329" cy="0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66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352842" cy="5143500"/>
          </a:xfrm>
          <a:prstGeom prst="rect">
            <a:avLst/>
          </a:prstGeom>
          <a:solidFill>
            <a:srgbClr val="FDC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611" y="0"/>
            <a:ext cx="2127744" cy="240259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845611" y="2556217"/>
            <a:ext cx="2127744" cy="2383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 flipV="1">
            <a:off x="6563895" y="2556216"/>
            <a:ext cx="2580109" cy="1"/>
          </a:xfrm>
          <a:prstGeom prst="line">
            <a:avLst/>
          </a:prstGeom>
          <a:ln w="12700" cmpd="sng">
            <a:solidFill>
              <a:srgbClr val="FDC225"/>
            </a:solidFill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6841868" y="2335243"/>
            <a:ext cx="13195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spc="-300">
                <a:solidFill>
                  <a:srgbClr val="000000"/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66040" y="281211"/>
            <a:ext cx="1598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Raleway"/>
                <a:cs typeface="Raleway"/>
              </a:rPr>
              <a:t>Case study: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5BAE4-8D20-469C-B62A-AE1774B1A625}"/>
              </a:ext>
            </a:extLst>
          </p:cNvPr>
          <p:cNvSpPr txBox="1"/>
          <p:nvPr userDrawn="1"/>
        </p:nvSpPr>
        <p:spPr>
          <a:xfrm rot="10800000">
            <a:off x="7653797" y="3371824"/>
            <a:ext cx="13195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spc="-300">
                <a:solidFill>
                  <a:srgbClr val="000000"/>
                </a:solidFill>
                <a:latin typeface="Arial"/>
                <a:cs typeface="Arial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05833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352842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611" y="0"/>
            <a:ext cx="2127744" cy="240259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845611" y="2556217"/>
            <a:ext cx="2127744" cy="2383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 flipV="1">
            <a:off x="6563895" y="2556216"/>
            <a:ext cx="2580109" cy="1"/>
          </a:xfrm>
          <a:prstGeom prst="line">
            <a:avLst/>
          </a:prstGeom>
          <a:ln w="12700" cmpd="sng">
            <a:solidFill>
              <a:srgbClr val="FDC225"/>
            </a:solidFill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6841868" y="2335243"/>
            <a:ext cx="13195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spc="-300">
                <a:solidFill>
                  <a:srgbClr val="000000"/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66040" y="281211"/>
            <a:ext cx="1598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Raleway"/>
                <a:cs typeface="Raleway"/>
              </a:rPr>
              <a:t>Case study: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446475-F5FC-4BD6-850A-5469023FCD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41728" y="2560280"/>
            <a:ext cx="1993565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7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808973"/>
            <a:ext cx="9144000" cy="1850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>
                <a:solidFill>
                  <a:schemeClr val="bg1"/>
                </a:solidFill>
                <a:latin typeface="Raleway Light"/>
                <a:cs typeface="Raleway Light"/>
              </a:rPr>
              <a:t>Now    to     </a:t>
            </a:r>
            <a:r>
              <a:rPr lang="en-US" sz="4500">
                <a:solidFill>
                  <a:srgbClr val="FDC225"/>
                </a:solidFill>
                <a:latin typeface="Raleway Light"/>
                <a:cs typeface="Raleway Light"/>
              </a:rPr>
              <a:t>Next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3443285" y="2605836"/>
            <a:ext cx="2167790" cy="1"/>
          </a:xfrm>
          <a:prstGeom prst="line">
            <a:avLst/>
          </a:prstGeom>
          <a:ln w="38100" cmpd="sng">
            <a:solidFill>
              <a:srgbClr val="FDC225"/>
            </a:solidFill>
            <a:headEnd type="oval" w="lg" len="lg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25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C2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808973"/>
            <a:ext cx="9144000" cy="7848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>
                <a:solidFill>
                  <a:schemeClr val="bg1"/>
                </a:solidFill>
                <a:latin typeface="Raleway Light"/>
                <a:cs typeface="Raleway Light"/>
              </a:rPr>
              <a:t>Now    to     </a:t>
            </a:r>
            <a:r>
              <a:rPr lang="en-US" sz="4500">
                <a:solidFill>
                  <a:schemeClr val="tx1"/>
                </a:solidFill>
                <a:latin typeface="Raleway Light"/>
                <a:cs typeface="Raleway Light"/>
              </a:rPr>
              <a:t>Next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3443285" y="2605836"/>
            <a:ext cx="2167790" cy="1"/>
          </a:xfrm>
          <a:prstGeom prst="line">
            <a:avLst/>
          </a:prstGeom>
          <a:ln w="38100" cmpd="sng">
            <a:solidFill>
              <a:schemeClr val="tx1"/>
            </a:solidFill>
            <a:headEnd type="oval" w="lg" len="lg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60024" y="0"/>
            <a:ext cx="4583975" cy="5143500"/>
          </a:xfrm>
          <a:prstGeom prst="rect">
            <a:avLst/>
          </a:prstGeom>
          <a:solidFill>
            <a:srgbClr val="FDC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2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60025" y="0"/>
            <a:ext cx="4583975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5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8" r:id="rId2"/>
    <p:sldLayoutId id="214748371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2010230" y="2790263"/>
            <a:ext cx="7133770" cy="0"/>
          </a:xfrm>
          <a:prstGeom prst="line">
            <a:avLst/>
          </a:prstGeom>
          <a:ln w="12700" cmpd="sng">
            <a:solidFill>
              <a:srgbClr val="FDC225"/>
            </a:solidFill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046" y="847902"/>
            <a:ext cx="3607218" cy="171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4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9" r:id="rId2"/>
    <p:sldLayoutId id="2147483714" r:id="rId3"/>
    <p:sldLayoutId id="2147483712" r:id="rId4"/>
    <p:sldLayoutId id="214748371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517323" y="660532"/>
            <a:ext cx="0" cy="1749926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0"/>
            <a:ext cx="212725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2485571" y="2463692"/>
            <a:ext cx="6658429" cy="0"/>
          </a:xfrm>
          <a:prstGeom prst="line">
            <a:avLst/>
          </a:prstGeom>
          <a:ln w="12700" cmpd="sng">
            <a:solidFill>
              <a:srgbClr val="FDC225"/>
            </a:solidFill>
            <a:headEnd type="non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2452867" y="2396850"/>
            <a:ext cx="133684" cy="133684"/>
          </a:xfrm>
          <a:prstGeom prst="ellipse">
            <a:avLst/>
          </a:prstGeom>
          <a:solidFill>
            <a:srgbClr val="FDC2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028740" y="660532"/>
            <a:ext cx="0" cy="1749926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544723" y="660532"/>
            <a:ext cx="0" cy="1749926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 userDrawn="1"/>
        </p:nvSpPr>
        <p:spPr>
          <a:xfrm>
            <a:off x="3965724" y="2396850"/>
            <a:ext cx="133684" cy="133684"/>
          </a:xfrm>
          <a:prstGeom prst="ellipse">
            <a:avLst/>
          </a:prstGeom>
          <a:solidFill>
            <a:srgbClr val="FDC2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5478587" y="2396850"/>
            <a:ext cx="133684" cy="133684"/>
          </a:xfrm>
          <a:prstGeom prst="ellipse">
            <a:avLst/>
          </a:prstGeom>
          <a:solidFill>
            <a:srgbClr val="FDC2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87B253-E721-4580-9F6A-FD49762DE062}"/>
              </a:ext>
            </a:extLst>
          </p:cNvPr>
          <p:cNvCxnSpPr/>
          <p:nvPr userDrawn="1"/>
        </p:nvCxnSpPr>
        <p:spPr>
          <a:xfrm>
            <a:off x="7073103" y="660532"/>
            <a:ext cx="0" cy="1749926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E6FFD252-1F8C-422D-AC84-6405246DBE5F}"/>
              </a:ext>
            </a:extLst>
          </p:cNvPr>
          <p:cNvSpPr/>
          <p:nvPr userDrawn="1"/>
        </p:nvSpPr>
        <p:spPr>
          <a:xfrm>
            <a:off x="7005520" y="2401507"/>
            <a:ext cx="133684" cy="133684"/>
          </a:xfrm>
          <a:prstGeom prst="ellipse">
            <a:avLst/>
          </a:prstGeom>
          <a:solidFill>
            <a:srgbClr val="FDC2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9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9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12725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9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85894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539427"/>
            <a:ext cx="9144000" cy="2610756"/>
          </a:xfrm>
          <a:prstGeom prst="rect">
            <a:avLst/>
          </a:prstGeom>
          <a:solidFill>
            <a:srgbClr val="FDC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5355772" y="3473038"/>
            <a:ext cx="3788230" cy="1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MADE S_WO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578" y="3697967"/>
            <a:ext cx="1562199" cy="15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85894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539427"/>
            <a:ext cx="9144000" cy="26107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5355772" y="3473038"/>
            <a:ext cx="3788230" cy="1"/>
          </a:xfrm>
          <a:prstGeom prst="line">
            <a:avLst/>
          </a:prstGeom>
          <a:ln w="12700" cmpd="sng">
            <a:solidFill>
              <a:srgbClr val="FDC209"/>
            </a:solidFill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MADE S_WO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578" y="3697967"/>
            <a:ext cx="1562199" cy="15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92DC33-7E8E-4DD2-A54D-D38431C9E1E9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FDC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C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02052" y="245312"/>
            <a:ext cx="383652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Raleway Light"/>
                <a:cs typeface="Raleway Light"/>
              </a:rPr>
              <a:t>Made Smarter helps</a:t>
            </a:r>
          </a:p>
          <a:p>
            <a:r>
              <a:rPr lang="en-US" sz="2500" dirty="0">
                <a:latin typeface="Raleway Light"/>
                <a:cs typeface="Raleway Light"/>
              </a:rPr>
              <a:t>makers keep their </a:t>
            </a:r>
            <a:br>
              <a:rPr lang="en-US" sz="2500" dirty="0">
                <a:latin typeface="Raleway Light"/>
                <a:cs typeface="Raleway Light"/>
              </a:rPr>
            </a:br>
            <a:r>
              <a:rPr lang="en-US" sz="2500" dirty="0">
                <a:latin typeface="Raleway Light"/>
                <a:cs typeface="Raleway Light"/>
              </a:rPr>
              <a:t>competitive edge,</a:t>
            </a:r>
          </a:p>
          <a:p>
            <a:r>
              <a:rPr lang="en-US" sz="2500" dirty="0">
                <a:latin typeface="Raleway Light"/>
                <a:cs typeface="Raleway Light"/>
              </a:rPr>
              <a:t>with digital tools that</a:t>
            </a:r>
          </a:p>
          <a:p>
            <a:r>
              <a:rPr lang="en-US" sz="2500" dirty="0">
                <a:latin typeface="Raleway Light"/>
                <a:cs typeface="Raleway Light"/>
              </a:rPr>
              <a:t>help people make an</a:t>
            </a:r>
          </a:p>
          <a:p>
            <a:r>
              <a:rPr lang="en-US" sz="2500" dirty="0">
                <a:latin typeface="Raleway Light"/>
                <a:cs typeface="Raleway Light"/>
              </a:rPr>
              <a:t>everyday difference</a:t>
            </a:r>
          </a:p>
          <a:p>
            <a:r>
              <a:rPr lang="en-US" sz="2500" dirty="0">
                <a:latin typeface="Raleway Light"/>
                <a:cs typeface="Raleway Light"/>
              </a:rPr>
              <a:t>to their business.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4296209" y="2858677"/>
            <a:ext cx="4847791" cy="26111"/>
          </a:xfrm>
          <a:prstGeom prst="line">
            <a:avLst/>
          </a:prstGeom>
          <a:ln w="12700" cmpd="sng">
            <a:solidFill>
              <a:srgbClr val="000000"/>
            </a:solidFill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69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45312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02052" y="245312"/>
            <a:ext cx="383652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chemeClr val="bg1"/>
                </a:solidFill>
                <a:latin typeface="Raleway Light"/>
                <a:cs typeface="Raleway Light"/>
              </a:rPr>
              <a:t>Made Smarter helps</a:t>
            </a:r>
          </a:p>
          <a:p>
            <a:r>
              <a:rPr lang="en-US" sz="2500">
                <a:solidFill>
                  <a:schemeClr val="bg1"/>
                </a:solidFill>
                <a:latin typeface="Raleway Light"/>
                <a:cs typeface="Raleway Light"/>
              </a:rPr>
              <a:t>makers keep their </a:t>
            </a:r>
            <a:br>
              <a:rPr lang="en-US" sz="2500">
                <a:solidFill>
                  <a:schemeClr val="bg1"/>
                </a:solidFill>
                <a:latin typeface="Raleway Light"/>
                <a:cs typeface="Raleway Light"/>
              </a:rPr>
            </a:br>
            <a:r>
              <a:rPr lang="en-US" sz="2500">
                <a:solidFill>
                  <a:schemeClr val="bg1"/>
                </a:solidFill>
                <a:latin typeface="Raleway Light"/>
                <a:cs typeface="Raleway Light"/>
              </a:rPr>
              <a:t>competitive edge,</a:t>
            </a:r>
          </a:p>
          <a:p>
            <a:r>
              <a:rPr lang="en-US" sz="2500">
                <a:solidFill>
                  <a:schemeClr val="bg1"/>
                </a:solidFill>
                <a:latin typeface="Raleway Light"/>
                <a:cs typeface="Raleway Light"/>
              </a:rPr>
              <a:t>with digital tools that</a:t>
            </a:r>
          </a:p>
          <a:p>
            <a:r>
              <a:rPr lang="en-US" sz="2500">
                <a:solidFill>
                  <a:schemeClr val="bg1"/>
                </a:solidFill>
                <a:latin typeface="Raleway Light"/>
                <a:cs typeface="Raleway Light"/>
              </a:rPr>
              <a:t>help people make and</a:t>
            </a:r>
          </a:p>
          <a:p>
            <a:r>
              <a:rPr lang="en-US" sz="2500">
                <a:solidFill>
                  <a:schemeClr val="bg1"/>
                </a:solidFill>
                <a:latin typeface="Raleway Light"/>
                <a:cs typeface="Raleway Light"/>
              </a:rPr>
              <a:t>everyday difference</a:t>
            </a:r>
          </a:p>
          <a:p>
            <a:r>
              <a:rPr lang="en-US" sz="2500">
                <a:solidFill>
                  <a:schemeClr val="bg1"/>
                </a:solidFill>
                <a:latin typeface="Raleway Light"/>
                <a:cs typeface="Raleway Light"/>
              </a:rPr>
              <a:t>to their business.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4296209" y="2802555"/>
            <a:ext cx="4847791" cy="26111"/>
          </a:xfrm>
          <a:prstGeom prst="line">
            <a:avLst/>
          </a:prstGeom>
          <a:ln w="12700" cmpd="sng">
            <a:solidFill>
              <a:schemeClr val="bg1"/>
            </a:solidFill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07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BA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025125"/>
            <a:ext cx="9144000" cy="118374"/>
          </a:xfrm>
          <a:prstGeom prst="rect">
            <a:avLst/>
          </a:prstGeom>
          <a:solidFill>
            <a:srgbClr val="FDC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388671" y="1857236"/>
            <a:ext cx="8755330" cy="0"/>
          </a:xfrm>
          <a:prstGeom prst="line">
            <a:avLst/>
          </a:prstGeom>
          <a:ln w="12700" cmpd="sng">
            <a:solidFill>
              <a:srgbClr val="FFFFFF"/>
            </a:solidFill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74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C2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025125"/>
            <a:ext cx="9144000" cy="118374"/>
          </a:xfrm>
          <a:prstGeom prst="rect">
            <a:avLst/>
          </a:prstGeom>
          <a:solidFill>
            <a:srgbClr val="FDC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388671" y="1857236"/>
            <a:ext cx="8755329" cy="0"/>
          </a:xfrm>
          <a:prstGeom prst="line">
            <a:avLst/>
          </a:prstGeom>
          <a:ln w="12700" cmpd="sng">
            <a:solidFill>
              <a:srgbClr val="FFFFFF"/>
            </a:solidFill>
            <a:round/>
            <a:headEnd type="oval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60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A8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025125"/>
            <a:ext cx="9144000" cy="118374"/>
          </a:xfrm>
          <a:prstGeom prst="rect">
            <a:avLst/>
          </a:prstGeom>
          <a:solidFill>
            <a:srgbClr val="FDC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388671" y="1857236"/>
            <a:ext cx="8755330" cy="0"/>
          </a:xfrm>
          <a:prstGeom prst="line">
            <a:avLst/>
          </a:prstGeom>
          <a:ln w="12700" cmpd="sng">
            <a:solidFill>
              <a:srgbClr val="FFFFFF"/>
            </a:solidFill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06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025125"/>
            <a:ext cx="9144000" cy="118374"/>
          </a:xfrm>
          <a:prstGeom prst="rect">
            <a:avLst/>
          </a:prstGeom>
          <a:solidFill>
            <a:srgbClr val="FDC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388671" y="1126500"/>
            <a:ext cx="8755329" cy="0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7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-8aNnrPNTw?feature=oembed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maKzEL3W1HI?feature=oembed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rWH00R3p3RQ?feature=oembed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player.vimeo.com/video/935378537?h=957622b39b&amp;amp;app_id=122963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AC5F72-C894-4F0F-95FF-76E1D49409D6}"/>
              </a:ext>
            </a:extLst>
          </p:cNvPr>
          <p:cNvSpPr/>
          <p:nvPr/>
        </p:nvSpPr>
        <p:spPr>
          <a:xfrm>
            <a:off x="0" y="30521"/>
            <a:ext cx="9144000" cy="18647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Made Smarter Leadership Programme - Virtual Engineering Centre">
            <a:extLst>
              <a:ext uri="{FF2B5EF4-FFF2-40B4-BE49-F238E27FC236}">
                <a16:creationId xmlns:a16="http://schemas.microsoft.com/office/drawing/2014/main" id="{4B35897E-FB2F-40FC-B27B-F9E162680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79" y="148803"/>
            <a:ext cx="3275167" cy="134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B476B02-D524-44D1-B988-038F3EB952F9}"/>
              </a:ext>
            </a:extLst>
          </p:cNvPr>
          <p:cNvSpPr txBox="1">
            <a:spLocks/>
          </p:cNvSpPr>
          <p:nvPr/>
        </p:nvSpPr>
        <p:spPr>
          <a:xfrm>
            <a:off x="6029485" y="1105119"/>
            <a:ext cx="3114516" cy="489985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700" kern="1200" baseline="0">
                <a:solidFill>
                  <a:srgbClr val="FDC209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ever you make, </a:t>
            </a:r>
          </a:p>
          <a:p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it smarter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8FB6B0-AD45-4F5B-A34C-5F847438801D}"/>
              </a:ext>
            </a:extLst>
          </p:cNvPr>
          <p:cNvSpPr/>
          <p:nvPr/>
        </p:nvSpPr>
        <p:spPr>
          <a:xfrm>
            <a:off x="0" y="4732308"/>
            <a:ext cx="9144000" cy="4622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98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2299BB-3501-42D2-9684-BE1F4D9D137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2" descr="Made Smarter Leadership Programme - Virtual Engineering Centre">
            <a:extLst>
              <a:ext uri="{FF2B5EF4-FFF2-40B4-BE49-F238E27FC236}">
                <a16:creationId xmlns:a16="http://schemas.microsoft.com/office/drawing/2014/main" id="{62067C54-3EAB-4310-9F4E-2DD6AE076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0" y="148804"/>
            <a:ext cx="1933126" cy="79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7159649-EBAE-A217-2B73-364F2C85E237}"/>
              </a:ext>
            </a:extLst>
          </p:cNvPr>
          <p:cNvSpPr txBox="1">
            <a:spLocks/>
          </p:cNvSpPr>
          <p:nvPr/>
        </p:nvSpPr>
        <p:spPr>
          <a:xfrm>
            <a:off x="86435" y="1651277"/>
            <a:ext cx="9144000" cy="278414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baseline="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2018 Made Smarter Has</a:t>
            </a:r>
          </a:p>
          <a:p>
            <a:pPr marL="457200" indent="-45720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2800" b="1" dirty="0">
                <a:solidFill>
                  <a:srgbClr val="FDC20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Engaged with 5000 manufacturing SME’s </a:t>
            </a:r>
          </a:p>
          <a:p>
            <a:pPr marL="457200" indent="-45720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2800" b="1" dirty="0">
                <a:solidFill>
                  <a:srgbClr val="FDC20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Supported 2000 compa</a:t>
            </a:r>
            <a:r>
              <a:rPr lang="en-GB" sz="2800" b="1" dirty="0">
                <a:solidFill>
                  <a:srgbClr val="FDC20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nies with a digital roadmap</a:t>
            </a:r>
          </a:p>
          <a:p>
            <a:pPr marL="457200" indent="-45720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2800" b="1" dirty="0">
                <a:solidFill>
                  <a:srgbClr val="FDC20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leveraged </a:t>
            </a:r>
            <a:r>
              <a:rPr lang="en-GB" sz="2800" b="1" dirty="0">
                <a:solidFill>
                  <a:srgbClr val="FDC20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£25m of private investment grants</a:t>
            </a:r>
          </a:p>
        </p:txBody>
      </p:sp>
    </p:spTree>
    <p:extLst>
      <p:ext uri="{BB962C8B-B14F-4D97-AF65-F5344CB8AC3E}">
        <p14:creationId xmlns:p14="http://schemas.microsoft.com/office/powerpoint/2010/main" val="3383491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CC69B-8A9D-ED9B-51F8-6B57BA02F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AFC25E-14BD-B41B-8116-ED72CF26060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900" i="1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1803DF0-38E5-CF3B-A128-EB79DA729B9E}"/>
              </a:ext>
            </a:extLst>
          </p:cNvPr>
          <p:cNvSpPr txBox="1">
            <a:spLocks/>
          </p:cNvSpPr>
          <p:nvPr/>
        </p:nvSpPr>
        <p:spPr>
          <a:xfrm>
            <a:off x="574266" y="1381874"/>
            <a:ext cx="3773010" cy="244620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baseline="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businesses looking to</a:t>
            </a: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FDC20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Productivity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FDC20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Adopt Proactive Maintenance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FDC20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Optimise Process Control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FDC20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flexibility to work remotely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FDC20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 your cyber security</a:t>
            </a:r>
            <a:endParaRPr lang="en-US" sz="1800" b="1" dirty="0">
              <a:solidFill>
                <a:srgbClr val="FDC209"/>
              </a:solidFill>
              <a:latin typeface="+mn-lt"/>
            </a:endParaRPr>
          </a:p>
        </p:txBody>
      </p:sp>
      <p:pic>
        <p:nvPicPr>
          <p:cNvPr id="6" name="Picture 2" descr="Made Smarter Leadership Programme - Virtual Engineering Centre">
            <a:extLst>
              <a:ext uri="{FF2B5EF4-FFF2-40B4-BE49-F238E27FC236}">
                <a16:creationId xmlns:a16="http://schemas.microsoft.com/office/drawing/2014/main" id="{11341287-6342-E228-47D5-0AA4AEFCE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0" y="148804"/>
            <a:ext cx="1933126" cy="79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A69844E-54F3-5603-7AA8-E497C15E33CA}"/>
              </a:ext>
            </a:extLst>
          </p:cNvPr>
          <p:cNvSpPr txBox="1">
            <a:spLocks/>
          </p:cNvSpPr>
          <p:nvPr/>
        </p:nvSpPr>
        <p:spPr>
          <a:xfrm>
            <a:off x="4796726" y="723138"/>
            <a:ext cx="4130297" cy="38411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baseline="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they considered adopting;</a:t>
            </a:r>
            <a:endPara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FDC20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 time communications throughout the process or supply chain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FDC20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Sensors to drive decisions in real time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FDC20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Remote monitoring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FDC20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Additive manufacturing to make parts or prototypes onsite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FDC20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 Automation combining human and machine interaction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F7C0B-1C36-1253-386C-D522B9B0B98D}"/>
              </a:ext>
            </a:extLst>
          </p:cNvPr>
          <p:cNvSpPr txBox="1">
            <a:spLocks/>
          </p:cNvSpPr>
          <p:nvPr/>
        </p:nvSpPr>
        <p:spPr>
          <a:xfrm>
            <a:off x="1949325" y="4199043"/>
            <a:ext cx="5111627" cy="57349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baseline="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Whatever they make, it’s time to make it smarter</a:t>
            </a:r>
            <a:endPara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800" dirty="0">
              <a:solidFill>
                <a:srgbClr val="FDC20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38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A79DF-8625-ABB7-6513-3450E6E79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E1AFCB-9E9D-2877-A7F4-FFDEB5250A29}"/>
              </a:ext>
            </a:extLst>
          </p:cNvPr>
          <p:cNvSpPr/>
          <p:nvPr/>
        </p:nvSpPr>
        <p:spPr>
          <a:xfrm>
            <a:off x="-51371" y="0"/>
            <a:ext cx="9144000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900" i="1" dirty="0"/>
          </a:p>
        </p:txBody>
      </p:sp>
      <p:pic>
        <p:nvPicPr>
          <p:cNvPr id="6" name="Picture 2" descr="Made Smarter Leadership Programme - Virtual Engineering Centre">
            <a:extLst>
              <a:ext uri="{FF2B5EF4-FFF2-40B4-BE49-F238E27FC236}">
                <a16:creationId xmlns:a16="http://schemas.microsoft.com/office/drawing/2014/main" id="{7179F026-89AB-103A-F8D4-E5740231A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0" y="148804"/>
            <a:ext cx="1933126" cy="79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1955783-2E6E-0423-CC35-A037F6AD526B}"/>
              </a:ext>
            </a:extLst>
          </p:cNvPr>
          <p:cNvSpPr txBox="1">
            <a:spLocks/>
          </p:cNvSpPr>
          <p:nvPr/>
        </p:nvSpPr>
        <p:spPr>
          <a:xfrm>
            <a:off x="332638" y="1035118"/>
            <a:ext cx="8423736" cy="38411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baseline="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Made Smarter for your client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they apply?</a:t>
            </a:r>
            <a:endParaRPr lang="en-GB" sz="4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DEFE824C-3950-9CF7-1231-E582D054A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00994" y="2645931"/>
            <a:ext cx="839270" cy="8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22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2DCFD87-9774-4514-B619-C3D15DA533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73" b="16474"/>
          <a:stretch/>
        </p:blipFill>
        <p:spPr>
          <a:xfrm>
            <a:off x="524580" y="487851"/>
            <a:ext cx="4447302" cy="1948703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213222" y="2182828"/>
            <a:ext cx="3620595" cy="287875"/>
          </a:xfrm>
        </p:spPr>
        <p:txBody>
          <a:bodyPr/>
          <a:lstStyle/>
          <a:p>
            <a:r>
              <a:rPr lang="en-GB" sz="3200" baseline="30000" dirty="0"/>
              <a:t>Get set for the future. </a:t>
            </a:r>
            <a:r>
              <a:rPr lang="en-GB" sz="3200" b="1" baseline="30000" dirty="0">
                <a:latin typeface="Raleway SemiBold" panose="020B0703030101060003" pitchFamily="34" charset="0"/>
              </a:rPr>
              <a:t>Now</a:t>
            </a:r>
            <a:endParaRPr lang="en-GB" sz="3200" baseline="30000" dirty="0">
              <a:latin typeface="Raleway SemiBold" panose="020B0703030101060003" pitchFamily="34" charset="0"/>
            </a:endParaRPr>
          </a:p>
          <a:p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68402" y="3324954"/>
            <a:ext cx="5013112" cy="883660"/>
          </a:xfrm>
        </p:spPr>
        <p:txBody>
          <a:bodyPr/>
          <a:lstStyle/>
          <a:p>
            <a:r>
              <a:rPr lang="en-GB" sz="5400" b="1" baseline="30000" dirty="0">
                <a:latin typeface="Raleway Light" pitchFamily="2" charset="0"/>
              </a:rPr>
              <a:t>www.madesmarter.uk</a:t>
            </a:r>
            <a:endParaRPr lang="en-US" sz="5400" dirty="0">
              <a:latin typeface="Raleway Light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78BA82-CDC5-4A52-AD2D-ADD7B62F2A13}"/>
              </a:ext>
            </a:extLst>
          </p:cNvPr>
          <p:cNvCxnSpPr/>
          <p:nvPr/>
        </p:nvCxnSpPr>
        <p:spPr>
          <a:xfrm>
            <a:off x="409865" y="2739779"/>
            <a:ext cx="8423952" cy="0"/>
          </a:xfrm>
          <a:prstGeom prst="line">
            <a:avLst/>
          </a:prstGeom>
          <a:ln w="15875">
            <a:solidFill>
              <a:srgbClr val="FFC000"/>
            </a:solidFill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ade Smarter Leadership Programme - Virtual Engineering Centre">
            <a:extLst>
              <a:ext uri="{FF2B5EF4-FFF2-40B4-BE49-F238E27FC236}">
                <a16:creationId xmlns:a16="http://schemas.microsoft.com/office/drawing/2014/main" id="{C76D9F1F-D306-43D8-81E1-3F0C31258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56" y="487851"/>
            <a:ext cx="3275167" cy="134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78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2299BB-3501-42D2-9684-BE1F4D9D137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2" descr="Made Smarter Leadership Programme - Virtual Engineering Centre">
            <a:extLst>
              <a:ext uri="{FF2B5EF4-FFF2-40B4-BE49-F238E27FC236}">
                <a16:creationId xmlns:a16="http://schemas.microsoft.com/office/drawing/2014/main" id="{62067C54-3EAB-4310-9F4E-2DD6AE076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0" y="148804"/>
            <a:ext cx="1933126" cy="79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7159649-EBAE-A217-2B73-364F2C85E237}"/>
              </a:ext>
            </a:extLst>
          </p:cNvPr>
          <p:cNvSpPr txBox="1">
            <a:spLocks/>
          </p:cNvSpPr>
          <p:nvPr/>
        </p:nvSpPr>
        <p:spPr>
          <a:xfrm>
            <a:off x="0" y="1153583"/>
            <a:ext cx="9144000" cy="38411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baseline="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Made Smarter?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FFD5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&amp; Funding Support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FFD5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adopt Digital Technology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Expanded in 2025 to all of England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FFD5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Extension to Scotland, Wales and Northern Ireland in 2026</a:t>
            </a:r>
            <a:endParaRPr lang="en-GB" sz="2400" b="1" dirty="0">
              <a:solidFill>
                <a:srgbClr val="FFD5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2299BB-3501-42D2-9684-BE1F4D9D137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900" i="1" dirty="0"/>
          </a:p>
        </p:txBody>
      </p:sp>
      <p:pic>
        <p:nvPicPr>
          <p:cNvPr id="6" name="Picture 2" descr="Made Smarter Leadership Programme - Virtual Engineering Centre">
            <a:extLst>
              <a:ext uri="{FF2B5EF4-FFF2-40B4-BE49-F238E27FC236}">
                <a16:creationId xmlns:a16="http://schemas.microsoft.com/office/drawing/2014/main" id="{62067C54-3EAB-4310-9F4E-2DD6AE076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0" y="148804"/>
            <a:ext cx="1933126" cy="79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7159649-EBAE-A217-2B73-364F2C85E237}"/>
              </a:ext>
            </a:extLst>
          </p:cNvPr>
          <p:cNvSpPr txBox="1">
            <a:spLocks/>
          </p:cNvSpPr>
          <p:nvPr/>
        </p:nvSpPr>
        <p:spPr>
          <a:xfrm>
            <a:off x="693062" y="985737"/>
            <a:ext cx="8121557" cy="38411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baseline="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Workshops  &amp; Training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Champion, Work Force Development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Leadership &amp; Management</a:t>
            </a:r>
            <a:endParaRPr lang="en-GB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FFD5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Road Map - Digital Technology &amp; focus business areas</a:t>
            </a: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2400" b="1" dirty="0">
                <a:solidFill>
                  <a:srgbClr val="FFD5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Selection of Digital Technology to adopt</a:t>
            </a: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2400" b="1" dirty="0">
                <a:solidFill>
                  <a:srgbClr val="FFD5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Tools to succeed - Project  &amp; Change Management</a:t>
            </a:r>
            <a:r>
              <a:rPr lang="en-GB" sz="2400" b="1" dirty="0">
                <a:solidFill>
                  <a:srgbClr val="FFD5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739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2299BB-3501-42D2-9684-BE1F4D9D137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900" i="1" dirty="0"/>
          </a:p>
        </p:txBody>
      </p:sp>
      <p:pic>
        <p:nvPicPr>
          <p:cNvPr id="6" name="Picture 2" descr="Made Smarter Leadership Programme - Virtual Engineering Centre">
            <a:extLst>
              <a:ext uri="{FF2B5EF4-FFF2-40B4-BE49-F238E27FC236}">
                <a16:creationId xmlns:a16="http://schemas.microsoft.com/office/drawing/2014/main" id="{62067C54-3EAB-4310-9F4E-2DD6AE076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0" y="148804"/>
            <a:ext cx="1933126" cy="79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7159649-EBAE-A217-2B73-364F2C85E237}"/>
              </a:ext>
            </a:extLst>
          </p:cNvPr>
          <p:cNvSpPr txBox="1">
            <a:spLocks/>
          </p:cNvSpPr>
          <p:nvPr/>
        </p:nvSpPr>
        <p:spPr>
          <a:xfrm>
            <a:off x="326923" y="1226628"/>
            <a:ext cx="8490154" cy="299632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baseline="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 Support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solidFill>
                  <a:srgbClr val="FDC20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Revenue £3.5k fully funded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FDC20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Capital £20k 50% funded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Support the Road Map Adoption</a:t>
            </a:r>
            <a:endParaRPr lang="en-GB" sz="4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5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AEC2B-96AF-D37F-DB60-C20DB1DFF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236A0D-BC72-45A5-6123-C3964779AEF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900" i="1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6EAEF73-1D0A-EB54-A8A2-64F3D396D907}"/>
              </a:ext>
            </a:extLst>
          </p:cNvPr>
          <p:cNvSpPr txBox="1">
            <a:spLocks/>
          </p:cNvSpPr>
          <p:nvPr/>
        </p:nvSpPr>
        <p:spPr>
          <a:xfrm>
            <a:off x="522287" y="1191802"/>
            <a:ext cx="8099425" cy="308738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baseline="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baseline="30000" dirty="0">
                <a:solidFill>
                  <a:schemeClr val="bg1"/>
                </a:solidFill>
                <a:latin typeface="+mn-lt"/>
              </a:rPr>
              <a:t>Participating Businesses MUST be;</a:t>
            </a:r>
            <a:r>
              <a:rPr lang="en-GB" sz="2800" b="1" baseline="30000" dirty="0">
                <a:solidFill>
                  <a:srgbClr val="FDC209"/>
                </a:solidFill>
                <a:latin typeface="+mn-lt"/>
              </a:rPr>
              <a:t> </a:t>
            </a:r>
          </a:p>
          <a:p>
            <a:r>
              <a:rPr lang="en-GB" sz="2800" baseline="30000" dirty="0">
                <a:solidFill>
                  <a:srgbClr val="FDC209"/>
                </a:solidFill>
                <a:latin typeface="+mn-lt"/>
              </a:rPr>
              <a:t>	-Trading </a:t>
            </a:r>
          </a:p>
          <a:p>
            <a:r>
              <a:rPr lang="en-GB" sz="2800" baseline="30000" dirty="0">
                <a:solidFill>
                  <a:srgbClr val="FDC209"/>
                </a:solidFill>
                <a:latin typeface="+mn-lt"/>
              </a:rPr>
              <a:t>	-Manufacturing a product</a:t>
            </a:r>
          </a:p>
          <a:p>
            <a:r>
              <a:rPr lang="en-GB" sz="2800" baseline="30000" dirty="0">
                <a:solidFill>
                  <a:srgbClr val="FDC209"/>
                </a:solidFill>
                <a:latin typeface="+mn-lt"/>
              </a:rPr>
              <a:t>	-Based in England</a:t>
            </a:r>
          </a:p>
          <a:p>
            <a:r>
              <a:rPr lang="en-GB" sz="2800" baseline="30000" dirty="0">
                <a:solidFill>
                  <a:srgbClr val="FDC209"/>
                </a:solidFill>
                <a:latin typeface="+mn-lt"/>
              </a:rPr>
              <a:t>	-Small to Medium Enterprise (meet 2 of the following, under 250 staff, £36M 								T/O, £18M BS)</a:t>
            </a:r>
          </a:p>
          <a:p>
            <a:r>
              <a:rPr lang="en-GB" sz="2800" b="1" baseline="30000" dirty="0">
                <a:solidFill>
                  <a:schemeClr val="bg1"/>
                </a:solidFill>
                <a:latin typeface="+mn-lt"/>
              </a:rPr>
              <a:t>Why consider Made Smarter;</a:t>
            </a:r>
          </a:p>
          <a:p>
            <a:r>
              <a:rPr lang="en-GB" sz="2800" baseline="30000" dirty="0">
                <a:solidFill>
                  <a:srgbClr val="FDC209"/>
                </a:solidFill>
                <a:latin typeface="+mn-lt"/>
              </a:rPr>
              <a:t>	-To benefit from fully-funded advice from specialist technology experts. 	</a:t>
            </a:r>
          </a:p>
          <a:p>
            <a:r>
              <a:rPr lang="en-GB" sz="2800" baseline="30000" dirty="0">
                <a:solidFill>
                  <a:srgbClr val="FDC209"/>
                </a:solidFill>
                <a:latin typeface="+mn-lt"/>
              </a:rPr>
              <a:t>	-Who will help identify the right digital tools and technology to make 	everyday improvements to the business. </a:t>
            </a:r>
          </a:p>
          <a:p>
            <a:r>
              <a:rPr lang="en-GB" sz="2800" baseline="30000" dirty="0">
                <a:solidFill>
                  <a:srgbClr val="FDC209"/>
                </a:solidFill>
                <a:latin typeface="+mn-lt"/>
              </a:rPr>
              <a:t>	-Develop a business road map to a </a:t>
            </a:r>
            <a:r>
              <a:rPr lang="en-GB" sz="2800" i="1" baseline="30000" dirty="0">
                <a:solidFill>
                  <a:srgbClr val="FDC209"/>
                </a:solidFill>
                <a:latin typeface="+mn-lt"/>
              </a:rPr>
              <a:t>Smarter Factory</a:t>
            </a:r>
          </a:p>
          <a:p>
            <a:endParaRPr lang="en-GB" sz="2800" baseline="30000" dirty="0">
              <a:solidFill>
                <a:srgbClr val="FDC209"/>
              </a:solidFill>
              <a:latin typeface="+mn-lt"/>
            </a:endParaRPr>
          </a:p>
          <a:p>
            <a:r>
              <a:rPr lang="en-GB" sz="2800" b="1" baseline="30000" dirty="0">
                <a:solidFill>
                  <a:schemeClr val="bg1"/>
                </a:solidFill>
                <a:latin typeface="+mn-lt"/>
              </a:rPr>
              <a:t>But don’t take my word for it…</a:t>
            </a:r>
          </a:p>
          <a:p>
            <a:r>
              <a:rPr lang="en-GB" sz="2800" baseline="30000" dirty="0">
                <a:solidFill>
                  <a:srgbClr val="FDC209"/>
                </a:solidFill>
                <a:latin typeface="+mn-lt"/>
              </a:rPr>
              <a:t>	</a:t>
            </a:r>
          </a:p>
          <a:p>
            <a:endParaRPr lang="en-US" sz="1800" b="1" dirty="0">
              <a:solidFill>
                <a:srgbClr val="FDC209"/>
              </a:solidFill>
              <a:latin typeface="+mn-lt"/>
            </a:endParaRPr>
          </a:p>
        </p:txBody>
      </p:sp>
      <p:pic>
        <p:nvPicPr>
          <p:cNvPr id="6" name="Picture 2" descr="Made Smarter Leadership Programme - Virtual Engineering Centre">
            <a:extLst>
              <a:ext uri="{FF2B5EF4-FFF2-40B4-BE49-F238E27FC236}">
                <a16:creationId xmlns:a16="http://schemas.microsoft.com/office/drawing/2014/main" id="{129CFF72-FAE2-6D15-19A3-7A8FC12C9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0" y="148804"/>
            <a:ext cx="1933126" cy="79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54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2299BB-3501-42D2-9684-BE1F4D9D137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900" i="1" dirty="0"/>
          </a:p>
        </p:txBody>
      </p:sp>
      <p:pic>
        <p:nvPicPr>
          <p:cNvPr id="6" name="Picture 2" descr="Made Smarter Leadership Programme - Virtual Engineering Centre">
            <a:extLst>
              <a:ext uri="{FF2B5EF4-FFF2-40B4-BE49-F238E27FC236}">
                <a16:creationId xmlns:a16="http://schemas.microsoft.com/office/drawing/2014/main" id="{62067C54-3EAB-4310-9F4E-2DD6AE076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0" y="148804"/>
            <a:ext cx="1933126" cy="79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7159649-EBAE-A217-2B73-364F2C85E237}"/>
              </a:ext>
            </a:extLst>
          </p:cNvPr>
          <p:cNvSpPr txBox="1">
            <a:spLocks/>
          </p:cNvSpPr>
          <p:nvPr/>
        </p:nvSpPr>
        <p:spPr>
          <a:xfrm>
            <a:off x="737307" y="818588"/>
            <a:ext cx="7402531" cy="38411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baseline="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Deal Direct Blinds Case Study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nline Media 2" title="Deal Direct Blinds: Our journey with Made Smarter Adoption North East">
            <a:hlinkClick r:id="" action="ppaction://media"/>
            <a:extLst>
              <a:ext uri="{FF2B5EF4-FFF2-40B4-BE49-F238E27FC236}">
                <a16:creationId xmlns:a16="http://schemas.microsoft.com/office/drawing/2014/main" id="{6D489CB8-8C56-6C0A-FEFE-B3CA5B98FE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64275" y="1612982"/>
            <a:ext cx="5748593" cy="324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9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2299BB-3501-42D2-9684-BE1F4D9D137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900" i="1" dirty="0"/>
          </a:p>
        </p:txBody>
      </p:sp>
      <p:pic>
        <p:nvPicPr>
          <p:cNvPr id="6" name="Picture 2" descr="Made Smarter Leadership Programme - Virtual Engineering Centre">
            <a:extLst>
              <a:ext uri="{FF2B5EF4-FFF2-40B4-BE49-F238E27FC236}">
                <a16:creationId xmlns:a16="http://schemas.microsoft.com/office/drawing/2014/main" id="{62067C54-3EAB-4310-9F4E-2DD6AE076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0" y="148804"/>
            <a:ext cx="1933126" cy="79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7159649-EBAE-A217-2B73-364F2C85E237}"/>
              </a:ext>
            </a:extLst>
          </p:cNvPr>
          <p:cNvSpPr txBox="1">
            <a:spLocks/>
          </p:cNvSpPr>
          <p:nvPr/>
        </p:nvSpPr>
        <p:spPr>
          <a:xfrm>
            <a:off x="737998" y="843169"/>
            <a:ext cx="7402531" cy="38411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baseline="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Heliguy</a:t>
            </a:r>
            <a:r>
              <a:rPr lang="en-GB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Case Study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nline Media 4" title="Our journey with Made Smarter: Colena Ltd, trading as heliguy">
            <a:hlinkClick r:id="" action="ppaction://media"/>
            <a:extLst>
              <a:ext uri="{FF2B5EF4-FFF2-40B4-BE49-F238E27FC236}">
                <a16:creationId xmlns:a16="http://schemas.microsoft.com/office/drawing/2014/main" id="{8A692267-5E66-852C-15AF-1C469F1AF5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16198" y="1637563"/>
            <a:ext cx="5853080" cy="33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9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2299BB-3501-42D2-9684-BE1F4D9D137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900" i="1" dirty="0"/>
          </a:p>
        </p:txBody>
      </p:sp>
      <p:pic>
        <p:nvPicPr>
          <p:cNvPr id="6" name="Picture 2" descr="Made Smarter Leadership Programme - Virtual Engineering Centre">
            <a:extLst>
              <a:ext uri="{FF2B5EF4-FFF2-40B4-BE49-F238E27FC236}">
                <a16:creationId xmlns:a16="http://schemas.microsoft.com/office/drawing/2014/main" id="{62067C54-3EAB-4310-9F4E-2DD6AE076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0" y="148804"/>
            <a:ext cx="1933126" cy="79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7159649-EBAE-A217-2B73-364F2C85E237}"/>
              </a:ext>
            </a:extLst>
          </p:cNvPr>
          <p:cNvSpPr txBox="1">
            <a:spLocks/>
          </p:cNvSpPr>
          <p:nvPr/>
        </p:nvSpPr>
        <p:spPr>
          <a:xfrm>
            <a:off x="-108267" y="765709"/>
            <a:ext cx="9144000" cy="38411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baseline="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Expanded Metal Company Case Study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nline Media 2" title="The Expanded Metal Company: Our journey with Made Smarter">
            <a:hlinkClick r:id="" action="ppaction://media"/>
            <a:extLst>
              <a:ext uri="{FF2B5EF4-FFF2-40B4-BE49-F238E27FC236}">
                <a16:creationId xmlns:a16="http://schemas.microsoft.com/office/drawing/2014/main" id="{647891E1-EFBC-4DE3-B7BA-A00593E350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88260" y="1510070"/>
            <a:ext cx="6167480" cy="348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8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2299BB-3501-42D2-9684-BE1F4D9D137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900" i="1" dirty="0"/>
          </a:p>
        </p:txBody>
      </p:sp>
      <p:pic>
        <p:nvPicPr>
          <p:cNvPr id="6" name="Picture 2" descr="Made Smarter Leadership Programme - Virtual Engineering Centre">
            <a:extLst>
              <a:ext uri="{FF2B5EF4-FFF2-40B4-BE49-F238E27FC236}">
                <a16:creationId xmlns:a16="http://schemas.microsoft.com/office/drawing/2014/main" id="{62067C54-3EAB-4310-9F4E-2DD6AE076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0" y="148804"/>
            <a:ext cx="1933126" cy="79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7159649-EBAE-A217-2B73-364F2C85E237}"/>
              </a:ext>
            </a:extLst>
          </p:cNvPr>
          <p:cNvSpPr txBox="1">
            <a:spLocks/>
          </p:cNvSpPr>
          <p:nvPr/>
        </p:nvSpPr>
        <p:spPr>
          <a:xfrm>
            <a:off x="-108267" y="915794"/>
            <a:ext cx="9144000" cy="38411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baseline="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Raleway Light"/>
                <a:ea typeface="+mn-ea"/>
                <a:cs typeface="Raleway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Alexander Battery Technologies Case Study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nline Media 4" title="Made Smarter - Alexander Battery Technologies">
            <a:hlinkClick r:id="" action="ppaction://media"/>
            <a:extLst>
              <a:ext uri="{FF2B5EF4-FFF2-40B4-BE49-F238E27FC236}">
                <a16:creationId xmlns:a16="http://schemas.microsoft.com/office/drawing/2014/main" id="{19476BCA-2412-F95F-54B8-0D39208397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63778" y="1577453"/>
            <a:ext cx="6126725" cy="34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3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Slide - Optio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Standard Title, Copy &amp; Imag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Case Study Yel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Case Study 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Design Feature Slide - Option 1 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Design Feature Slide - Option 1 Yel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Design Feature Slide - Option 2 Yel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Design Feature Slide - Option 2 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Design Feature slide - Option 3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Design Feature slide - Option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Design Feature slide- Option 5 - Graph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Slide - Option 2 Yellow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Slide - Option 2 Black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S Intro Slide - Yel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MS Intro Slide - 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Slide Divider - Option 1 - Light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Slide Divider - Option 2 Yel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Slide Divider - Option 3 - 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Standard Title &amp; Body Copy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8ba816d-c8c6-46b4-adaa-ab95bdca09ce" xsi:nil="true"/>
    <lcf76f155ced4ddcb4097134ff3c332f xmlns="453eac9c-6a26-4a76-b411-6e8f4eaf6b0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5983B307D1214F8F22E535113DB068" ma:contentTypeVersion="5" ma:contentTypeDescription="Create a new document." ma:contentTypeScope="" ma:versionID="7abc85bfe232dc65d4fcb9b9d1f65051">
  <xsd:schema xmlns:xsd="http://www.w3.org/2001/XMLSchema" xmlns:xs="http://www.w3.org/2001/XMLSchema" xmlns:p="http://schemas.microsoft.com/office/2006/metadata/properties" xmlns:ns2="f92c64a8-f28d-4efe-bd6b-95abf8dd8e99" xmlns:ns3="94ca5c6d-0404-47b1-9eba-4bbc8d1b4d34" xmlns:ns4="453eac9c-6a26-4a76-b411-6e8f4eaf6b07" xmlns:ns5="18ba816d-c8c6-46b4-adaa-ab95bdca09ce" targetNamespace="http://schemas.microsoft.com/office/2006/metadata/properties" ma:root="true" ma:fieldsID="3fe954b7c85bed79c1745b3e20569afe" ns2:_="" ns3:_="" ns4:_="" ns5:_="">
    <xsd:import namespace="f92c64a8-f28d-4efe-bd6b-95abf8dd8e99"/>
    <xsd:import namespace="94ca5c6d-0404-47b1-9eba-4bbc8d1b4d34"/>
    <xsd:import namespace="453eac9c-6a26-4a76-b411-6e8f4eaf6b07"/>
    <xsd:import namespace="18ba816d-c8c6-46b4-adaa-ab95bdca09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4:lcf76f155ced4ddcb4097134ff3c332f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2c64a8-f28d-4efe-bd6b-95abf8dd8e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a5c6d-0404-47b1-9eba-4bbc8d1b4d3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eac9c-6a26-4a76-b411-6e8f4eaf6b0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2e46b9b-9eb4-4263-a0bd-b634727372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a816d-c8c6-46b4-adaa-ab95bdca09c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2e33fa04-26b5-4406-8c5e-b5230b2679ac}" ma:internalName="TaxCatchAll" ma:showField="CatchAllData" ma:web="18ba816d-c8c6-46b4-adaa-ab95bdca09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17594C-6E72-4AEB-992C-74A96FC86B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2EB761-38DB-4338-8D55-C37D3E5E67EE}">
  <ds:schemaRefs>
    <ds:schemaRef ds:uri="http://schemas.microsoft.com/sharepoint/v3/field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69defaf5-bcee-4e5c-8ddb-1fd72c6978b6"/>
    <ds:schemaRef ds:uri="45a20a7d-ff42-4b4e-8650-4fe4254b3eaa"/>
    <ds:schemaRef ds:uri="http://schemas.openxmlformats.org/package/2006/metadata/core-properties"/>
    <ds:schemaRef ds:uri="http://purl.org/dc/elements/1.1/"/>
    <ds:schemaRef ds:uri="c51e0c16-3c70-4bed-930f-b02839d0dd8b"/>
    <ds:schemaRef ds:uri="0862de27-bf98-42c3-9af4-81ee2ef416fb"/>
    <ds:schemaRef ds:uri="f92c64a8-f28d-4efe-bd6b-95abf8dd8e99"/>
    <ds:schemaRef ds:uri="18ba816d-c8c6-46b4-adaa-ab95bdca09ce"/>
    <ds:schemaRef ds:uri="453eac9c-6a26-4a76-b411-6e8f4eaf6b07"/>
  </ds:schemaRefs>
</ds:datastoreItem>
</file>

<file path=customXml/itemProps3.xml><?xml version="1.0" encoding="utf-8"?>
<ds:datastoreItem xmlns:ds="http://schemas.openxmlformats.org/officeDocument/2006/customXml" ds:itemID="{67722C99-E243-4F40-B381-9F1943E78F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2c64a8-f28d-4efe-bd6b-95abf8dd8e99"/>
    <ds:schemaRef ds:uri="94ca5c6d-0404-47b1-9eba-4bbc8d1b4d34"/>
    <ds:schemaRef ds:uri="453eac9c-6a26-4a76-b411-6e8f4eaf6b07"/>
    <ds:schemaRef ds:uri="18ba816d-c8c6-46b4-adaa-ab95bdca09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Office PowerPoint</Application>
  <PresentationFormat>On-screen Show (16:9)</PresentationFormat>
  <Paragraphs>59</Paragraphs>
  <Slides>13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13</vt:i4>
      </vt:variant>
    </vt:vector>
  </HeadingPairs>
  <TitlesOfParts>
    <vt:vector size="40" baseType="lpstr">
      <vt:lpstr>Arial</vt:lpstr>
      <vt:lpstr>Calibri</vt:lpstr>
      <vt:lpstr>Raleway</vt:lpstr>
      <vt:lpstr>Raleway ExtraBold</vt:lpstr>
      <vt:lpstr>Raleway Light</vt:lpstr>
      <vt:lpstr>Raleway regular</vt:lpstr>
      <vt:lpstr>Raleway SemiBold</vt:lpstr>
      <vt:lpstr>Symbol</vt:lpstr>
      <vt:lpstr>Title Slide - Option 1</vt:lpstr>
      <vt:lpstr>Title Slide - Option 2 Yellow</vt:lpstr>
      <vt:lpstr>Title Slide - Option 2 Black</vt:lpstr>
      <vt:lpstr>MS Intro Slide - Yellow</vt:lpstr>
      <vt:lpstr>MS Intro Slide - Black</vt:lpstr>
      <vt:lpstr>Slide Divider - Option 1 - Light Blue</vt:lpstr>
      <vt:lpstr>Slide Divider - Option 2 Yellow</vt:lpstr>
      <vt:lpstr>Slide Divider - Option 3 -  Blue</vt:lpstr>
      <vt:lpstr>Standard Title &amp; Body Copy </vt:lpstr>
      <vt:lpstr>Standard Title, Copy &amp; Image </vt:lpstr>
      <vt:lpstr>Case Study Yellow</vt:lpstr>
      <vt:lpstr>Case Study Black</vt:lpstr>
      <vt:lpstr>Design Feature Slide - Option 1 Black</vt:lpstr>
      <vt:lpstr>Design Feature Slide - Option 1 Yellow</vt:lpstr>
      <vt:lpstr>Design Feature Slide - Option 2 Yellow</vt:lpstr>
      <vt:lpstr>Design Feature Slide - Option 2 Black</vt:lpstr>
      <vt:lpstr>Design Feature slide - Option 3 </vt:lpstr>
      <vt:lpstr>Design Feature slide - Option 4</vt:lpstr>
      <vt:lpstr>Design Feature slide- Option 5 -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Molyneux</dc:creator>
  <cp:lastModifiedBy>Kirsty McGregor</cp:lastModifiedBy>
  <cp:revision>23</cp:revision>
  <dcterms:created xsi:type="dcterms:W3CDTF">2019-09-10T13:22:42Z</dcterms:created>
  <dcterms:modified xsi:type="dcterms:W3CDTF">2025-03-04T13:15:49Z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0x010100D25983B307D1214F8F22E535113DB068</vt:lpwstr>
  </property>
  <property fmtid="{D5CDD505-2E9C-101B-9397-08002B2CF9AE}" pid="3" name="MSIP_Label_700927df-381f-4b47-9442-9474f463c8ff_Enabled">
    <vt:lpwstr>False</vt:lpwstr>
  </property>
  <property fmtid="{D5CDD505-2E9C-101B-9397-08002B2CF9AE}" pid="4" name="MSIP_Label_700927df-381f-4b47-9442-9474f463c8ff_SiteId">
    <vt:lpwstr>08103169-4a6e-4778-9735-09cc96096d8f</vt:lpwstr>
  </property>
  <property fmtid="{D5CDD505-2E9C-101B-9397-08002B2CF9AE}" pid="5" name="MSIP_Label_700927df-381f-4b47-9442-9474f463c8ff_Owner">
    <vt:lpwstr>Jude.Holmes@growthco.uk</vt:lpwstr>
  </property>
  <property fmtid="{D5CDD505-2E9C-101B-9397-08002B2CF9AE}" pid="6" name="MSIP_Label_700927df-381f-4b47-9442-9474f463c8ff_SetDate">
    <vt:lpwstr>2019-09-30T15:28:28.5086038+01:00</vt:lpwstr>
  </property>
  <property fmtid="{D5CDD505-2E9C-101B-9397-08002B2CF9AE}" pid="7" name="MSIP_Label_700927df-381f-4b47-9442-9474f463c8ff_Name">
    <vt:lpwstr>Internal Personal and Confidential</vt:lpwstr>
  </property>
  <property fmtid="{D5CDD505-2E9C-101B-9397-08002B2CF9AE}" pid="8" name="MSIP_Label_700927df-381f-4b47-9442-9474f463c8ff_Application">
    <vt:lpwstr>Microsoft Azure Information Protection</vt:lpwstr>
  </property>
  <property fmtid="{D5CDD505-2E9C-101B-9397-08002B2CF9AE}" pid="9" name="MSIP_Label_700927df-381f-4b47-9442-9474f463c8ff_Extended_MSFT_Method">
    <vt:lpwstr>Automatic</vt:lpwstr>
  </property>
  <property fmtid="{D5CDD505-2E9C-101B-9397-08002B2CF9AE}" pid="10" name="Sensitivity">
    <vt:lpwstr/>
  </property>
  <property fmtid="{D5CDD505-2E9C-101B-9397-08002B2CF9AE}" pid="11" name="MediaServiceImageTags">
    <vt:lpwstr/>
  </property>
  <property fmtid="{D5CDD505-2E9C-101B-9397-08002B2CF9AE}" pid="12" name="Order">
    <vt:r8>704700</vt:r8>
  </property>
</Properties>
</file>