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slideLayouts/slideLayout1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64" r:id="rId3"/>
  </p:sldMasterIdLst>
  <p:notesMasterIdLst>
    <p:notesMasterId r:id="rId14"/>
  </p:notesMasterIdLst>
  <p:sldIdLst>
    <p:sldId id="4418" r:id="rId4"/>
    <p:sldId id="257" r:id="rId5"/>
    <p:sldId id="4458" r:id="rId6"/>
    <p:sldId id="4456" r:id="rId7"/>
    <p:sldId id="4400" r:id="rId8"/>
    <p:sldId id="4454" r:id="rId9"/>
    <p:sldId id="256" r:id="rId10"/>
    <p:sldId id="4457" r:id="rId11"/>
    <p:sldId id="4455" r:id="rId12"/>
    <p:sldId id="284"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3791" autoAdjust="0"/>
  </p:normalViewPr>
  <p:slideViewPr>
    <p:cSldViewPr snapToGrid="0">
      <p:cViewPr varScale="1">
        <p:scale>
          <a:sx n="57" d="100"/>
          <a:sy n="57" d="100"/>
        </p:scale>
        <p:origin x="1680" y="27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A8FC216-DD1F-46EE-A589-D67ADBFCC98F}" type="datetimeFigureOut">
              <a:rPr lang="en-GB" smtClean="0"/>
              <a:t>30/09/2025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BAB7397-F57D-4E8B-B4AD-25504002C3BD}" type="slidenum">
              <a:rPr lang="en-GB" smtClean="0"/>
              <a:t>‹#›</a:t>
            </a:fld>
            <a:endParaRPr lang="en-GB"/>
          </a:p>
        </p:txBody>
      </p:sp>
    </p:spTree>
    <p:extLst>
      <p:ext uri="{BB962C8B-B14F-4D97-AF65-F5344CB8AC3E}">
        <p14:creationId xmlns:p14="http://schemas.microsoft.com/office/powerpoint/2010/main" val="12016552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0"/>
        <p:cNvGrpSpPr/>
        <p:nvPr/>
      </p:nvGrpSpPr>
      <p:grpSpPr>
        <a:xfrm>
          <a:off x="0" y="0"/>
          <a:ext cx="0" cy="0"/>
          <a:chOff x="0" y="0"/>
          <a:chExt cx="0" cy="0"/>
        </a:xfrm>
      </p:grpSpPr>
      <p:sp>
        <p:nvSpPr>
          <p:cNvPr id="721" name="Google Shape;721;gf68b6c819e_2_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22" name="Google Shape;722;gf68b6c819e_2_1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723" name="Google Shape;723;gf68b6c819e_2_1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t>Lewis Eccleston – 9hrs 34</a:t>
            </a:r>
          </a:p>
          <a:p>
            <a:r>
              <a:rPr lang="en-US" sz="1800" dirty="0" err="1"/>
              <a:t>Franzisca</a:t>
            </a:r>
            <a:r>
              <a:rPr lang="en-US" sz="1800" dirty="0"/>
              <a:t> Hofmann – 9hrs 42</a:t>
            </a:r>
          </a:p>
          <a:p>
            <a:r>
              <a:rPr lang="en-US" sz="1800" dirty="0"/>
              <a:t>2.4 mile swim</a:t>
            </a:r>
          </a:p>
          <a:p>
            <a:r>
              <a:rPr lang="en-US" sz="1800" dirty="0"/>
              <a:t>112 mile bike ride</a:t>
            </a:r>
          </a:p>
          <a:p>
            <a:r>
              <a:rPr lang="en-US" sz="1800" dirty="0"/>
              <a:t>26.2 mile marathon</a:t>
            </a:r>
          </a:p>
          <a:p>
            <a:endParaRPr lang="en-GB" dirty="0"/>
          </a:p>
        </p:txBody>
      </p:sp>
      <p:sp>
        <p:nvSpPr>
          <p:cNvPr id="4" name="Slide Number Placeholder 3"/>
          <p:cNvSpPr>
            <a:spLocks noGrp="1"/>
          </p:cNvSpPr>
          <p:nvPr>
            <p:ph type="sldNum" sz="quarter" idx="5"/>
          </p:nvPr>
        </p:nvSpPr>
        <p:spPr/>
        <p:txBody>
          <a:bodyPr/>
          <a:lstStyle/>
          <a:p>
            <a:fld id="{4BAB7397-F57D-4E8B-B4AD-25504002C3BD}" type="slidenum">
              <a:rPr lang="en-GB" smtClean="0"/>
              <a:t>2</a:t>
            </a:fld>
            <a:endParaRPr lang="en-GB"/>
          </a:p>
        </p:txBody>
      </p:sp>
    </p:spTree>
    <p:extLst>
      <p:ext uri="{BB962C8B-B14F-4D97-AF65-F5344CB8AC3E}">
        <p14:creationId xmlns:p14="http://schemas.microsoft.com/office/powerpoint/2010/main" val="38907354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t>2700 people entered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Started today with a rousing Welsh singer &amp; we’ll end with rousing </a:t>
            </a:r>
            <a:r>
              <a:rPr lang="en-US" sz="1800" dirty="0" err="1"/>
              <a:t>welsh</a:t>
            </a:r>
            <a:r>
              <a:rPr lang="en-US" sz="1800" dirty="0"/>
              <a:t> singers – I tried from Cambridge!</a:t>
            </a:r>
          </a:p>
          <a:p>
            <a:endParaRPr lang="en-GB" dirty="0"/>
          </a:p>
        </p:txBody>
      </p:sp>
      <p:sp>
        <p:nvSpPr>
          <p:cNvPr id="4" name="Slide Number Placeholder 3"/>
          <p:cNvSpPr>
            <a:spLocks noGrp="1"/>
          </p:cNvSpPr>
          <p:nvPr>
            <p:ph type="sldNum" sz="quarter" idx="5"/>
          </p:nvPr>
        </p:nvSpPr>
        <p:spPr/>
        <p:txBody>
          <a:bodyPr/>
          <a:lstStyle/>
          <a:p>
            <a:fld id="{4BAB7397-F57D-4E8B-B4AD-25504002C3BD}" type="slidenum">
              <a:rPr lang="en-GB" smtClean="0"/>
              <a:t>4</a:t>
            </a:fld>
            <a:endParaRPr lang="en-GB"/>
          </a:p>
        </p:txBody>
      </p:sp>
    </p:spTree>
    <p:extLst>
      <p:ext uri="{BB962C8B-B14F-4D97-AF65-F5344CB8AC3E}">
        <p14:creationId xmlns:p14="http://schemas.microsoft.com/office/powerpoint/2010/main" val="671191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BD9A5C-6A5E-F27B-5AC6-6485F45CB2E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272B73-DABC-72D7-3905-D0200A3C1F1D}"/>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237E398C-DC94-53BA-2B89-1945874B98FE}"/>
              </a:ext>
            </a:extLst>
          </p:cNvPr>
          <p:cNvSpPr>
            <a:spLocks noGrp="1"/>
          </p:cNvSpPr>
          <p:nvPr>
            <p:ph type="body" idx="1"/>
          </p:nvPr>
        </p:nvSpPr>
        <p:spPr/>
        <p:txBody>
          <a:bodyPr/>
          <a:lstStyle/>
          <a:p>
            <a:r>
              <a:rPr lang="en-US" sz="1800" dirty="0"/>
              <a:t>I know this is harder than not doing it – not having those conversations with your clients, not guiding them to acquisition or exit planning</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Why do they want to do something so hard?</a:t>
            </a:r>
          </a:p>
          <a:p>
            <a:endParaRPr lang="en-GB" dirty="0"/>
          </a:p>
        </p:txBody>
      </p:sp>
      <p:sp>
        <p:nvSpPr>
          <p:cNvPr id="4" name="Slide Number Placeholder 3">
            <a:extLst>
              <a:ext uri="{FF2B5EF4-FFF2-40B4-BE49-F238E27FC236}">
                <a16:creationId xmlns:a16="http://schemas.microsoft.com/office/drawing/2014/main" id="{605BBB0F-CAAC-E037-FFED-2964FE826767}"/>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3FF80D5-0687-48F1-92E8-5CD488F04297}"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945896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52667D-C7F5-CD4C-C907-8512C25F315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CEC62D-58FF-3098-D0F2-CBF24F3C2DB8}"/>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528AA30E-659F-C7E4-8A16-88B35148FB43}"/>
              </a:ext>
            </a:extLst>
          </p:cNvPr>
          <p:cNvSpPr>
            <a:spLocks noGrp="1"/>
          </p:cNvSpPr>
          <p:nvPr>
            <p:ph type="body" idx="1"/>
          </p:nvPr>
        </p:nvSpPr>
        <p:spPr/>
        <p:txBody>
          <a:bodyPr/>
          <a:lstStyle/>
          <a:p>
            <a:r>
              <a:rPr lang="en-US" sz="1800" dirty="0"/>
              <a:t>You tell me – is it your responsibility?</a:t>
            </a:r>
          </a:p>
          <a:p>
            <a:r>
              <a:rPr lang="en-US" sz="1800" dirty="0"/>
              <a:t>And what can you do to make more of these impacts?</a:t>
            </a:r>
            <a:endParaRPr lang="en-GB" sz="1800" dirty="0"/>
          </a:p>
        </p:txBody>
      </p:sp>
      <p:sp>
        <p:nvSpPr>
          <p:cNvPr id="4" name="Slide Number Placeholder 3">
            <a:extLst>
              <a:ext uri="{FF2B5EF4-FFF2-40B4-BE49-F238E27FC236}">
                <a16:creationId xmlns:a16="http://schemas.microsoft.com/office/drawing/2014/main" id="{CDB415E3-66CF-7CE3-0225-596451319898}"/>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3FF80D5-0687-48F1-92E8-5CD488F04297}"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350865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kern="1200" dirty="0">
                <a:solidFill>
                  <a:schemeClr val="tx1"/>
                </a:solidFill>
                <a:effectLst/>
                <a:latin typeface="+mn-lt"/>
                <a:ea typeface="+mn-ea"/>
                <a:cs typeface="+mn-cs"/>
              </a:rPr>
              <a:t>William Mitchell - survived a fiery motorcycle accident in 1971 that left him with severe burns and a later plane crash in 1975 that resulted in paraplegia, he became an internationally recognized speaker and successful entrepreneur. His motto, "It's not what happens to you, it's what you do about it”</a:t>
            </a:r>
            <a:endParaRPr lang="en-GB" sz="1800" dirty="0"/>
          </a:p>
        </p:txBody>
      </p:sp>
      <p:sp>
        <p:nvSpPr>
          <p:cNvPr id="4" name="Slide Number Placeholder 3"/>
          <p:cNvSpPr>
            <a:spLocks noGrp="1"/>
          </p:cNvSpPr>
          <p:nvPr>
            <p:ph type="sldNum" sz="quarter" idx="5"/>
          </p:nvPr>
        </p:nvSpPr>
        <p:spPr/>
        <p:txBody>
          <a:bodyPr/>
          <a:lstStyle/>
          <a:p>
            <a:fld id="{4BAB7397-F57D-4E8B-B4AD-25504002C3BD}" type="slidenum">
              <a:rPr lang="en-GB" smtClean="0"/>
              <a:t>7</a:t>
            </a:fld>
            <a:endParaRPr lang="en-GB"/>
          </a:p>
        </p:txBody>
      </p:sp>
    </p:spTree>
    <p:extLst>
      <p:ext uri="{BB962C8B-B14F-4D97-AF65-F5344CB8AC3E}">
        <p14:creationId xmlns:p14="http://schemas.microsoft.com/office/powerpoint/2010/main" val="41259679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FD9B4D-1276-49CD-AD94-05703F6063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2F0C6B-C505-FB8D-F39D-89F03074CF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CD13745-A2E8-6F5F-21A6-930281A6583C}"/>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William Mitchell - survived a fiery motorcycle accident in 1971 that left him with severe burns and a later plane crash in 1975 that resulted in paraplegia, he became an internationally recognized speaker and successful entrepreneur. His motto, "It's not what happens to you, it's what you do about it”</a:t>
            </a:r>
            <a:endParaRPr lang="en-GB" dirty="0"/>
          </a:p>
        </p:txBody>
      </p:sp>
      <p:sp>
        <p:nvSpPr>
          <p:cNvPr id="4" name="Slide Number Placeholder 3">
            <a:extLst>
              <a:ext uri="{FF2B5EF4-FFF2-40B4-BE49-F238E27FC236}">
                <a16:creationId xmlns:a16="http://schemas.microsoft.com/office/drawing/2014/main" id="{DFC449D9-645A-F8B5-C278-35C7CAC2D525}"/>
              </a:ext>
            </a:extLst>
          </p:cNvPr>
          <p:cNvSpPr>
            <a:spLocks noGrp="1"/>
          </p:cNvSpPr>
          <p:nvPr>
            <p:ph type="sldNum" sz="quarter" idx="5"/>
          </p:nvPr>
        </p:nvSpPr>
        <p:spPr/>
        <p:txBody>
          <a:bodyPr/>
          <a:lstStyle/>
          <a:p>
            <a:fld id="{4BAB7397-F57D-4E8B-B4AD-25504002C3BD}" type="slidenum">
              <a:rPr lang="en-GB" smtClean="0"/>
              <a:t>8</a:t>
            </a:fld>
            <a:endParaRPr lang="en-GB"/>
          </a:p>
        </p:txBody>
      </p:sp>
    </p:spTree>
    <p:extLst>
      <p:ext uri="{BB962C8B-B14F-4D97-AF65-F5344CB8AC3E}">
        <p14:creationId xmlns:p14="http://schemas.microsoft.com/office/powerpoint/2010/main" val="27150690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7CE4E2-305D-2F8C-0C8A-A2DCFA6D9D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F7766AC-0F4C-5BA7-616B-A59BDF6EB86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3C3975E-BE88-09BF-B996-D319F4CCFC0B}"/>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D6735B91-5E77-85A5-529E-6BED60D753C3}"/>
              </a:ext>
            </a:extLst>
          </p:cNvPr>
          <p:cNvSpPr>
            <a:spLocks noGrp="1"/>
          </p:cNvSpPr>
          <p:nvPr>
            <p:ph type="sldNum" sz="quarter" idx="5"/>
          </p:nvPr>
        </p:nvSpPr>
        <p:spPr/>
        <p:txBody>
          <a:bodyPr/>
          <a:lstStyle/>
          <a:p>
            <a:fld id="{4BAB7397-F57D-4E8B-B4AD-25504002C3BD}" type="slidenum">
              <a:rPr lang="en-GB" smtClean="0"/>
              <a:t>9</a:t>
            </a:fld>
            <a:endParaRPr lang="en-GB"/>
          </a:p>
        </p:txBody>
      </p:sp>
    </p:spTree>
    <p:extLst>
      <p:ext uri="{BB962C8B-B14F-4D97-AF65-F5344CB8AC3E}">
        <p14:creationId xmlns:p14="http://schemas.microsoft.com/office/powerpoint/2010/main" val="18870835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0E5710-C342-9CCC-DEA9-F49A1B9E678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36E1B34-985A-2C28-0A4A-EDDB080BAA4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DBC1785-D7B3-95FF-B115-DC988B4CD99C}"/>
              </a:ext>
            </a:extLst>
          </p:cNvPr>
          <p:cNvSpPr>
            <a:spLocks noGrp="1"/>
          </p:cNvSpPr>
          <p:nvPr>
            <p:ph type="dt" sz="half" idx="10"/>
          </p:nvPr>
        </p:nvSpPr>
        <p:spPr/>
        <p:txBody>
          <a:bodyPr/>
          <a:lstStyle/>
          <a:p>
            <a:fld id="{83E12E34-387B-484E-A05A-F388B781D4D5}" type="datetimeFigureOut">
              <a:rPr lang="en-GB" smtClean="0"/>
              <a:t>30/09/2025</a:t>
            </a:fld>
            <a:endParaRPr lang="en-GB"/>
          </a:p>
        </p:txBody>
      </p:sp>
      <p:sp>
        <p:nvSpPr>
          <p:cNvPr id="5" name="Footer Placeholder 4">
            <a:extLst>
              <a:ext uri="{FF2B5EF4-FFF2-40B4-BE49-F238E27FC236}">
                <a16:creationId xmlns:a16="http://schemas.microsoft.com/office/drawing/2014/main" id="{3F42FAB2-4F13-AB63-F62D-9A3F6E7C4B0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52BC47F-06AB-AE8B-11D0-71BDD8BE5C95}"/>
              </a:ext>
            </a:extLst>
          </p:cNvPr>
          <p:cNvSpPr>
            <a:spLocks noGrp="1"/>
          </p:cNvSpPr>
          <p:nvPr>
            <p:ph type="sldNum" sz="quarter" idx="12"/>
          </p:nvPr>
        </p:nvSpPr>
        <p:spPr/>
        <p:txBody>
          <a:bodyPr/>
          <a:lstStyle/>
          <a:p>
            <a:fld id="{472CF93A-0D06-4EE7-98F4-DC52AE543947}" type="slidenum">
              <a:rPr lang="en-GB" smtClean="0"/>
              <a:t>‹#›</a:t>
            </a:fld>
            <a:endParaRPr lang="en-GB"/>
          </a:p>
        </p:txBody>
      </p:sp>
    </p:spTree>
    <p:extLst>
      <p:ext uri="{BB962C8B-B14F-4D97-AF65-F5344CB8AC3E}">
        <p14:creationId xmlns:p14="http://schemas.microsoft.com/office/powerpoint/2010/main" val="19477516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7157B6-CF27-E0F1-CA8D-794503B582A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EC8C4ED-81AF-0BC3-C913-33E909EBA96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9E8D07B-97BA-F0B9-671D-DC07F443CA45}"/>
              </a:ext>
            </a:extLst>
          </p:cNvPr>
          <p:cNvSpPr>
            <a:spLocks noGrp="1"/>
          </p:cNvSpPr>
          <p:nvPr>
            <p:ph type="dt" sz="half" idx="10"/>
          </p:nvPr>
        </p:nvSpPr>
        <p:spPr/>
        <p:txBody>
          <a:bodyPr/>
          <a:lstStyle/>
          <a:p>
            <a:fld id="{83E12E34-387B-484E-A05A-F388B781D4D5}" type="datetimeFigureOut">
              <a:rPr lang="en-GB" smtClean="0"/>
              <a:t>30/09/2025</a:t>
            </a:fld>
            <a:endParaRPr lang="en-GB"/>
          </a:p>
        </p:txBody>
      </p:sp>
      <p:sp>
        <p:nvSpPr>
          <p:cNvPr id="5" name="Footer Placeholder 4">
            <a:extLst>
              <a:ext uri="{FF2B5EF4-FFF2-40B4-BE49-F238E27FC236}">
                <a16:creationId xmlns:a16="http://schemas.microsoft.com/office/drawing/2014/main" id="{B747FF4C-E71C-37F6-DEEE-95F284BDD7C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F1C06D8-B613-7C0B-9CD0-13E3E83F794D}"/>
              </a:ext>
            </a:extLst>
          </p:cNvPr>
          <p:cNvSpPr>
            <a:spLocks noGrp="1"/>
          </p:cNvSpPr>
          <p:nvPr>
            <p:ph type="sldNum" sz="quarter" idx="12"/>
          </p:nvPr>
        </p:nvSpPr>
        <p:spPr/>
        <p:txBody>
          <a:bodyPr/>
          <a:lstStyle/>
          <a:p>
            <a:fld id="{472CF93A-0D06-4EE7-98F4-DC52AE543947}" type="slidenum">
              <a:rPr lang="en-GB" smtClean="0"/>
              <a:t>‹#›</a:t>
            </a:fld>
            <a:endParaRPr lang="en-GB"/>
          </a:p>
        </p:txBody>
      </p:sp>
    </p:spTree>
    <p:extLst>
      <p:ext uri="{BB962C8B-B14F-4D97-AF65-F5344CB8AC3E}">
        <p14:creationId xmlns:p14="http://schemas.microsoft.com/office/powerpoint/2010/main" val="5043915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D096D29-41D3-A443-454B-1C3623C1A67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16EAA67-CE73-50B0-F654-052F0E6FFB5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DDAC541-27AA-40F6-CCB2-1C0FD40ACA82}"/>
              </a:ext>
            </a:extLst>
          </p:cNvPr>
          <p:cNvSpPr>
            <a:spLocks noGrp="1"/>
          </p:cNvSpPr>
          <p:nvPr>
            <p:ph type="dt" sz="half" idx="10"/>
          </p:nvPr>
        </p:nvSpPr>
        <p:spPr/>
        <p:txBody>
          <a:bodyPr/>
          <a:lstStyle/>
          <a:p>
            <a:fld id="{83E12E34-387B-484E-A05A-F388B781D4D5}" type="datetimeFigureOut">
              <a:rPr lang="en-GB" smtClean="0"/>
              <a:t>30/09/2025</a:t>
            </a:fld>
            <a:endParaRPr lang="en-GB"/>
          </a:p>
        </p:txBody>
      </p:sp>
      <p:sp>
        <p:nvSpPr>
          <p:cNvPr id="5" name="Footer Placeholder 4">
            <a:extLst>
              <a:ext uri="{FF2B5EF4-FFF2-40B4-BE49-F238E27FC236}">
                <a16:creationId xmlns:a16="http://schemas.microsoft.com/office/drawing/2014/main" id="{69062261-28F0-C910-8566-D5C0BA40894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80EE59D-E56B-A79E-66E4-C8611A5EFB1A}"/>
              </a:ext>
            </a:extLst>
          </p:cNvPr>
          <p:cNvSpPr>
            <a:spLocks noGrp="1"/>
          </p:cNvSpPr>
          <p:nvPr>
            <p:ph type="sldNum" sz="quarter" idx="12"/>
          </p:nvPr>
        </p:nvSpPr>
        <p:spPr/>
        <p:txBody>
          <a:bodyPr/>
          <a:lstStyle/>
          <a:p>
            <a:fld id="{472CF93A-0D06-4EE7-98F4-DC52AE543947}" type="slidenum">
              <a:rPr lang="en-GB" smtClean="0"/>
              <a:t>‹#›</a:t>
            </a:fld>
            <a:endParaRPr lang="en-GB"/>
          </a:p>
        </p:txBody>
      </p:sp>
    </p:spTree>
    <p:extLst>
      <p:ext uri="{BB962C8B-B14F-4D97-AF65-F5344CB8AC3E}">
        <p14:creationId xmlns:p14="http://schemas.microsoft.com/office/powerpoint/2010/main" val="18074981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336"/>
        <p:cNvGrpSpPr/>
        <p:nvPr/>
      </p:nvGrpSpPr>
      <p:grpSpPr>
        <a:xfrm>
          <a:off x="0" y="0"/>
          <a:ext cx="0" cy="0"/>
          <a:chOff x="0" y="0"/>
          <a:chExt cx="0" cy="0"/>
        </a:xfrm>
      </p:grpSpPr>
      <p:sp>
        <p:nvSpPr>
          <p:cNvPr id="337" name="Google Shape;337;p60"/>
          <p:cNvSpPr txBox="1">
            <a:spLocks noGrp="1"/>
          </p:cNvSpPr>
          <p:nvPr>
            <p:ph type="ctrTitle"/>
          </p:nvPr>
        </p:nvSpPr>
        <p:spPr>
          <a:xfrm>
            <a:off x="818776" y="725209"/>
            <a:ext cx="10560425" cy="876487"/>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rgbClr val="75C142"/>
              </a:buClr>
              <a:buSzPts val="4000"/>
              <a:buFont typeface="Arial"/>
              <a:buNone/>
              <a:defRPr sz="5333" b="0">
                <a:solidFill>
                  <a:srgbClr val="75C142"/>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8" name="Google Shape;338;p60"/>
          <p:cNvSpPr txBox="1">
            <a:spLocks noGrp="1"/>
          </p:cNvSpPr>
          <p:nvPr>
            <p:ph type="subTitle" idx="1"/>
          </p:nvPr>
        </p:nvSpPr>
        <p:spPr>
          <a:xfrm>
            <a:off x="818776" y="1691899"/>
            <a:ext cx="10560425" cy="3531533"/>
          </a:xfrm>
          <a:prstGeom prst="rect">
            <a:avLst/>
          </a:prstGeom>
          <a:noFill/>
          <a:ln>
            <a:noFill/>
          </a:ln>
        </p:spPr>
        <p:txBody>
          <a:bodyPr spcFirstLastPara="1" wrap="square" lIns="91425" tIns="45700" rIns="91425" bIns="45700" anchor="t" anchorCtr="0">
            <a:normAutofit/>
          </a:bodyPr>
          <a:lstStyle>
            <a:lvl1pPr lvl="0" algn="l">
              <a:lnSpc>
                <a:spcPct val="90000"/>
              </a:lnSpc>
              <a:spcBef>
                <a:spcPts val="1000"/>
              </a:spcBef>
              <a:spcAft>
                <a:spcPts val="0"/>
              </a:spcAft>
              <a:buSzPts val="2800"/>
              <a:buNone/>
              <a:defRPr sz="3733" b="0" i="0">
                <a:solidFill>
                  <a:srgbClr val="3F3F3F"/>
                </a:solidFill>
                <a:latin typeface="Arial"/>
                <a:ea typeface="Arial"/>
                <a:cs typeface="Arial"/>
                <a:sym typeface="Arial"/>
              </a:defRPr>
            </a:lvl1pPr>
            <a:lvl2pPr lvl="1" algn="ctr">
              <a:lnSpc>
                <a:spcPct val="90000"/>
              </a:lnSpc>
              <a:spcBef>
                <a:spcPts val="500"/>
              </a:spcBef>
              <a:spcAft>
                <a:spcPts val="0"/>
              </a:spcAft>
              <a:buSzPts val="1500"/>
              <a:buNone/>
              <a:defRPr sz="2000"/>
            </a:lvl2pPr>
            <a:lvl3pPr lvl="2" algn="ctr">
              <a:lnSpc>
                <a:spcPct val="90000"/>
              </a:lnSpc>
              <a:spcBef>
                <a:spcPts val="500"/>
              </a:spcBef>
              <a:spcAft>
                <a:spcPts val="0"/>
              </a:spcAft>
              <a:buSzPts val="1350"/>
              <a:buNone/>
              <a:defRPr sz="1800"/>
            </a:lvl3pPr>
            <a:lvl4pPr lvl="3" algn="ctr">
              <a:lnSpc>
                <a:spcPct val="90000"/>
              </a:lnSpc>
              <a:spcBef>
                <a:spcPts val="500"/>
              </a:spcBef>
              <a:spcAft>
                <a:spcPts val="0"/>
              </a:spcAft>
              <a:buSzPts val="1200"/>
              <a:buNone/>
              <a:defRPr sz="1600"/>
            </a:lvl4pPr>
            <a:lvl5pPr lvl="4" algn="ctr">
              <a:lnSpc>
                <a:spcPct val="90000"/>
              </a:lnSpc>
              <a:spcBef>
                <a:spcPts val="500"/>
              </a:spcBef>
              <a:spcAft>
                <a:spcPts val="0"/>
              </a:spcAft>
              <a:buSzPts val="1200"/>
              <a:buNone/>
              <a:defRPr sz="1600"/>
            </a:lvl5pPr>
            <a:lvl6pPr lvl="5" algn="ctr">
              <a:lnSpc>
                <a:spcPct val="90000"/>
              </a:lnSpc>
              <a:spcBef>
                <a:spcPts val="500"/>
              </a:spcBef>
              <a:spcAft>
                <a:spcPts val="0"/>
              </a:spcAft>
              <a:buClr>
                <a:schemeClr val="dk1"/>
              </a:buClr>
              <a:buSzPts val="1200"/>
              <a:buNone/>
              <a:defRPr sz="1600"/>
            </a:lvl6pPr>
            <a:lvl7pPr lvl="6" algn="ctr">
              <a:lnSpc>
                <a:spcPct val="90000"/>
              </a:lnSpc>
              <a:spcBef>
                <a:spcPts val="500"/>
              </a:spcBef>
              <a:spcAft>
                <a:spcPts val="0"/>
              </a:spcAft>
              <a:buClr>
                <a:schemeClr val="dk1"/>
              </a:buClr>
              <a:buSzPts val="1200"/>
              <a:buNone/>
              <a:defRPr sz="1600"/>
            </a:lvl7pPr>
            <a:lvl8pPr lvl="7" algn="ctr">
              <a:lnSpc>
                <a:spcPct val="90000"/>
              </a:lnSpc>
              <a:spcBef>
                <a:spcPts val="500"/>
              </a:spcBef>
              <a:spcAft>
                <a:spcPts val="0"/>
              </a:spcAft>
              <a:buClr>
                <a:schemeClr val="dk1"/>
              </a:buClr>
              <a:buSzPts val="1200"/>
              <a:buNone/>
              <a:defRPr sz="1600"/>
            </a:lvl8pPr>
            <a:lvl9pPr lvl="8" algn="ctr">
              <a:lnSpc>
                <a:spcPct val="90000"/>
              </a:lnSpc>
              <a:spcBef>
                <a:spcPts val="500"/>
              </a:spcBef>
              <a:spcAft>
                <a:spcPts val="0"/>
              </a:spcAft>
              <a:buClr>
                <a:schemeClr val="dk1"/>
              </a:buClr>
              <a:buSzPts val="1200"/>
              <a:buNone/>
              <a:defRPr sz="1600"/>
            </a:lvl9pPr>
          </a:lstStyle>
          <a:p>
            <a:endParaRPr/>
          </a:p>
        </p:txBody>
      </p:sp>
    </p:spTree>
    <p:extLst>
      <p:ext uri="{BB962C8B-B14F-4D97-AF65-F5344CB8AC3E}">
        <p14:creationId xmlns:p14="http://schemas.microsoft.com/office/powerpoint/2010/main" val="23318239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4595AD1-B186-4951-86C6-A03F4AF56B5E}" type="datetimeFigureOut">
              <a:rPr lang="en-GB" smtClean="0"/>
              <a:t>30/09/2025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92D62B-47D7-4A91-A3B2-8882AF1A8925}" type="slidenum">
              <a:rPr lang="en-GB" smtClean="0"/>
              <a:t>‹#›</a:t>
            </a:fld>
            <a:endParaRPr lang="en-GB"/>
          </a:p>
        </p:txBody>
      </p:sp>
    </p:spTree>
    <p:extLst>
      <p:ext uri="{BB962C8B-B14F-4D97-AF65-F5344CB8AC3E}">
        <p14:creationId xmlns:p14="http://schemas.microsoft.com/office/powerpoint/2010/main" val="41023092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18776" y="725209"/>
            <a:ext cx="10560425" cy="876487"/>
          </a:xfrm>
        </p:spPr>
        <p:txBody>
          <a:bodyPr anchor="t" anchorCtr="0">
            <a:noAutofit/>
          </a:bodyPr>
          <a:lstStyle>
            <a:lvl1pPr algn="l">
              <a:defRPr sz="5333" b="0">
                <a:solidFill>
                  <a:srgbClr val="75C142"/>
                </a:solidFill>
                <a:latin typeface="Arial" panose="020B0604020202020204" pitchFamily="34" charset="0"/>
                <a:cs typeface="Arial" panose="020B0604020202020204" pitchFamily="34" charset="0"/>
              </a:defRPr>
            </a:lvl1pPr>
          </a:lstStyle>
          <a:p>
            <a:r>
              <a:rPr lang="en-GB" dirty="0"/>
              <a:t>Click to edit Master title style</a:t>
            </a:r>
            <a:endParaRPr lang="en-US" dirty="0"/>
          </a:p>
        </p:txBody>
      </p:sp>
      <p:sp>
        <p:nvSpPr>
          <p:cNvPr id="3" name="Subtitle 2"/>
          <p:cNvSpPr>
            <a:spLocks noGrp="1"/>
          </p:cNvSpPr>
          <p:nvPr>
            <p:ph type="subTitle" idx="1"/>
          </p:nvPr>
        </p:nvSpPr>
        <p:spPr>
          <a:xfrm>
            <a:off x="818776" y="1691899"/>
            <a:ext cx="10560425" cy="3531533"/>
          </a:xfrm>
        </p:spPr>
        <p:txBody>
          <a:bodyPr>
            <a:normAutofit/>
          </a:bodyPr>
          <a:lstStyle>
            <a:lvl1pPr marL="0" indent="0" algn="l">
              <a:buNone/>
              <a:defRPr sz="3733" b="0" i="0">
                <a:solidFill>
                  <a:schemeClr val="tx1">
                    <a:lumMod val="75000"/>
                    <a:lumOff val="25000"/>
                  </a:schemeClr>
                </a:solidFill>
                <a:latin typeface="Arial" panose="020B0604020202020204" pitchFamily="34" charset="0"/>
                <a:cs typeface="Arial" panose="020B0604020202020204" pitchFamily="34" charset="0"/>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GB" dirty="0"/>
              <a:t>Click to edit Master subtitle style</a:t>
            </a:r>
            <a:endParaRPr lang="en-US" dirty="0"/>
          </a:p>
        </p:txBody>
      </p:sp>
    </p:spTree>
    <p:extLst>
      <p:ext uri="{BB962C8B-B14F-4D97-AF65-F5344CB8AC3E}">
        <p14:creationId xmlns:p14="http://schemas.microsoft.com/office/powerpoint/2010/main" val="2059958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60"/>
        <p:cNvGrpSpPr/>
        <p:nvPr/>
      </p:nvGrpSpPr>
      <p:grpSpPr>
        <a:xfrm>
          <a:off x="0" y="0"/>
          <a:ext cx="0" cy="0"/>
          <a:chOff x="0" y="0"/>
          <a:chExt cx="0" cy="0"/>
        </a:xfrm>
      </p:grpSpPr>
      <p:sp>
        <p:nvSpPr>
          <p:cNvPr id="61" name="Google Shape;61;p14"/>
          <p:cNvSpPr txBox="1">
            <a:spLocks noGrp="1"/>
          </p:cNvSpPr>
          <p:nvPr>
            <p:ph type="ctrTitle"/>
          </p:nvPr>
        </p:nvSpPr>
        <p:spPr>
          <a:xfrm>
            <a:off x="770965" y="3203390"/>
            <a:ext cx="10452847" cy="944281"/>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0"/>
              </a:spcBef>
              <a:spcAft>
                <a:spcPts val="0"/>
              </a:spcAft>
              <a:buClr>
                <a:schemeClr val="lt1"/>
              </a:buClr>
              <a:buSzPts val="4200"/>
              <a:buFont typeface="Arial"/>
              <a:buNone/>
              <a:defRPr sz="5600" b="1" i="0" u="none" strike="noStrike" cap="none">
                <a:solidFill>
                  <a:schemeClr val="lt1"/>
                </a:solidFill>
                <a:latin typeface="Arial"/>
                <a:ea typeface="Arial"/>
                <a:cs typeface="Arial"/>
                <a:sym typeface="Arial"/>
              </a:defRPr>
            </a:lvl1pPr>
            <a:lvl2pPr lvl="1">
              <a:spcBef>
                <a:spcPts val="0"/>
              </a:spcBef>
              <a:spcAft>
                <a:spcPts val="0"/>
              </a:spcAft>
              <a:buSzPts val="1400"/>
              <a:buNone/>
              <a:defRPr sz="2400"/>
            </a:lvl2pPr>
            <a:lvl3pPr lvl="2">
              <a:spcBef>
                <a:spcPts val="0"/>
              </a:spcBef>
              <a:spcAft>
                <a:spcPts val="0"/>
              </a:spcAft>
              <a:buSzPts val="1400"/>
              <a:buNone/>
              <a:defRPr sz="2400"/>
            </a:lvl3pPr>
            <a:lvl4pPr lvl="3">
              <a:spcBef>
                <a:spcPts val="0"/>
              </a:spcBef>
              <a:spcAft>
                <a:spcPts val="0"/>
              </a:spcAft>
              <a:buSzPts val="1400"/>
              <a:buNone/>
              <a:defRPr sz="2400"/>
            </a:lvl4pPr>
            <a:lvl5pPr lvl="4">
              <a:spcBef>
                <a:spcPts val="0"/>
              </a:spcBef>
              <a:spcAft>
                <a:spcPts val="0"/>
              </a:spcAft>
              <a:buSzPts val="1400"/>
              <a:buNone/>
              <a:defRPr sz="2400"/>
            </a:lvl5pPr>
            <a:lvl6pPr lvl="5">
              <a:spcBef>
                <a:spcPts val="0"/>
              </a:spcBef>
              <a:spcAft>
                <a:spcPts val="0"/>
              </a:spcAft>
              <a:buSzPts val="1400"/>
              <a:buNone/>
              <a:defRPr sz="2400"/>
            </a:lvl6pPr>
            <a:lvl7pPr lvl="6">
              <a:spcBef>
                <a:spcPts val="0"/>
              </a:spcBef>
              <a:spcAft>
                <a:spcPts val="0"/>
              </a:spcAft>
              <a:buSzPts val="1400"/>
              <a:buNone/>
              <a:defRPr sz="2400"/>
            </a:lvl7pPr>
            <a:lvl8pPr lvl="7">
              <a:spcBef>
                <a:spcPts val="0"/>
              </a:spcBef>
              <a:spcAft>
                <a:spcPts val="0"/>
              </a:spcAft>
              <a:buSzPts val="1400"/>
              <a:buNone/>
              <a:defRPr sz="2400"/>
            </a:lvl8pPr>
            <a:lvl9pPr lvl="8">
              <a:spcBef>
                <a:spcPts val="0"/>
              </a:spcBef>
              <a:spcAft>
                <a:spcPts val="0"/>
              </a:spcAft>
              <a:buSzPts val="1400"/>
              <a:buNone/>
              <a:defRPr sz="2400"/>
            </a:lvl9pPr>
          </a:lstStyle>
          <a:p>
            <a:endParaRPr/>
          </a:p>
        </p:txBody>
      </p:sp>
      <p:sp>
        <p:nvSpPr>
          <p:cNvPr id="62" name="Google Shape;62;p14"/>
          <p:cNvSpPr txBox="1">
            <a:spLocks noGrp="1"/>
          </p:cNvSpPr>
          <p:nvPr>
            <p:ph type="subTitle" idx="1"/>
          </p:nvPr>
        </p:nvSpPr>
        <p:spPr>
          <a:xfrm>
            <a:off x="770965" y="4147671"/>
            <a:ext cx="9144000" cy="702517"/>
          </a:xfrm>
          <a:prstGeom prst="rect">
            <a:avLst/>
          </a:prstGeom>
          <a:noFill/>
          <a:ln>
            <a:noFill/>
          </a:ln>
        </p:spPr>
        <p:txBody>
          <a:bodyPr spcFirstLastPara="1" wrap="square" lIns="91425" tIns="45700" rIns="91425" bIns="45700" anchor="t" anchorCtr="0">
            <a:normAutofit/>
          </a:bodyPr>
          <a:lstStyle>
            <a:lvl1pPr lvl="0" algn="l">
              <a:lnSpc>
                <a:spcPct val="90000"/>
              </a:lnSpc>
              <a:spcBef>
                <a:spcPts val="1000"/>
              </a:spcBef>
              <a:spcAft>
                <a:spcPts val="0"/>
              </a:spcAft>
              <a:buClr>
                <a:schemeClr val="lt1"/>
              </a:buClr>
              <a:buSzPts val="2400"/>
              <a:buNone/>
              <a:defRPr sz="3200">
                <a:solidFill>
                  <a:schemeClr val="lt1"/>
                </a:solidFill>
                <a:latin typeface="Arial"/>
                <a:ea typeface="Arial"/>
                <a:cs typeface="Arial"/>
                <a:sym typeface="Arial"/>
              </a:defRPr>
            </a:lvl1pPr>
            <a:lvl2pPr lvl="1" algn="ctr">
              <a:lnSpc>
                <a:spcPct val="90000"/>
              </a:lnSpc>
              <a:spcBef>
                <a:spcPts val="500"/>
              </a:spcBef>
              <a:spcAft>
                <a:spcPts val="0"/>
              </a:spcAft>
              <a:buClr>
                <a:schemeClr val="dk1"/>
              </a:buClr>
              <a:buSzPts val="1500"/>
              <a:buNone/>
              <a:defRPr sz="2000"/>
            </a:lvl2pPr>
            <a:lvl3pPr lvl="2" algn="ctr">
              <a:lnSpc>
                <a:spcPct val="90000"/>
              </a:lnSpc>
              <a:spcBef>
                <a:spcPts val="500"/>
              </a:spcBef>
              <a:spcAft>
                <a:spcPts val="0"/>
              </a:spcAft>
              <a:buClr>
                <a:schemeClr val="dk1"/>
              </a:buClr>
              <a:buSzPts val="1350"/>
              <a:buNone/>
              <a:defRPr sz="1800"/>
            </a:lvl3pPr>
            <a:lvl4pPr lvl="3" algn="ctr">
              <a:lnSpc>
                <a:spcPct val="90000"/>
              </a:lnSpc>
              <a:spcBef>
                <a:spcPts val="500"/>
              </a:spcBef>
              <a:spcAft>
                <a:spcPts val="0"/>
              </a:spcAft>
              <a:buClr>
                <a:schemeClr val="dk1"/>
              </a:buClr>
              <a:buSzPts val="1200"/>
              <a:buNone/>
              <a:defRPr sz="1600"/>
            </a:lvl4pPr>
            <a:lvl5pPr lvl="4" algn="ctr">
              <a:lnSpc>
                <a:spcPct val="90000"/>
              </a:lnSpc>
              <a:spcBef>
                <a:spcPts val="500"/>
              </a:spcBef>
              <a:spcAft>
                <a:spcPts val="0"/>
              </a:spcAft>
              <a:buClr>
                <a:schemeClr val="dk1"/>
              </a:buClr>
              <a:buSzPts val="1200"/>
              <a:buNone/>
              <a:defRPr sz="1600"/>
            </a:lvl5pPr>
            <a:lvl6pPr lvl="5" algn="ctr">
              <a:lnSpc>
                <a:spcPct val="90000"/>
              </a:lnSpc>
              <a:spcBef>
                <a:spcPts val="500"/>
              </a:spcBef>
              <a:spcAft>
                <a:spcPts val="0"/>
              </a:spcAft>
              <a:buClr>
                <a:schemeClr val="dk1"/>
              </a:buClr>
              <a:buSzPts val="1200"/>
              <a:buNone/>
              <a:defRPr sz="1600"/>
            </a:lvl6pPr>
            <a:lvl7pPr lvl="6" algn="ctr">
              <a:lnSpc>
                <a:spcPct val="90000"/>
              </a:lnSpc>
              <a:spcBef>
                <a:spcPts val="500"/>
              </a:spcBef>
              <a:spcAft>
                <a:spcPts val="0"/>
              </a:spcAft>
              <a:buClr>
                <a:schemeClr val="dk1"/>
              </a:buClr>
              <a:buSzPts val="1200"/>
              <a:buNone/>
              <a:defRPr sz="1600"/>
            </a:lvl7pPr>
            <a:lvl8pPr lvl="7" algn="ctr">
              <a:lnSpc>
                <a:spcPct val="90000"/>
              </a:lnSpc>
              <a:spcBef>
                <a:spcPts val="500"/>
              </a:spcBef>
              <a:spcAft>
                <a:spcPts val="0"/>
              </a:spcAft>
              <a:buClr>
                <a:schemeClr val="dk1"/>
              </a:buClr>
              <a:buSzPts val="1200"/>
              <a:buNone/>
              <a:defRPr sz="1600"/>
            </a:lvl8pPr>
            <a:lvl9pPr lvl="8" algn="ctr">
              <a:lnSpc>
                <a:spcPct val="90000"/>
              </a:lnSpc>
              <a:spcBef>
                <a:spcPts val="500"/>
              </a:spcBef>
              <a:spcAft>
                <a:spcPts val="0"/>
              </a:spcAft>
              <a:buClr>
                <a:schemeClr val="dk1"/>
              </a:buClr>
              <a:buSzPts val="1200"/>
              <a:buNone/>
              <a:defRPr sz="1600"/>
            </a:lvl9pPr>
          </a:lstStyle>
          <a:p>
            <a:endParaRPr/>
          </a:p>
        </p:txBody>
      </p:sp>
    </p:spTree>
    <p:extLst>
      <p:ext uri="{BB962C8B-B14F-4D97-AF65-F5344CB8AC3E}">
        <p14:creationId xmlns:p14="http://schemas.microsoft.com/office/powerpoint/2010/main" val="41654095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377BDF-A9B1-22E8-7B00-41B022501FD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86F5DDA-E158-2FA7-17D4-10715AAC192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D883569-0694-D46B-7807-A12ECA6FE373}"/>
              </a:ext>
            </a:extLst>
          </p:cNvPr>
          <p:cNvSpPr>
            <a:spLocks noGrp="1"/>
          </p:cNvSpPr>
          <p:nvPr>
            <p:ph type="dt" sz="half" idx="10"/>
          </p:nvPr>
        </p:nvSpPr>
        <p:spPr/>
        <p:txBody>
          <a:bodyPr/>
          <a:lstStyle/>
          <a:p>
            <a:fld id="{83E12E34-387B-484E-A05A-F388B781D4D5}" type="datetimeFigureOut">
              <a:rPr lang="en-GB" smtClean="0"/>
              <a:t>30/09/2025</a:t>
            </a:fld>
            <a:endParaRPr lang="en-GB"/>
          </a:p>
        </p:txBody>
      </p:sp>
      <p:sp>
        <p:nvSpPr>
          <p:cNvPr id="5" name="Footer Placeholder 4">
            <a:extLst>
              <a:ext uri="{FF2B5EF4-FFF2-40B4-BE49-F238E27FC236}">
                <a16:creationId xmlns:a16="http://schemas.microsoft.com/office/drawing/2014/main" id="{92A28861-2D4F-375A-4290-071A6B53FD9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591C755-7C79-AE27-B470-FE56792A06CC}"/>
              </a:ext>
            </a:extLst>
          </p:cNvPr>
          <p:cNvSpPr>
            <a:spLocks noGrp="1"/>
          </p:cNvSpPr>
          <p:nvPr>
            <p:ph type="sldNum" sz="quarter" idx="12"/>
          </p:nvPr>
        </p:nvSpPr>
        <p:spPr/>
        <p:txBody>
          <a:bodyPr/>
          <a:lstStyle/>
          <a:p>
            <a:fld id="{472CF93A-0D06-4EE7-98F4-DC52AE543947}" type="slidenum">
              <a:rPr lang="en-GB" smtClean="0"/>
              <a:t>‹#›</a:t>
            </a:fld>
            <a:endParaRPr lang="en-GB"/>
          </a:p>
        </p:txBody>
      </p:sp>
    </p:spTree>
    <p:extLst>
      <p:ext uri="{BB962C8B-B14F-4D97-AF65-F5344CB8AC3E}">
        <p14:creationId xmlns:p14="http://schemas.microsoft.com/office/powerpoint/2010/main" val="11771791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21F4CA-63D5-8E9B-8233-A740B54381F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6DD7D66-438C-9473-6E85-3553E7E1B80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5EDA2E2-376E-1CED-352D-F2A128A8B78C}"/>
              </a:ext>
            </a:extLst>
          </p:cNvPr>
          <p:cNvSpPr>
            <a:spLocks noGrp="1"/>
          </p:cNvSpPr>
          <p:nvPr>
            <p:ph type="dt" sz="half" idx="10"/>
          </p:nvPr>
        </p:nvSpPr>
        <p:spPr/>
        <p:txBody>
          <a:bodyPr/>
          <a:lstStyle/>
          <a:p>
            <a:fld id="{83E12E34-387B-484E-A05A-F388B781D4D5}" type="datetimeFigureOut">
              <a:rPr lang="en-GB" smtClean="0"/>
              <a:t>30/09/2025</a:t>
            </a:fld>
            <a:endParaRPr lang="en-GB"/>
          </a:p>
        </p:txBody>
      </p:sp>
      <p:sp>
        <p:nvSpPr>
          <p:cNvPr id="5" name="Footer Placeholder 4">
            <a:extLst>
              <a:ext uri="{FF2B5EF4-FFF2-40B4-BE49-F238E27FC236}">
                <a16:creationId xmlns:a16="http://schemas.microsoft.com/office/drawing/2014/main" id="{66B6AC6D-63E8-F721-EE9E-1BFEFB1E2D8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D86ACDA-B237-60B8-A7FB-63FF0258D331}"/>
              </a:ext>
            </a:extLst>
          </p:cNvPr>
          <p:cNvSpPr>
            <a:spLocks noGrp="1"/>
          </p:cNvSpPr>
          <p:nvPr>
            <p:ph type="sldNum" sz="quarter" idx="12"/>
          </p:nvPr>
        </p:nvSpPr>
        <p:spPr/>
        <p:txBody>
          <a:bodyPr/>
          <a:lstStyle/>
          <a:p>
            <a:fld id="{472CF93A-0D06-4EE7-98F4-DC52AE543947}" type="slidenum">
              <a:rPr lang="en-GB" smtClean="0"/>
              <a:t>‹#›</a:t>
            </a:fld>
            <a:endParaRPr lang="en-GB"/>
          </a:p>
        </p:txBody>
      </p:sp>
    </p:spTree>
    <p:extLst>
      <p:ext uri="{BB962C8B-B14F-4D97-AF65-F5344CB8AC3E}">
        <p14:creationId xmlns:p14="http://schemas.microsoft.com/office/powerpoint/2010/main" val="272725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A17C55-1748-CBD7-6BCF-5F1F08D8C00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6B8BA64-15E8-58F5-FC6E-3FBAD9CFC18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F6E8C9EE-8CB7-A501-CFE8-149184D6F72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39D60CD-552C-18A7-B09B-16D4015B9F56}"/>
              </a:ext>
            </a:extLst>
          </p:cNvPr>
          <p:cNvSpPr>
            <a:spLocks noGrp="1"/>
          </p:cNvSpPr>
          <p:nvPr>
            <p:ph type="dt" sz="half" idx="10"/>
          </p:nvPr>
        </p:nvSpPr>
        <p:spPr/>
        <p:txBody>
          <a:bodyPr/>
          <a:lstStyle/>
          <a:p>
            <a:fld id="{83E12E34-387B-484E-A05A-F388B781D4D5}" type="datetimeFigureOut">
              <a:rPr lang="en-GB" smtClean="0"/>
              <a:t>30/09/2025</a:t>
            </a:fld>
            <a:endParaRPr lang="en-GB"/>
          </a:p>
        </p:txBody>
      </p:sp>
      <p:sp>
        <p:nvSpPr>
          <p:cNvPr id="6" name="Footer Placeholder 5">
            <a:extLst>
              <a:ext uri="{FF2B5EF4-FFF2-40B4-BE49-F238E27FC236}">
                <a16:creationId xmlns:a16="http://schemas.microsoft.com/office/drawing/2014/main" id="{C261513C-C7C2-D861-EC20-200B34DFA76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F053F98-3D2F-45AE-F597-2F1842CBD56F}"/>
              </a:ext>
            </a:extLst>
          </p:cNvPr>
          <p:cNvSpPr>
            <a:spLocks noGrp="1"/>
          </p:cNvSpPr>
          <p:nvPr>
            <p:ph type="sldNum" sz="quarter" idx="12"/>
          </p:nvPr>
        </p:nvSpPr>
        <p:spPr/>
        <p:txBody>
          <a:bodyPr/>
          <a:lstStyle/>
          <a:p>
            <a:fld id="{472CF93A-0D06-4EE7-98F4-DC52AE543947}" type="slidenum">
              <a:rPr lang="en-GB" smtClean="0"/>
              <a:t>‹#›</a:t>
            </a:fld>
            <a:endParaRPr lang="en-GB"/>
          </a:p>
        </p:txBody>
      </p:sp>
    </p:spTree>
    <p:extLst>
      <p:ext uri="{BB962C8B-B14F-4D97-AF65-F5344CB8AC3E}">
        <p14:creationId xmlns:p14="http://schemas.microsoft.com/office/powerpoint/2010/main" val="36485702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6D2C2F-773B-C530-F905-E045A339C28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4EE5575-5BB9-46DF-3FBF-9FAE0B550F9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4737D27-B041-B488-B569-60CFB3D7661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94F5508-EA25-949D-B679-D03D636BBC9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4752A85-1C5B-B480-61DE-620207D6D92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CCCA216-486D-DF61-940E-FD7BDA24CFC0}"/>
              </a:ext>
            </a:extLst>
          </p:cNvPr>
          <p:cNvSpPr>
            <a:spLocks noGrp="1"/>
          </p:cNvSpPr>
          <p:nvPr>
            <p:ph type="dt" sz="half" idx="10"/>
          </p:nvPr>
        </p:nvSpPr>
        <p:spPr/>
        <p:txBody>
          <a:bodyPr/>
          <a:lstStyle/>
          <a:p>
            <a:fld id="{83E12E34-387B-484E-A05A-F388B781D4D5}" type="datetimeFigureOut">
              <a:rPr lang="en-GB" smtClean="0"/>
              <a:t>30/09/2025</a:t>
            </a:fld>
            <a:endParaRPr lang="en-GB"/>
          </a:p>
        </p:txBody>
      </p:sp>
      <p:sp>
        <p:nvSpPr>
          <p:cNvPr id="8" name="Footer Placeholder 7">
            <a:extLst>
              <a:ext uri="{FF2B5EF4-FFF2-40B4-BE49-F238E27FC236}">
                <a16:creationId xmlns:a16="http://schemas.microsoft.com/office/drawing/2014/main" id="{C54E0BAB-7365-18E0-50C9-4DDCA72E03E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18824D4-F892-9F3D-A567-BF5482E3D3F5}"/>
              </a:ext>
            </a:extLst>
          </p:cNvPr>
          <p:cNvSpPr>
            <a:spLocks noGrp="1"/>
          </p:cNvSpPr>
          <p:nvPr>
            <p:ph type="sldNum" sz="quarter" idx="12"/>
          </p:nvPr>
        </p:nvSpPr>
        <p:spPr/>
        <p:txBody>
          <a:bodyPr/>
          <a:lstStyle/>
          <a:p>
            <a:fld id="{472CF93A-0D06-4EE7-98F4-DC52AE543947}" type="slidenum">
              <a:rPr lang="en-GB" smtClean="0"/>
              <a:t>‹#›</a:t>
            </a:fld>
            <a:endParaRPr lang="en-GB"/>
          </a:p>
        </p:txBody>
      </p:sp>
    </p:spTree>
    <p:extLst>
      <p:ext uri="{BB962C8B-B14F-4D97-AF65-F5344CB8AC3E}">
        <p14:creationId xmlns:p14="http://schemas.microsoft.com/office/powerpoint/2010/main" val="23587763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0C440-32B9-47C9-4CB5-AFBA4FDB901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398861A-E4CA-C204-B9F4-20B2B4D91DB8}"/>
              </a:ext>
            </a:extLst>
          </p:cNvPr>
          <p:cNvSpPr>
            <a:spLocks noGrp="1"/>
          </p:cNvSpPr>
          <p:nvPr>
            <p:ph type="dt" sz="half" idx="10"/>
          </p:nvPr>
        </p:nvSpPr>
        <p:spPr/>
        <p:txBody>
          <a:bodyPr/>
          <a:lstStyle/>
          <a:p>
            <a:fld id="{83E12E34-387B-484E-A05A-F388B781D4D5}" type="datetimeFigureOut">
              <a:rPr lang="en-GB" smtClean="0"/>
              <a:t>30/09/2025</a:t>
            </a:fld>
            <a:endParaRPr lang="en-GB"/>
          </a:p>
        </p:txBody>
      </p:sp>
      <p:sp>
        <p:nvSpPr>
          <p:cNvPr id="4" name="Footer Placeholder 3">
            <a:extLst>
              <a:ext uri="{FF2B5EF4-FFF2-40B4-BE49-F238E27FC236}">
                <a16:creationId xmlns:a16="http://schemas.microsoft.com/office/drawing/2014/main" id="{05870FFD-7A1A-E945-A37E-55900824D31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1797BF7-12E4-78CF-165A-0564EBF54B75}"/>
              </a:ext>
            </a:extLst>
          </p:cNvPr>
          <p:cNvSpPr>
            <a:spLocks noGrp="1"/>
          </p:cNvSpPr>
          <p:nvPr>
            <p:ph type="sldNum" sz="quarter" idx="12"/>
          </p:nvPr>
        </p:nvSpPr>
        <p:spPr/>
        <p:txBody>
          <a:bodyPr/>
          <a:lstStyle/>
          <a:p>
            <a:fld id="{472CF93A-0D06-4EE7-98F4-DC52AE543947}" type="slidenum">
              <a:rPr lang="en-GB" smtClean="0"/>
              <a:t>‹#›</a:t>
            </a:fld>
            <a:endParaRPr lang="en-GB"/>
          </a:p>
        </p:txBody>
      </p:sp>
    </p:spTree>
    <p:extLst>
      <p:ext uri="{BB962C8B-B14F-4D97-AF65-F5344CB8AC3E}">
        <p14:creationId xmlns:p14="http://schemas.microsoft.com/office/powerpoint/2010/main" val="30993124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9036BF5-6899-5ED7-530F-A3ACEBBC17BE}"/>
              </a:ext>
            </a:extLst>
          </p:cNvPr>
          <p:cNvSpPr>
            <a:spLocks noGrp="1"/>
          </p:cNvSpPr>
          <p:nvPr>
            <p:ph type="dt" sz="half" idx="10"/>
          </p:nvPr>
        </p:nvSpPr>
        <p:spPr/>
        <p:txBody>
          <a:bodyPr/>
          <a:lstStyle/>
          <a:p>
            <a:fld id="{83E12E34-387B-484E-A05A-F388B781D4D5}" type="datetimeFigureOut">
              <a:rPr lang="en-GB" smtClean="0"/>
              <a:t>30/09/2025</a:t>
            </a:fld>
            <a:endParaRPr lang="en-GB"/>
          </a:p>
        </p:txBody>
      </p:sp>
      <p:sp>
        <p:nvSpPr>
          <p:cNvPr id="3" name="Footer Placeholder 2">
            <a:extLst>
              <a:ext uri="{FF2B5EF4-FFF2-40B4-BE49-F238E27FC236}">
                <a16:creationId xmlns:a16="http://schemas.microsoft.com/office/drawing/2014/main" id="{396D5E05-0960-AC29-0D2A-C47439461226}"/>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E2B33260-3AAF-E206-6905-7A538B408592}"/>
              </a:ext>
            </a:extLst>
          </p:cNvPr>
          <p:cNvSpPr>
            <a:spLocks noGrp="1"/>
          </p:cNvSpPr>
          <p:nvPr>
            <p:ph type="sldNum" sz="quarter" idx="12"/>
          </p:nvPr>
        </p:nvSpPr>
        <p:spPr/>
        <p:txBody>
          <a:bodyPr/>
          <a:lstStyle/>
          <a:p>
            <a:fld id="{472CF93A-0D06-4EE7-98F4-DC52AE543947}" type="slidenum">
              <a:rPr lang="en-GB" smtClean="0"/>
              <a:t>‹#›</a:t>
            </a:fld>
            <a:endParaRPr lang="en-GB"/>
          </a:p>
        </p:txBody>
      </p:sp>
    </p:spTree>
    <p:extLst>
      <p:ext uri="{BB962C8B-B14F-4D97-AF65-F5344CB8AC3E}">
        <p14:creationId xmlns:p14="http://schemas.microsoft.com/office/powerpoint/2010/main" val="36440774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E35891-1506-7781-F316-6B6FF5DA6E8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26D4DBB-0130-B700-7DDB-AF407B789B1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729DD7D-099D-DB52-C4C5-420615EDED5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737D5A2-1A12-7BE1-1D7F-9693A9474994}"/>
              </a:ext>
            </a:extLst>
          </p:cNvPr>
          <p:cNvSpPr>
            <a:spLocks noGrp="1"/>
          </p:cNvSpPr>
          <p:nvPr>
            <p:ph type="dt" sz="half" idx="10"/>
          </p:nvPr>
        </p:nvSpPr>
        <p:spPr/>
        <p:txBody>
          <a:bodyPr/>
          <a:lstStyle/>
          <a:p>
            <a:fld id="{83E12E34-387B-484E-A05A-F388B781D4D5}" type="datetimeFigureOut">
              <a:rPr lang="en-GB" smtClean="0"/>
              <a:t>30/09/2025</a:t>
            </a:fld>
            <a:endParaRPr lang="en-GB"/>
          </a:p>
        </p:txBody>
      </p:sp>
      <p:sp>
        <p:nvSpPr>
          <p:cNvPr id="6" name="Footer Placeholder 5">
            <a:extLst>
              <a:ext uri="{FF2B5EF4-FFF2-40B4-BE49-F238E27FC236}">
                <a16:creationId xmlns:a16="http://schemas.microsoft.com/office/drawing/2014/main" id="{087CB30A-D68A-8E0E-E785-824321A27CA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0C198DF-7F96-6A0F-D388-F173C494C71A}"/>
              </a:ext>
            </a:extLst>
          </p:cNvPr>
          <p:cNvSpPr>
            <a:spLocks noGrp="1"/>
          </p:cNvSpPr>
          <p:nvPr>
            <p:ph type="sldNum" sz="quarter" idx="12"/>
          </p:nvPr>
        </p:nvSpPr>
        <p:spPr/>
        <p:txBody>
          <a:bodyPr/>
          <a:lstStyle/>
          <a:p>
            <a:fld id="{472CF93A-0D06-4EE7-98F4-DC52AE543947}" type="slidenum">
              <a:rPr lang="en-GB" smtClean="0"/>
              <a:t>‹#›</a:t>
            </a:fld>
            <a:endParaRPr lang="en-GB"/>
          </a:p>
        </p:txBody>
      </p:sp>
    </p:spTree>
    <p:extLst>
      <p:ext uri="{BB962C8B-B14F-4D97-AF65-F5344CB8AC3E}">
        <p14:creationId xmlns:p14="http://schemas.microsoft.com/office/powerpoint/2010/main" val="37192234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3AB515-FDCE-A1FA-54CC-F5294985751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A583425-606E-7B1D-BE34-BEFEF3D1B08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3EED9B7-143F-420D-29C6-F88FD815DA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FC73BBA-FBE0-2064-B364-56FF13AE3F69}"/>
              </a:ext>
            </a:extLst>
          </p:cNvPr>
          <p:cNvSpPr>
            <a:spLocks noGrp="1"/>
          </p:cNvSpPr>
          <p:nvPr>
            <p:ph type="dt" sz="half" idx="10"/>
          </p:nvPr>
        </p:nvSpPr>
        <p:spPr/>
        <p:txBody>
          <a:bodyPr/>
          <a:lstStyle/>
          <a:p>
            <a:fld id="{83E12E34-387B-484E-A05A-F388B781D4D5}" type="datetimeFigureOut">
              <a:rPr lang="en-GB" smtClean="0"/>
              <a:t>30/09/2025</a:t>
            </a:fld>
            <a:endParaRPr lang="en-GB"/>
          </a:p>
        </p:txBody>
      </p:sp>
      <p:sp>
        <p:nvSpPr>
          <p:cNvPr id="6" name="Footer Placeholder 5">
            <a:extLst>
              <a:ext uri="{FF2B5EF4-FFF2-40B4-BE49-F238E27FC236}">
                <a16:creationId xmlns:a16="http://schemas.microsoft.com/office/drawing/2014/main" id="{F0F1A05D-CA9A-405E-F0D0-F4E2909AD1D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5CB374A-B655-15CC-7FC2-46DFD672B657}"/>
              </a:ext>
            </a:extLst>
          </p:cNvPr>
          <p:cNvSpPr>
            <a:spLocks noGrp="1"/>
          </p:cNvSpPr>
          <p:nvPr>
            <p:ph type="sldNum" sz="quarter" idx="12"/>
          </p:nvPr>
        </p:nvSpPr>
        <p:spPr/>
        <p:txBody>
          <a:bodyPr/>
          <a:lstStyle/>
          <a:p>
            <a:fld id="{472CF93A-0D06-4EE7-98F4-DC52AE543947}" type="slidenum">
              <a:rPr lang="en-GB" smtClean="0"/>
              <a:t>‹#›</a:t>
            </a:fld>
            <a:endParaRPr lang="en-GB"/>
          </a:p>
        </p:txBody>
      </p:sp>
    </p:spTree>
    <p:extLst>
      <p:ext uri="{BB962C8B-B14F-4D97-AF65-F5344CB8AC3E}">
        <p14:creationId xmlns:p14="http://schemas.microsoft.com/office/powerpoint/2010/main" val="5469543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5" Type="http://schemas.openxmlformats.org/officeDocument/2006/relationships/image" Target="../media/image1.jpg"/><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3.xml"/><Relationship Id="rId1" Type="http://schemas.openxmlformats.org/officeDocument/2006/relationships/slideLayout" Target="../slideLayouts/slideLayout15.xml"/><Relationship Id="rId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2B4A68C-5828-2EDE-5306-ECE0EE6A9F7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B0A0719-5627-FFDC-4F2F-6890C10BA19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972644B-2FA4-E09D-0496-9710EB7BA62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3E12E34-387B-484E-A05A-F388B781D4D5}" type="datetimeFigureOut">
              <a:rPr lang="en-GB" smtClean="0"/>
              <a:t>30/09/2025</a:t>
            </a:fld>
            <a:endParaRPr lang="en-GB"/>
          </a:p>
        </p:txBody>
      </p:sp>
      <p:sp>
        <p:nvSpPr>
          <p:cNvPr id="5" name="Footer Placeholder 4">
            <a:extLst>
              <a:ext uri="{FF2B5EF4-FFF2-40B4-BE49-F238E27FC236}">
                <a16:creationId xmlns:a16="http://schemas.microsoft.com/office/drawing/2014/main" id="{7EC02FAD-4B73-8338-9CBF-241E34BFC8A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3E45BCC5-1FFB-66FE-D7FF-D8AF1BA79D1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72CF93A-0D06-4EE7-98F4-DC52AE543947}" type="slidenum">
              <a:rPr lang="en-GB" smtClean="0"/>
              <a:t>‹#›</a:t>
            </a:fld>
            <a:endParaRPr lang="en-GB"/>
          </a:p>
        </p:txBody>
      </p:sp>
    </p:spTree>
    <p:extLst>
      <p:ext uri="{BB962C8B-B14F-4D97-AF65-F5344CB8AC3E}">
        <p14:creationId xmlns:p14="http://schemas.microsoft.com/office/powerpoint/2010/main" val="19113419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30"/>
        <p:cNvGrpSpPr/>
        <p:nvPr/>
      </p:nvGrpSpPr>
      <p:grpSpPr>
        <a:xfrm>
          <a:off x="0" y="0"/>
          <a:ext cx="0" cy="0"/>
          <a:chOff x="0" y="0"/>
          <a:chExt cx="0" cy="0"/>
        </a:xfrm>
      </p:grpSpPr>
      <p:pic>
        <p:nvPicPr>
          <p:cNvPr id="331" name="Google Shape;331;p59"/>
          <p:cNvPicPr preferRelativeResize="0"/>
          <p:nvPr/>
        </p:nvPicPr>
        <p:blipFill rotWithShape="1">
          <a:blip r:embed="rId5">
            <a:alphaModFix/>
          </a:blip>
          <a:srcRect t="44128" b="44128"/>
          <a:stretch/>
        </p:blipFill>
        <p:spPr>
          <a:xfrm>
            <a:off x="-47811" y="5938833"/>
            <a:ext cx="12263717" cy="960000"/>
          </a:xfrm>
          <a:prstGeom prst="rect">
            <a:avLst/>
          </a:prstGeom>
          <a:noFill/>
          <a:ln>
            <a:noFill/>
          </a:ln>
        </p:spPr>
      </p:pic>
      <p:sp>
        <p:nvSpPr>
          <p:cNvPr id="332" name="Google Shape;332;p59"/>
          <p:cNvSpPr/>
          <p:nvPr/>
        </p:nvSpPr>
        <p:spPr>
          <a:xfrm>
            <a:off x="-71717" y="5844988"/>
            <a:ext cx="12347388" cy="729337"/>
          </a:xfrm>
          <a:prstGeom prst="rect">
            <a:avLst/>
          </a:prstGeom>
          <a:solidFill>
            <a:srgbClr val="B8BABC"/>
          </a:solidFill>
          <a:ln>
            <a:noFill/>
          </a:ln>
          <a:effectLst>
            <a:outerShdw blurRad="88900" dist="38100" dir="5400000" sx="101000" sy="101000" algn="t" rotWithShape="0">
              <a:srgbClr val="000000">
                <a:alpha val="40000"/>
              </a:srgbClr>
            </a:outerShdw>
          </a:effectLst>
        </p:spPr>
        <p:txBody>
          <a:bodyPr spcFirstLastPara="1" wrap="square" lIns="121900" tIns="60933" rIns="121900" bIns="60933" anchor="ctr" anchorCtr="0">
            <a:noAutofit/>
          </a:bodyPr>
          <a:lstStyle/>
          <a:p>
            <a:pPr marL="0" marR="0" lvl="0" indent="0" algn="ctr" rtl="0">
              <a:spcBef>
                <a:spcPts val="0"/>
              </a:spcBef>
              <a:spcAft>
                <a:spcPts val="0"/>
              </a:spcAft>
              <a:buNone/>
            </a:pPr>
            <a:endParaRPr sz="2400" b="0" i="0" u="none" strike="noStrike" cap="none">
              <a:solidFill>
                <a:schemeClr val="lt1"/>
              </a:solidFill>
              <a:latin typeface="Calibri"/>
              <a:ea typeface="Calibri"/>
              <a:cs typeface="Calibri"/>
              <a:sym typeface="Calibri"/>
            </a:endParaRPr>
          </a:p>
        </p:txBody>
      </p:sp>
      <p:sp>
        <p:nvSpPr>
          <p:cNvPr id="333" name="Google Shape;333;p59"/>
          <p:cNvSpPr txBox="1"/>
          <p:nvPr/>
        </p:nvSpPr>
        <p:spPr>
          <a:xfrm>
            <a:off x="838201" y="5972352"/>
            <a:ext cx="3847353" cy="520523"/>
          </a:xfrm>
          <a:prstGeom prst="rect">
            <a:avLst/>
          </a:prstGeom>
          <a:noFill/>
          <a:ln>
            <a:noFill/>
          </a:ln>
        </p:spPr>
        <p:txBody>
          <a:bodyPr spcFirstLastPara="1" wrap="square" lIns="121900" tIns="60933" rIns="121900" bIns="60933" anchor="t" anchorCtr="0">
            <a:normAutofit/>
          </a:bodyPr>
          <a:lstStyle/>
          <a:p>
            <a:pPr marL="0" marR="0" lvl="0" indent="0" algn="l" rtl="0">
              <a:lnSpc>
                <a:spcPct val="90000"/>
              </a:lnSpc>
              <a:spcBef>
                <a:spcPts val="0"/>
              </a:spcBef>
              <a:spcAft>
                <a:spcPts val="0"/>
              </a:spcAft>
              <a:buClr>
                <a:schemeClr val="lt1"/>
              </a:buClr>
              <a:buSzPts val="2000"/>
              <a:buFont typeface="Arial"/>
              <a:buNone/>
            </a:pPr>
            <a:r>
              <a:rPr lang="en-GB" sz="2667" b="0" i="0" u="none" strike="noStrike" cap="none">
                <a:solidFill>
                  <a:schemeClr val="lt1"/>
                </a:solidFill>
                <a:latin typeface="Arial"/>
                <a:ea typeface="Arial"/>
                <a:cs typeface="Arial"/>
                <a:sym typeface="Arial"/>
              </a:rPr>
              <a:t>thecfn.org.uk</a:t>
            </a:r>
            <a:endParaRPr sz="2667" b="0" i="0" u="none" strike="noStrike" cap="none">
              <a:solidFill>
                <a:schemeClr val="lt1"/>
              </a:solidFill>
              <a:latin typeface="Arial"/>
              <a:ea typeface="Arial"/>
              <a:cs typeface="Arial"/>
              <a:sym typeface="Arial"/>
            </a:endParaRPr>
          </a:p>
        </p:txBody>
      </p:sp>
      <p:sp>
        <p:nvSpPr>
          <p:cNvPr id="334" name="Google Shape;334;p59"/>
          <p:cNvSpPr txBox="1">
            <a:spLocks noGrp="1"/>
          </p:cNvSpPr>
          <p:nvPr>
            <p:ph type="title"/>
          </p:nvPr>
        </p:nvSpPr>
        <p:spPr>
          <a:xfrm>
            <a:off x="838200" y="735667"/>
            <a:ext cx="10515600" cy="863600"/>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rgbClr val="75C142"/>
              </a:buClr>
              <a:buSzPts val="4000"/>
              <a:buFont typeface="Arial"/>
              <a:buNone/>
              <a:defRPr sz="4000" b="0" i="0" u="none" strike="noStrike" cap="none">
                <a:solidFill>
                  <a:srgbClr val="75C142"/>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35" name="Google Shape;335;p59"/>
          <p:cNvSpPr txBox="1">
            <a:spLocks noGrp="1"/>
          </p:cNvSpPr>
          <p:nvPr>
            <p:ph type="body" idx="1"/>
          </p:nvPr>
        </p:nvSpPr>
        <p:spPr>
          <a:xfrm>
            <a:off x="838201" y="1709267"/>
            <a:ext cx="10515599" cy="3466353"/>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750"/>
              </a:spcBef>
              <a:spcAft>
                <a:spcPts val="0"/>
              </a:spcAft>
              <a:buClr>
                <a:srgbClr val="75C142"/>
              </a:buClr>
              <a:buSzPts val="2800"/>
              <a:buFont typeface="Arial"/>
              <a:buChar char="•"/>
              <a:defRPr sz="2800" b="0" i="0" u="none" strike="noStrike" cap="none">
                <a:solidFill>
                  <a:srgbClr val="3F3F3F"/>
                </a:solidFill>
                <a:latin typeface="Arial"/>
                <a:ea typeface="Arial"/>
                <a:cs typeface="Arial"/>
                <a:sym typeface="Arial"/>
              </a:defRPr>
            </a:lvl1pPr>
            <a:lvl2pPr marL="914400" marR="0" lvl="1" indent="-406400" algn="l" rtl="0">
              <a:lnSpc>
                <a:spcPct val="90000"/>
              </a:lnSpc>
              <a:spcBef>
                <a:spcPts val="375"/>
              </a:spcBef>
              <a:spcAft>
                <a:spcPts val="0"/>
              </a:spcAft>
              <a:buClr>
                <a:srgbClr val="75C142"/>
              </a:buClr>
              <a:buSzPts val="2800"/>
              <a:buFont typeface="Arial"/>
              <a:buChar char="•"/>
              <a:defRPr sz="2800" b="0" i="0" u="none" strike="noStrike" cap="none">
                <a:solidFill>
                  <a:srgbClr val="3F3F3F"/>
                </a:solidFill>
                <a:latin typeface="Arial"/>
                <a:ea typeface="Arial"/>
                <a:cs typeface="Arial"/>
                <a:sym typeface="Arial"/>
              </a:defRPr>
            </a:lvl2pPr>
            <a:lvl3pPr marL="1371600" marR="0" lvl="2" indent="-406400" algn="l" rtl="0">
              <a:lnSpc>
                <a:spcPct val="90000"/>
              </a:lnSpc>
              <a:spcBef>
                <a:spcPts val="375"/>
              </a:spcBef>
              <a:spcAft>
                <a:spcPts val="0"/>
              </a:spcAft>
              <a:buClr>
                <a:srgbClr val="75C142"/>
              </a:buClr>
              <a:buSzPts val="2800"/>
              <a:buFont typeface="Arial"/>
              <a:buChar char="•"/>
              <a:defRPr sz="2800" b="0" i="0" u="none" strike="noStrike" cap="none">
                <a:solidFill>
                  <a:srgbClr val="3F3F3F"/>
                </a:solidFill>
                <a:latin typeface="Arial"/>
                <a:ea typeface="Arial"/>
                <a:cs typeface="Arial"/>
                <a:sym typeface="Arial"/>
              </a:defRPr>
            </a:lvl3pPr>
            <a:lvl4pPr marL="1828800" marR="0" lvl="3" indent="-406400" algn="l" rtl="0">
              <a:lnSpc>
                <a:spcPct val="90000"/>
              </a:lnSpc>
              <a:spcBef>
                <a:spcPts val="375"/>
              </a:spcBef>
              <a:spcAft>
                <a:spcPts val="0"/>
              </a:spcAft>
              <a:buClr>
                <a:srgbClr val="75C142"/>
              </a:buClr>
              <a:buSzPts val="2800"/>
              <a:buFont typeface="Arial"/>
              <a:buChar char="•"/>
              <a:defRPr sz="2800" b="0" i="0" u="none" strike="noStrike" cap="none">
                <a:solidFill>
                  <a:srgbClr val="3F3F3F"/>
                </a:solidFill>
                <a:latin typeface="Arial"/>
                <a:ea typeface="Arial"/>
                <a:cs typeface="Arial"/>
                <a:sym typeface="Arial"/>
              </a:defRPr>
            </a:lvl4pPr>
            <a:lvl5pPr marL="2286000" marR="0" lvl="4" indent="-406400" algn="l" rtl="0">
              <a:lnSpc>
                <a:spcPct val="90000"/>
              </a:lnSpc>
              <a:spcBef>
                <a:spcPts val="375"/>
              </a:spcBef>
              <a:spcAft>
                <a:spcPts val="0"/>
              </a:spcAft>
              <a:buClr>
                <a:srgbClr val="75C142"/>
              </a:buClr>
              <a:buSzPts val="2800"/>
              <a:buFont typeface="Arial"/>
              <a:buChar char="•"/>
              <a:defRPr sz="2800" b="0" i="0" u="none" strike="noStrike" cap="none">
                <a:solidFill>
                  <a:srgbClr val="3F3F3F"/>
                </a:solidFill>
                <a:latin typeface="Arial"/>
                <a:ea typeface="Arial"/>
                <a:cs typeface="Arial"/>
                <a:sym typeface="Arial"/>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Tree>
    <p:extLst>
      <p:ext uri="{BB962C8B-B14F-4D97-AF65-F5344CB8AC3E}">
        <p14:creationId xmlns:p14="http://schemas.microsoft.com/office/powerpoint/2010/main" val="3590200583"/>
      </p:ext>
    </p:extLst>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0"/>
        <p:cNvGrpSpPr/>
        <p:nvPr/>
      </p:nvGrpSpPr>
      <p:grpSpPr>
        <a:xfrm>
          <a:off x="0" y="0"/>
          <a:ext cx="0" cy="0"/>
          <a:chOff x="0" y="0"/>
          <a:chExt cx="0" cy="0"/>
        </a:xfrm>
      </p:grpSpPr>
      <p:pic>
        <p:nvPicPr>
          <p:cNvPr id="51" name="Google Shape;51;p13"/>
          <p:cNvPicPr preferRelativeResize="0"/>
          <p:nvPr/>
        </p:nvPicPr>
        <p:blipFill rotWithShape="1">
          <a:blip r:embed="rId3">
            <a:alphaModFix/>
          </a:blip>
          <a:srcRect t="-1" b="35419"/>
          <a:stretch/>
        </p:blipFill>
        <p:spPr>
          <a:xfrm>
            <a:off x="-59764" y="1578000"/>
            <a:ext cx="12263717" cy="5280000"/>
          </a:xfrm>
          <a:prstGeom prst="rect">
            <a:avLst/>
          </a:prstGeom>
          <a:noFill/>
          <a:ln>
            <a:noFill/>
          </a:ln>
        </p:spPr>
      </p:pic>
      <p:sp>
        <p:nvSpPr>
          <p:cNvPr id="52" name="Google Shape;52;p13"/>
          <p:cNvSpPr/>
          <p:nvPr/>
        </p:nvSpPr>
        <p:spPr>
          <a:xfrm>
            <a:off x="-175966" y="0"/>
            <a:ext cx="12594209" cy="2399173"/>
          </a:xfrm>
          <a:prstGeom prst="rect">
            <a:avLst/>
          </a:prstGeom>
          <a:solidFill>
            <a:schemeClr val="lt1"/>
          </a:solidFill>
          <a:ln>
            <a:noFill/>
          </a:ln>
        </p:spPr>
        <p:txBody>
          <a:bodyPr spcFirstLastPara="1" wrap="square" lIns="121900" tIns="60933" rIns="121900" bIns="60933" anchor="ctr" anchorCtr="0">
            <a:noAutofit/>
          </a:bodyPr>
          <a:lstStyle/>
          <a:p>
            <a:pPr marL="0" marR="0" lvl="0" indent="0" algn="ctr" rtl="0">
              <a:spcBef>
                <a:spcPts val="0"/>
              </a:spcBef>
              <a:spcAft>
                <a:spcPts val="0"/>
              </a:spcAft>
              <a:buNone/>
            </a:pPr>
            <a:endParaRPr sz="2400" b="0" i="0" u="none" strike="noStrike" cap="none">
              <a:solidFill>
                <a:schemeClr val="lt1"/>
              </a:solidFill>
              <a:latin typeface="Calibri"/>
              <a:ea typeface="Calibri"/>
              <a:cs typeface="Calibri"/>
              <a:sym typeface="Calibri"/>
            </a:endParaRPr>
          </a:p>
        </p:txBody>
      </p:sp>
      <p:sp>
        <p:nvSpPr>
          <p:cNvPr id="53" name="Google Shape;53;p13"/>
          <p:cNvSpPr txBox="1">
            <a:spLocks noGrp="1"/>
          </p:cNvSpPr>
          <p:nvPr>
            <p:ph type="body" idx="1"/>
          </p:nvPr>
        </p:nvSpPr>
        <p:spPr>
          <a:xfrm>
            <a:off x="838200" y="2950807"/>
            <a:ext cx="10515600" cy="3226156"/>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54" name="Google Shape;54;p13"/>
          <p:cNvSpPr txBox="1">
            <a:spLocks noGrp="1"/>
          </p:cNvSpPr>
          <p:nvPr>
            <p:ph type="dt" idx="10"/>
          </p:nvPr>
        </p:nvSpPr>
        <p:spPr>
          <a:xfrm>
            <a:off x="838200" y="6356351"/>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2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2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2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2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2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2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2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2400" b="0" i="0" u="none" strike="noStrike" cap="none">
                <a:solidFill>
                  <a:schemeClr val="dk1"/>
                </a:solidFill>
                <a:latin typeface="Calibri"/>
                <a:ea typeface="Calibri"/>
                <a:cs typeface="Calibri"/>
                <a:sym typeface="Calibri"/>
              </a:defRPr>
            </a:lvl9pPr>
          </a:lstStyle>
          <a:p>
            <a:endParaRPr/>
          </a:p>
        </p:txBody>
      </p:sp>
      <p:sp>
        <p:nvSpPr>
          <p:cNvPr id="55" name="Google Shape;55;p13"/>
          <p:cNvSpPr txBox="1">
            <a:spLocks noGrp="1"/>
          </p:cNvSpPr>
          <p:nvPr>
            <p:ph type="ftr" idx="11"/>
          </p:nvPr>
        </p:nvSpPr>
        <p:spPr>
          <a:xfrm>
            <a:off x="4038600" y="6356351"/>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2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2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2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2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2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2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2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2400" b="0" i="0" u="none" strike="noStrike" cap="none">
                <a:solidFill>
                  <a:schemeClr val="dk1"/>
                </a:solidFill>
                <a:latin typeface="Calibri"/>
                <a:ea typeface="Calibri"/>
                <a:cs typeface="Calibri"/>
                <a:sym typeface="Calibri"/>
              </a:defRPr>
            </a:lvl9pPr>
          </a:lstStyle>
          <a:p>
            <a:endParaRPr/>
          </a:p>
        </p:txBody>
      </p:sp>
      <p:sp>
        <p:nvSpPr>
          <p:cNvPr id="56" name="Google Shape;56;p13"/>
          <p:cNvSpPr txBox="1">
            <a:spLocks noGrp="1"/>
          </p:cNvSpPr>
          <p:nvPr>
            <p:ph type="sldNum" idx="12"/>
          </p:nvPr>
        </p:nvSpPr>
        <p:spPr>
          <a:xfrm>
            <a:off x="8610600" y="6356351"/>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fld id="{00000000-1234-1234-1234-123412341234}" type="slidenum">
              <a:rPr lang="en-GB" smtClean="0"/>
              <a:pPr/>
              <a:t>‹#›</a:t>
            </a:fld>
            <a:endParaRPr lang="en-GB"/>
          </a:p>
        </p:txBody>
      </p:sp>
      <p:sp>
        <p:nvSpPr>
          <p:cNvPr id="57" name="Google Shape;57;p13"/>
          <p:cNvSpPr/>
          <p:nvPr/>
        </p:nvSpPr>
        <p:spPr>
          <a:xfrm>
            <a:off x="-175966" y="5844988"/>
            <a:ext cx="12594209" cy="729337"/>
          </a:xfrm>
          <a:prstGeom prst="rect">
            <a:avLst/>
          </a:prstGeom>
          <a:solidFill>
            <a:srgbClr val="B8BABC"/>
          </a:solidFill>
          <a:ln>
            <a:noFill/>
          </a:ln>
        </p:spPr>
        <p:txBody>
          <a:bodyPr spcFirstLastPara="1" wrap="square" lIns="121900" tIns="60933" rIns="121900" bIns="60933" anchor="ctr" anchorCtr="0">
            <a:noAutofit/>
          </a:bodyPr>
          <a:lstStyle/>
          <a:p>
            <a:pPr marL="0" marR="0" lvl="0" indent="0" algn="ctr" rtl="0">
              <a:spcBef>
                <a:spcPts val="0"/>
              </a:spcBef>
              <a:spcAft>
                <a:spcPts val="0"/>
              </a:spcAft>
              <a:buNone/>
            </a:pPr>
            <a:endParaRPr sz="2400" b="0" i="0" u="none" strike="noStrike" cap="none">
              <a:solidFill>
                <a:schemeClr val="lt1"/>
              </a:solidFill>
              <a:latin typeface="Calibri"/>
              <a:ea typeface="Calibri"/>
              <a:cs typeface="Calibri"/>
              <a:sym typeface="Calibri"/>
            </a:endParaRPr>
          </a:p>
        </p:txBody>
      </p:sp>
      <p:sp>
        <p:nvSpPr>
          <p:cNvPr id="58" name="Google Shape;58;p13"/>
          <p:cNvSpPr txBox="1"/>
          <p:nvPr/>
        </p:nvSpPr>
        <p:spPr>
          <a:xfrm>
            <a:off x="838201" y="5972352"/>
            <a:ext cx="3847353" cy="520523"/>
          </a:xfrm>
          <a:prstGeom prst="rect">
            <a:avLst/>
          </a:prstGeom>
          <a:noFill/>
          <a:ln>
            <a:noFill/>
          </a:ln>
        </p:spPr>
        <p:txBody>
          <a:bodyPr spcFirstLastPara="1" wrap="square" lIns="121900" tIns="60933" rIns="121900" bIns="60933" anchor="t" anchorCtr="0">
            <a:normAutofit/>
          </a:bodyPr>
          <a:lstStyle/>
          <a:p>
            <a:pPr marL="0" marR="0" lvl="0" indent="0" algn="l" rtl="0">
              <a:lnSpc>
                <a:spcPct val="90000"/>
              </a:lnSpc>
              <a:spcBef>
                <a:spcPts val="0"/>
              </a:spcBef>
              <a:spcAft>
                <a:spcPts val="0"/>
              </a:spcAft>
              <a:buClr>
                <a:schemeClr val="lt1"/>
              </a:buClr>
              <a:buSzPts val="2000"/>
              <a:buFont typeface="Arial"/>
              <a:buNone/>
            </a:pPr>
            <a:r>
              <a:rPr lang="en-GB" sz="2667" b="0" i="0" u="none" strike="noStrike" cap="none">
                <a:solidFill>
                  <a:schemeClr val="lt1"/>
                </a:solidFill>
                <a:latin typeface="Arial"/>
                <a:ea typeface="Arial"/>
                <a:cs typeface="Arial"/>
                <a:sym typeface="Arial"/>
              </a:rPr>
              <a:t>thecfn.org.uk</a:t>
            </a:r>
            <a:endParaRPr sz="2667" b="0" i="0" u="none" strike="noStrike" cap="none">
              <a:solidFill>
                <a:schemeClr val="lt1"/>
              </a:solidFill>
              <a:latin typeface="Arial"/>
              <a:ea typeface="Arial"/>
              <a:cs typeface="Arial"/>
              <a:sym typeface="Arial"/>
            </a:endParaRPr>
          </a:p>
        </p:txBody>
      </p:sp>
      <p:pic>
        <p:nvPicPr>
          <p:cNvPr id="59" name="Google Shape;59;p13"/>
          <p:cNvPicPr preferRelativeResize="0"/>
          <p:nvPr/>
        </p:nvPicPr>
        <p:blipFill rotWithShape="1">
          <a:blip r:embed="rId4">
            <a:alphaModFix/>
          </a:blip>
          <a:srcRect/>
          <a:stretch/>
        </p:blipFill>
        <p:spPr>
          <a:xfrm>
            <a:off x="330200" y="551635"/>
            <a:ext cx="3251200" cy="1337733"/>
          </a:xfrm>
          <a:prstGeom prst="rect">
            <a:avLst/>
          </a:prstGeom>
          <a:noFill/>
          <a:ln>
            <a:noFill/>
          </a:ln>
        </p:spPr>
      </p:pic>
    </p:spTree>
    <p:extLst>
      <p:ext uri="{BB962C8B-B14F-4D97-AF65-F5344CB8AC3E}">
        <p14:creationId xmlns:p14="http://schemas.microsoft.com/office/powerpoint/2010/main" val="1099207950"/>
      </p:ext>
    </p:extLst>
  </p:cSld>
  <p:clrMap bg1="lt1" tx1="dk1" bg2="dk2" tx2="lt2" accent1="accent1" accent2="accent2" accent3="accent3" accent4="accent4" accent5="accent5" accent6="accent6" hlink="hlink" folHlink="folHlink"/>
  <p:sldLayoutIdLst>
    <p:sldLayoutId id="2147483665"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ideo" Target="https://www.youtube.com/embed/AUKhGjvJSRU?feature=oembed" TargetMode="External"/><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7.xml"/><Relationship Id="rId1" Type="http://schemas.openxmlformats.org/officeDocument/2006/relationships/video" Target="https://www.youtube.com/embed/k9HFQ7BrphY?feature=oembed" TargetMode="External"/><Relationship Id="rId4" Type="http://schemas.openxmlformats.org/officeDocument/2006/relationships/image" Target="../media/image7.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24"/>
        <p:cNvGrpSpPr/>
        <p:nvPr/>
      </p:nvGrpSpPr>
      <p:grpSpPr>
        <a:xfrm>
          <a:off x="0" y="0"/>
          <a:ext cx="0" cy="0"/>
          <a:chOff x="0" y="0"/>
          <a:chExt cx="0" cy="0"/>
        </a:xfrm>
      </p:grpSpPr>
      <p:sp>
        <p:nvSpPr>
          <p:cNvPr id="725" name="Google Shape;725;p128"/>
          <p:cNvSpPr txBox="1">
            <a:spLocks noGrp="1"/>
          </p:cNvSpPr>
          <p:nvPr>
            <p:ph type="ctrTitle"/>
          </p:nvPr>
        </p:nvSpPr>
        <p:spPr>
          <a:xfrm>
            <a:off x="862403" y="3203390"/>
            <a:ext cx="10452847" cy="944281"/>
          </a:xfrm>
          <a:prstGeom prst="rect">
            <a:avLst/>
          </a:prstGeom>
          <a:noFill/>
          <a:ln>
            <a:noFill/>
          </a:ln>
        </p:spPr>
        <p:txBody>
          <a:bodyPr spcFirstLastPara="1" wrap="square" lIns="121900" tIns="60933" rIns="121900" bIns="60933" anchor="t" anchorCtr="0">
            <a:normAutofit/>
          </a:bodyPr>
          <a:lstStyle/>
          <a:p>
            <a:r>
              <a:rPr lang="en-GB" dirty="0"/>
              <a:t>The National Conference</a:t>
            </a:r>
            <a:endParaRPr dirty="0"/>
          </a:p>
        </p:txBody>
      </p:sp>
      <p:sp>
        <p:nvSpPr>
          <p:cNvPr id="726" name="Google Shape;726;p128"/>
          <p:cNvSpPr txBox="1">
            <a:spLocks noGrp="1"/>
          </p:cNvSpPr>
          <p:nvPr>
            <p:ph type="subTitle" idx="1"/>
          </p:nvPr>
        </p:nvSpPr>
        <p:spPr>
          <a:xfrm>
            <a:off x="862403" y="4147670"/>
            <a:ext cx="9144000" cy="1582569"/>
          </a:xfrm>
          <a:prstGeom prst="rect">
            <a:avLst/>
          </a:prstGeom>
          <a:noFill/>
          <a:ln>
            <a:noFill/>
          </a:ln>
        </p:spPr>
        <p:txBody>
          <a:bodyPr spcFirstLastPara="1" wrap="square" lIns="121900" tIns="60933" rIns="121900" bIns="60933" anchor="t" anchorCtr="0">
            <a:normAutofit/>
          </a:bodyPr>
          <a:lstStyle/>
          <a:p>
            <a:pPr marL="0" indent="0">
              <a:spcBef>
                <a:spcPts val="0"/>
              </a:spcBef>
              <a:buSzPct val="100000"/>
            </a:pPr>
            <a:r>
              <a:rPr lang="en-GB" dirty="0"/>
              <a:t>kirsty@TheCFN.org.uk</a:t>
            </a:r>
            <a:endParaRPr dirty="0"/>
          </a:p>
          <a:p>
            <a:pPr marL="0" indent="0">
              <a:buSzPct val="100000"/>
            </a:pPr>
            <a:r>
              <a:rPr lang="en-GB" dirty="0"/>
              <a:t>Chairman, The Corporate Finance Network</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97460" y="1697779"/>
            <a:ext cx="7628584" cy="2072432"/>
          </a:xfrm>
          <a:prstGeom prst="rect">
            <a:avLst/>
          </a:prstGeom>
        </p:spPr>
      </p:pic>
      <p:sp>
        <p:nvSpPr>
          <p:cNvPr id="5" name="Title 4"/>
          <p:cNvSpPr>
            <a:spLocks noGrp="1"/>
          </p:cNvSpPr>
          <p:nvPr>
            <p:ph type="title"/>
          </p:nvPr>
        </p:nvSpPr>
        <p:spPr/>
        <p:txBody>
          <a:bodyPr/>
          <a:lstStyle/>
          <a:p>
            <a:pPr algn="ctr"/>
            <a:r>
              <a:rPr lang="en-GB" b="1" dirty="0"/>
              <a:t>Thank you!</a:t>
            </a:r>
          </a:p>
        </p:txBody>
      </p:sp>
      <p:sp>
        <p:nvSpPr>
          <p:cNvPr id="2" name="TextBox 1">
            <a:extLst>
              <a:ext uri="{FF2B5EF4-FFF2-40B4-BE49-F238E27FC236}">
                <a16:creationId xmlns:a16="http://schemas.microsoft.com/office/drawing/2014/main" id="{FE1A5C46-4F92-6A11-DAD3-831A97280006}"/>
              </a:ext>
            </a:extLst>
          </p:cNvPr>
          <p:cNvSpPr txBox="1"/>
          <p:nvPr/>
        </p:nvSpPr>
        <p:spPr>
          <a:xfrm>
            <a:off x="838200" y="4209144"/>
            <a:ext cx="10678886" cy="913199"/>
          </a:xfrm>
          <a:prstGeom prst="rect">
            <a:avLst/>
          </a:prstGeom>
          <a:noFill/>
        </p:spPr>
        <p:txBody>
          <a:bodyPr wrap="square" rtlCol="0">
            <a:spAutoFit/>
          </a:bodyPr>
          <a:lstStyle/>
          <a:p>
            <a:pPr algn="ctr" defTabSz="1219170">
              <a:buClr>
                <a:srgbClr val="000000"/>
              </a:buClr>
              <a:defRPr/>
            </a:pPr>
            <a:r>
              <a:rPr lang="en-GB" sz="2667" b="1" kern="0" dirty="0">
                <a:solidFill>
                  <a:srgbClr val="000000"/>
                </a:solidFill>
                <a:latin typeface="Arial"/>
                <a:cs typeface="Arial"/>
                <a:sym typeface="Arial"/>
              </a:rPr>
              <a:t>Leave Hotel </a:t>
            </a:r>
            <a:r>
              <a:rPr lang="en-GB" sz="2667" b="1" dirty="0"/>
              <a:t>6</a:t>
            </a:r>
            <a:r>
              <a:rPr lang="en-GB" sz="2667" b="1" kern="0" dirty="0">
                <a:solidFill>
                  <a:srgbClr val="000000"/>
                </a:solidFill>
                <a:latin typeface="Arial"/>
                <a:cs typeface="Arial"/>
                <a:sym typeface="Arial"/>
              </a:rPr>
              <a:t>pm</a:t>
            </a:r>
          </a:p>
          <a:p>
            <a:pPr algn="ctr" defTabSz="1219170">
              <a:buClr>
                <a:srgbClr val="000000"/>
              </a:buClr>
              <a:defRPr/>
            </a:pPr>
            <a:r>
              <a:rPr lang="en-GB" sz="2667" b="1" kern="0" dirty="0">
                <a:solidFill>
                  <a:srgbClr val="000000"/>
                </a:solidFill>
                <a:latin typeface="Arial"/>
                <a:cs typeface="Arial"/>
                <a:sym typeface="Arial"/>
              </a:rPr>
              <a:t>Pre-dinner drinks at St John’s College followed by Dinner 7pm</a:t>
            </a:r>
          </a:p>
        </p:txBody>
      </p:sp>
    </p:spTree>
    <p:extLst>
      <p:ext uri="{BB962C8B-B14F-4D97-AF65-F5344CB8AC3E}">
        <p14:creationId xmlns:p14="http://schemas.microsoft.com/office/powerpoint/2010/main" val="4899573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screenshot of a social media post&#10;&#10;AI-generated content may be incorrect.">
            <a:extLst>
              <a:ext uri="{FF2B5EF4-FFF2-40B4-BE49-F238E27FC236}">
                <a16:creationId xmlns:a16="http://schemas.microsoft.com/office/drawing/2014/main" id="{1655633D-8552-5269-5A75-95568DDB8F80}"/>
              </a:ext>
            </a:extLst>
          </p:cNvPr>
          <p:cNvPicPr>
            <a:picLocks noChangeAspect="1"/>
          </p:cNvPicPr>
          <p:nvPr/>
        </p:nvPicPr>
        <p:blipFill>
          <a:blip r:embed="rId3">
            <a:extLst>
              <a:ext uri="{28A0092B-C50C-407E-A947-70E740481C1C}">
                <a14:useLocalDpi xmlns:a14="http://schemas.microsoft.com/office/drawing/2010/main" val="0"/>
              </a:ext>
            </a:extLst>
          </a:blip>
          <a:srcRect t="48730" b="27126"/>
          <a:stretch>
            <a:fillRect/>
          </a:stretch>
        </p:blipFill>
        <p:spPr>
          <a:xfrm>
            <a:off x="1237396" y="313943"/>
            <a:ext cx="9717207" cy="5073666"/>
          </a:xfrm>
          <a:prstGeom prst="rect">
            <a:avLst/>
          </a:prstGeom>
        </p:spPr>
      </p:pic>
    </p:spTree>
    <p:extLst>
      <p:ext uri="{BB962C8B-B14F-4D97-AF65-F5344CB8AC3E}">
        <p14:creationId xmlns:p14="http://schemas.microsoft.com/office/powerpoint/2010/main" val="20295491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18 incredible images of Ironman Wales as thousands turn out in Tenby - Wales  Online">
            <a:extLst>
              <a:ext uri="{FF2B5EF4-FFF2-40B4-BE49-F238E27FC236}">
                <a16:creationId xmlns:a16="http://schemas.microsoft.com/office/drawing/2014/main" id="{3BFBA7CC-5461-380B-E3D9-6056DD59B62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215" y="214312"/>
            <a:ext cx="12246429" cy="6429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451914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nline Media 7" title="🏊 Ironman Wales 2025 in Action | Tenby North Beach Swim Start 🐉#ironmanwales #shorts #viral #tenby">
            <a:hlinkClick r:id="" action="ppaction://media"/>
            <a:extLst>
              <a:ext uri="{FF2B5EF4-FFF2-40B4-BE49-F238E27FC236}">
                <a16:creationId xmlns:a16="http://schemas.microsoft.com/office/drawing/2014/main" id="{1D3AAA93-1084-D3CF-53EC-D08284C234AC}"/>
              </a:ext>
            </a:extLst>
          </p:cNvPr>
          <p:cNvPicPr>
            <a:picLocks noRot="1" noChangeAspect="1"/>
          </p:cNvPicPr>
          <p:nvPr>
            <a:videoFile r:link="rId1"/>
          </p:nvPr>
        </p:nvPicPr>
        <p:blipFill>
          <a:blip r:embed="rId4"/>
          <a:stretch>
            <a:fillRect/>
          </a:stretch>
        </p:blipFill>
        <p:spPr>
          <a:xfrm>
            <a:off x="4159250" y="0"/>
            <a:ext cx="3871913" cy="6858000"/>
          </a:xfrm>
          <a:prstGeom prst="rect">
            <a:avLst/>
          </a:prstGeom>
        </p:spPr>
      </p:pic>
    </p:spTree>
    <p:extLst>
      <p:ext uri="{BB962C8B-B14F-4D97-AF65-F5344CB8AC3E}">
        <p14:creationId xmlns:p14="http://schemas.microsoft.com/office/powerpoint/2010/main" val="9192987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8"/>
                                        </p:tgtEl>
                                      </p:cBhvr>
                                    </p:cmd>
                                  </p:childTnLst>
                                </p:cTn>
                              </p:par>
                            </p:childTnLst>
                          </p:cTn>
                        </p:par>
                      </p:childTnLst>
                    </p:cTn>
                  </p:par>
                </p:childTnLst>
              </p:cTn>
              <p:prevCondLst>
                <p:cond evt="onPrev" delay="0">
                  <p:tgtEl>
                    <p:sldTgt/>
                  </p:tgtEl>
                </p:cond>
              </p:prevCondLst>
              <p:nextCondLst>
                <p:cond evt="onNext" delay="0">
                  <p:tgtEl>
                    <p:sldTgt/>
                  </p:tgtEl>
                </p:cond>
              </p:nextCondLst>
            </p:seq>
            <p:seq concurrent="1" nextAc="seek">
              <p:cTn id="7" restart="whenNotActive" fill="hold" evtFilter="cancelBubble" nodeType="interactiveSeq">
                <p:stCondLst>
                  <p:cond evt="onClick" delay="0">
                    <p:tgtEl>
                      <p:spTgt spid="8"/>
                    </p:tgtEl>
                  </p:cond>
                </p:stCondLst>
                <p:endSync evt="end" delay="0">
                  <p:rtn val="all"/>
                </p:endSync>
                <p:childTnLst>
                  <p:par>
                    <p:cTn id="8" fill="hold">
                      <p:stCondLst>
                        <p:cond delay="0"/>
                      </p:stCondLst>
                      <p:childTnLst>
                        <p:par>
                          <p:cTn id="9" fill="hold">
                            <p:stCondLst>
                              <p:cond delay="0"/>
                            </p:stCondLst>
                            <p:childTnLst>
                              <p:par>
                                <p:cTn id="10" presetID="2" presetClass="mediacall" presetSubtype="0" fill="hold" nodeType="clickEffect">
                                  <p:stCondLst>
                                    <p:cond delay="0"/>
                                  </p:stCondLst>
                                  <p:childTnLst>
                                    <p:cmd type="call" cmd="togglePause">
                                      <p:cBhvr>
                                        <p:cTn id="11" dur="1" fill="hold"/>
                                        <p:tgtEl>
                                          <p:spTgt spid="8"/>
                                        </p:tgtEl>
                                      </p:cBhvr>
                                    </p:cmd>
                                  </p:childTnLst>
                                </p:cTn>
                              </p:par>
                            </p:childTnLst>
                          </p:cTn>
                        </p:par>
                      </p:childTnLst>
                    </p:cTn>
                  </p:par>
                </p:childTnLst>
              </p:cTn>
              <p:nextCondLst>
                <p:cond evt="onClick" delay="0">
                  <p:tgtEl>
                    <p:spTgt spid="8"/>
                  </p:tgtEl>
                </p:cond>
              </p:nextCondLst>
            </p:seq>
            <p:video>
              <p:cMediaNode vol="80000">
                <p:cTn id="12" fill="hold" display="0">
                  <p:stCondLst>
                    <p:cond delay="indefinite"/>
                  </p:stCondLst>
                </p:cTn>
                <p:tgtEl>
                  <p:spTgt spid="8"/>
                </p:tgtEl>
              </p:cMediaNode>
            </p:video>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4E489A-7DA5-E93F-A745-B1E04B2544D1}"/>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CF5BC312-C4B5-846D-2B2A-24B508F8C58E}"/>
              </a:ext>
            </a:extLst>
          </p:cNvPr>
          <p:cNvSpPr txBox="1">
            <a:spLocks/>
          </p:cNvSpPr>
          <p:nvPr/>
        </p:nvSpPr>
        <p:spPr>
          <a:xfrm>
            <a:off x="345958" y="73232"/>
            <a:ext cx="11846041" cy="1325563"/>
          </a:xfrm>
          <a:prstGeom prst="rect">
            <a:avLst/>
          </a:prstGeom>
        </p:spPr>
        <p:txBody>
          <a:bodyPr vert="horz" lIns="121920" tIns="60960" rIns="121920" bIns="60960" rtlCol="0" anchor="t" anchorCtr="0">
            <a:noAutofit/>
          </a:bodyPr>
          <a:lstStyle>
            <a:lvl1pPr algn="l" defTabSz="685800" rtl="0" eaLnBrk="1" latinLnBrk="0" hangingPunct="1">
              <a:lnSpc>
                <a:spcPct val="90000"/>
              </a:lnSpc>
              <a:spcBef>
                <a:spcPct val="0"/>
              </a:spcBef>
              <a:buNone/>
              <a:defRPr sz="4000" b="0" kern="1200">
                <a:solidFill>
                  <a:srgbClr val="75C142"/>
                </a:solidFill>
                <a:latin typeface="Arial" panose="020B0604020202020204" pitchFamily="34" charset="0"/>
                <a:ea typeface="+mj-ea"/>
                <a:cs typeface="Arial" panose="020B0604020202020204" pitchFamily="34" charset="0"/>
              </a:defRPr>
            </a:lvl1pPr>
          </a:lstStyle>
          <a:p>
            <a:pPr marL="0" marR="0" lvl="0" indent="0" algn="l" defTabSz="914377" rtl="0" eaLnBrk="1" fontAlgn="auto" latinLnBrk="0" hangingPunct="1">
              <a:lnSpc>
                <a:spcPct val="90000"/>
              </a:lnSpc>
              <a:spcBef>
                <a:spcPct val="0"/>
              </a:spcBef>
              <a:spcAft>
                <a:spcPts val="0"/>
              </a:spcAft>
              <a:buClrTx/>
              <a:buSzTx/>
              <a:buFontTx/>
              <a:buNone/>
              <a:tabLst/>
              <a:defRPr/>
            </a:pPr>
            <a:r>
              <a:rPr kumimoji="0" lang="en-GB" sz="4267" b="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lightbulb moment </a:t>
            </a:r>
            <a:r>
              <a:rPr kumimoji="0" lang="en-GB" sz="4267" b="0" i="0" u="none" strike="noStrike" kern="1200" cap="none" spc="0" normalizeH="0" baseline="0" noProof="0" dirty="0">
                <a:ln>
                  <a:noFill/>
                </a:ln>
                <a:solidFill>
                  <a:srgbClr val="729E23"/>
                </a:solidFill>
                <a:effectLst/>
                <a:uLnTx/>
                <a:uFillTx/>
                <a:latin typeface="Arial" panose="020B0604020202020204" pitchFamily="34" charset="0"/>
                <a:ea typeface="+mj-ea"/>
                <a:cs typeface="Arial" panose="020B0604020202020204" pitchFamily="34" charset="0"/>
              </a:rPr>
              <a:t>- don’t just serve the current market, grow it – and do the right thing</a:t>
            </a:r>
          </a:p>
        </p:txBody>
      </p:sp>
      <p:grpSp>
        <p:nvGrpSpPr>
          <p:cNvPr id="3" name="Group 2">
            <a:extLst>
              <a:ext uri="{FF2B5EF4-FFF2-40B4-BE49-F238E27FC236}">
                <a16:creationId xmlns:a16="http://schemas.microsoft.com/office/drawing/2014/main" id="{244BEF12-A064-E01B-C404-3FB077C2DB04}"/>
              </a:ext>
            </a:extLst>
          </p:cNvPr>
          <p:cNvGrpSpPr/>
          <p:nvPr/>
        </p:nvGrpSpPr>
        <p:grpSpPr>
          <a:xfrm>
            <a:off x="911124" y="1611940"/>
            <a:ext cx="2930013" cy="1325563"/>
            <a:chOff x="0" y="118781"/>
            <a:chExt cx="2546555" cy="1216800"/>
          </a:xfrm>
        </p:grpSpPr>
        <p:sp>
          <p:nvSpPr>
            <p:cNvPr id="4" name="Rectangle: Rounded Corners 3">
              <a:extLst>
                <a:ext uri="{FF2B5EF4-FFF2-40B4-BE49-F238E27FC236}">
                  <a16:creationId xmlns:a16="http://schemas.microsoft.com/office/drawing/2014/main" id="{6534DA8E-9EFC-CC01-5CC8-A9FDD13CD755}"/>
                </a:ext>
              </a:extLst>
            </p:cNvPr>
            <p:cNvSpPr/>
            <p:nvPr/>
          </p:nvSpPr>
          <p:spPr>
            <a:xfrm>
              <a:off x="0" y="118781"/>
              <a:ext cx="2546555" cy="1216800"/>
            </a:xfrm>
            <a:prstGeom prst="roundRect">
              <a:avLst/>
            </a:prstGeom>
          </p:spPr>
          <p:style>
            <a:lnRef idx="1">
              <a:schemeClr val="accent6"/>
            </a:lnRef>
            <a:fillRef idx="2">
              <a:schemeClr val="accent6"/>
            </a:fillRef>
            <a:effectRef idx="1">
              <a:schemeClr val="accent6"/>
            </a:effectRef>
            <a:fontRef idx="minor">
              <a:schemeClr val="dk1"/>
            </a:fontRef>
          </p:style>
          <p:txBody>
            <a:bodyPr/>
            <a:lstStyle/>
            <a:p>
              <a:pPr marL="0" marR="0" lvl="0" indent="0" algn="l" defTabSz="609585"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Rectangle: Rounded Corners 4">
              <a:extLst>
                <a:ext uri="{FF2B5EF4-FFF2-40B4-BE49-F238E27FC236}">
                  <a16:creationId xmlns:a16="http://schemas.microsoft.com/office/drawing/2014/main" id="{B9FB0C50-AC09-C2BE-A897-2E7972BCE28F}"/>
                </a:ext>
              </a:extLst>
            </p:cNvPr>
            <p:cNvSpPr txBox="1"/>
            <p:nvPr/>
          </p:nvSpPr>
          <p:spPr>
            <a:xfrm>
              <a:off x="59398" y="178178"/>
              <a:ext cx="2427757" cy="1098003"/>
            </a:xfrm>
            <a:prstGeom prst="rect">
              <a:avLst/>
            </a:prstGeom>
          </p:spPr>
          <p:style>
            <a:lnRef idx="0">
              <a:scrgbClr r="0" g="0" b="0"/>
            </a:lnRef>
            <a:fillRef idx="0">
              <a:scrgbClr r="0" g="0" b="0"/>
            </a:fillRef>
            <a:effectRef idx="0">
              <a:scrgbClr r="0" g="0" b="0"/>
            </a:effectRef>
            <a:fontRef idx="minor">
              <a:schemeClr val="dk1"/>
            </a:fontRef>
          </p:style>
          <p:txBody>
            <a:bodyPr spcFirstLastPara="0" vert="horz" wrap="square" lIns="101600" tIns="101600" rIns="101600" bIns="101600" numCol="1" spcCol="1270" anchor="ctr" anchorCtr="0">
              <a:noAutofit/>
            </a:bodyPr>
            <a:lstStyle/>
            <a:p>
              <a:pPr marL="0" marR="0" lvl="0" indent="0" algn="ctr" defTabSz="1185304" rtl="0" eaLnBrk="1" fontAlgn="auto" latinLnBrk="0" hangingPunct="1">
                <a:lnSpc>
                  <a:spcPct val="90000"/>
                </a:lnSpc>
                <a:spcBef>
                  <a:spcPct val="0"/>
                </a:spcBef>
                <a:spcAft>
                  <a:spcPct val="35000"/>
                </a:spcAft>
                <a:buClrTx/>
                <a:buSzTx/>
                <a:buFontTx/>
                <a:buNone/>
                <a:tabLst/>
                <a:defRPr/>
              </a:pPr>
              <a:r>
                <a:rPr kumimoji="0" lang="en-US" sz="2667" b="0" i="0" u="none" strike="noStrike" kern="1200" cap="none" spc="0" normalizeH="0" baseline="0" noProof="0" dirty="0">
                  <a:ln>
                    <a:noFill/>
                  </a:ln>
                  <a:solidFill>
                    <a:prstClr val="black"/>
                  </a:solidFill>
                  <a:effectLst/>
                  <a:uLnTx/>
                  <a:uFillTx/>
                  <a:latin typeface="Calibri" panose="020F0502020204030204"/>
                  <a:ea typeface="+mn-ea"/>
                  <a:cs typeface="+mn-cs"/>
                </a:rPr>
                <a:t>Doing the deals is the easy part</a:t>
              </a:r>
              <a:endParaRPr kumimoji="0" lang="en-GB" sz="2667"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grpSp>
        <p:nvGrpSpPr>
          <p:cNvPr id="9" name="Group 8">
            <a:extLst>
              <a:ext uri="{FF2B5EF4-FFF2-40B4-BE49-F238E27FC236}">
                <a16:creationId xmlns:a16="http://schemas.microsoft.com/office/drawing/2014/main" id="{F81985D9-9DE6-D702-767E-29EE3A04EDA2}"/>
              </a:ext>
            </a:extLst>
          </p:cNvPr>
          <p:cNvGrpSpPr/>
          <p:nvPr/>
        </p:nvGrpSpPr>
        <p:grpSpPr>
          <a:xfrm>
            <a:off x="8858094" y="1611940"/>
            <a:ext cx="2930013" cy="1325563"/>
            <a:chOff x="6906927" y="-1561215"/>
            <a:chExt cx="2546555" cy="1216800"/>
          </a:xfrm>
        </p:grpSpPr>
        <p:sp>
          <p:nvSpPr>
            <p:cNvPr id="10" name="Rectangle: Rounded Corners 9">
              <a:extLst>
                <a:ext uri="{FF2B5EF4-FFF2-40B4-BE49-F238E27FC236}">
                  <a16:creationId xmlns:a16="http://schemas.microsoft.com/office/drawing/2014/main" id="{C3D9B165-08BD-B6E2-CE7F-A8360AD1AB87}"/>
                </a:ext>
              </a:extLst>
            </p:cNvPr>
            <p:cNvSpPr/>
            <p:nvPr/>
          </p:nvSpPr>
          <p:spPr>
            <a:xfrm>
              <a:off x="6906927" y="-1561215"/>
              <a:ext cx="2546555" cy="1216800"/>
            </a:xfrm>
            <a:prstGeom prst="roundRect">
              <a:avLst/>
            </a:prstGeom>
          </p:spPr>
          <p:style>
            <a:lnRef idx="1">
              <a:schemeClr val="accent6"/>
            </a:lnRef>
            <a:fillRef idx="2">
              <a:schemeClr val="accent6"/>
            </a:fillRef>
            <a:effectRef idx="1">
              <a:schemeClr val="accent6"/>
            </a:effectRef>
            <a:fontRef idx="minor">
              <a:schemeClr val="dk1"/>
            </a:fontRef>
          </p:style>
          <p:txBody>
            <a:bodyPr/>
            <a:lstStyle/>
            <a:p>
              <a:pPr marL="0" marR="0" lvl="0" indent="0" algn="l" defTabSz="609585"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1" name="Rectangle: Rounded Corners 4">
              <a:extLst>
                <a:ext uri="{FF2B5EF4-FFF2-40B4-BE49-F238E27FC236}">
                  <a16:creationId xmlns:a16="http://schemas.microsoft.com/office/drawing/2014/main" id="{E562D599-4E74-5242-DCCB-DC49AB94C1F5}"/>
                </a:ext>
              </a:extLst>
            </p:cNvPr>
            <p:cNvSpPr txBox="1"/>
            <p:nvPr/>
          </p:nvSpPr>
          <p:spPr>
            <a:xfrm>
              <a:off x="6966324" y="-1477749"/>
              <a:ext cx="2427757" cy="1098003"/>
            </a:xfrm>
            <a:prstGeom prst="rect">
              <a:avLst/>
            </a:prstGeom>
          </p:spPr>
          <p:style>
            <a:lnRef idx="0">
              <a:scrgbClr r="0" g="0" b="0"/>
            </a:lnRef>
            <a:fillRef idx="0">
              <a:scrgbClr r="0" g="0" b="0"/>
            </a:fillRef>
            <a:effectRef idx="0">
              <a:scrgbClr r="0" g="0" b="0"/>
            </a:effectRef>
            <a:fontRef idx="minor">
              <a:schemeClr val="dk1"/>
            </a:fontRef>
          </p:style>
          <p:txBody>
            <a:bodyPr spcFirstLastPara="0" vert="horz" wrap="square" lIns="101600" tIns="101600" rIns="101600" bIns="101600" numCol="1" spcCol="1270" anchor="ctr" anchorCtr="0">
              <a:noAutofit/>
            </a:bodyPr>
            <a:lstStyle/>
            <a:p>
              <a:pPr marL="0" marR="0" lvl="0" indent="0" algn="ctr" defTabSz="1185304" rtl="0" eaLnBrk="1" fontAlgn="auto" latinLnBrk="0" hangingPunct="1">
                <a:lnSpc>
                  <a:spcPct val="90000"/>
                </a:lnSpc>
                <a:spcBef>
                  <a:spcPct val="0"/>
                </a:spcBef>
                <a:spcAft>
                  <a:spcPct val="35000"/>
                </a:spcAft>
                <a:buClrTx/>
                <a:buSzTx/>
                <a:buFontTx/>
                <a:buNone/>
                <a:tabLst/>
                <a:defRPr/>
              </a:pPr>
              <a:r>
                <a:rPr kumimoji="0" lang="en-US" sz="2667" b="0" i="0" u="none" strike="noStrike" kern="1200" cap="none" spc="0" normalizeH="0" baseline="0" noProof="0" dirty="0">
                  <a:ln>
                    <a:noFill/>
                  </a:ln>
                  <a:solidFill>
                    <a:prstClr val="black"/>
                  </a:solidFill>
                  <a:effectLst/>
                  <a:uLnTx/>
                  <a:uFillTx/>
                  <a:latin typeface="Calibri" panose="020F0502020204030204"/>
                  <a:ea typeface="+mn-ea"/>
                  <a:cs typeface="+mn-cs"/>
                </a:rPr>
                <a:t>True Deal Origination - CFN</a:t>
              </a:r>
              <a:endParaRPr kumimoji="0" lang="en-GB" sz="2667"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sp>
        <p:nvSpPr>
          <p:cNvPr id="12" name="Rectangle: Rounded Corners 11">
            <a:extLst>
              <a:ext uri="{FF2B5EF4-FFF2-40B4-BE49-F238E27FC236}">
                <a16:creationId xmlns:a16="http://schemas.microsoft.com/office/drawing/2014/main" id="{AAA04620-96FF-9C8A-B22B-6B0F739D07D3}"/>
              </a:ext>
            </a:extLst>
          </p:cNvPr>
          <p:cNvSpPr/>
          <p:nvPr/>
        </p:nvSpPr>
        <p:spPr>
          <a:xfrm>
            <a:off x="4945568" y="1611940"/>
            <a:ext cx="2930013" cy="1325563"/>
          </a:xfrm>
          <a:prstGeom prst="roundRect">
            <a:avLst/>
          </a:prstGeom>
        </p:spPr>
        <p:style>
          <a:lnRef idx="1">
            <a:schemeClr val="accent6"/>
          </a:lnRef>
          <a:fillRef idx="2">
            <a:schemeClr val="accent6"/>
          </a:fillRef>
          <a:effectRef idx="1">
            <a:schemeClr val="accent6"/>
          </a:effectRef>
          <a:fontRef idx="minor">
            <a:schemeClr val="dk1"/>
          </a:fontRef>
        </p:style>
        <p:txBody>
          <a:bodyPr/>
          <a:lstStyle/>
          <a:p>
            <a:pPr marL="0" marR="0" lvl="0" indent="0" algn="l" defTabSz="609585"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3" name="Rectangle: Rounded Corners 4">
            <a:extLst>
              <a:ext uri="{FF2B5EF4-FFF2-40B4-BE49-F238E27FC236}">
                <a16:creationId xmlns:a16="http://schemas.microsoft.com/office/drawing/2014/main" id="{0DA8D4AF-F76C-FFFD-AC9E-541391364375}"/>
              </a:ext>
            </a:extLst>
          </p:cNvPr>
          <p:cNvSpPr txBox="1"/>
          <p:nvPr/>
        </p:nvSpPr>
        <p:spPr>
          <a:xfrm>
            <a:off x="5013911" y="1729085"/>
            <a:ext cx="2793327" cy="1196147"/>
          </a:xfrm>
          <a:prstGeom prst="rect">
            <a:avLst/>
          </a:prstGeom>
        </p:spPr>
        <p:style>
          <a:lnRef idx="0">
            <a:scrgbClr r="0" g="0" b="0"/>
          </a:lnRef>
          <a:fillRef idx="0">
            <a:scrgbClr r="0" g="0" b="0"/>
          </a:fillRef>
          <a:effectRef idx="0">
            <a:scrgbClr r="0" g="0" b="0"/>
          </a:effectRef>
          <a:fontRef idx="minor">
            <a:schemeClr val="dk1"/>
          </a:fontRef>
        </p:style>
        <p:txBody>
          <a:bodyPr spcFirstLastPara="0" vert="horz" wrap="square" lIns="101600" tIns="101600" rIns="101600" bIns="101600" numCol="1" spcCol="1270" anchor="ctr" anchorCtr="0">
            <a:noAutofit/>
          </a:bodyPr>
          <a:lstStyle/>
          <a:p>
            <a:pPr marL="0" marR="0" lvl="0" indent="0" algn="ctr" defTabSz="1185304" rtl="0" eaLnBrk="1" fontAlgn="auto" latinLnBrk="0" hangingPunct="1">
              <a:lnSpc>
                <a:spcPct val="90000"/>
              </a:lnSpc>
              <a:spcBef>
                <a:spcPct val="0"/>
              </a:spcBef>
              <a:spcAft>
                <a:spcPct val="35000"/>
              </a:spcAft>
              <a:buClrTx/>
              <a:buSzTx/>
              <a:buFontTx/>
              <a:buNone/>
              <a:tabLst/>
              <a:defRPr/>
            </a:pPr>
            <a:r>
              <a:rPr kumimoji="0" lang="en-US" sz="2667" b="0" i="0" u="none" strike="noStrike" kern="1200" cap="none" spc="0" normalizeH="0" baseline="0" noProof="0" dirty="0">
                <a:ln>
                  <a:noFill/>
                </a:ln>
                <a:solidFill>
                  <a:prstClr val="black"/>
                </a:solidFill>
                <a:effectLst/>
                <a:uLnTx/>
                <a:uFillTx/>
                <a:latin typeface="Calibri" panose="020F0502020204030204"/>
                <a:ea typeface="+mn-ea"/>
                <a:cs typeface="+mn-cs"/>
              </a:rPr>
              <a:t>Deal origination is harder – CF firms</a:t>
            </a:r>
            <a:endParaRPr kumimoji="0" lang="en-GB" sz="2667"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CDFE7CD4-5F91-3E1B-9858-6F53DB3C32B2}"/>
              </a:ext>
            </a:extLst>
          </p:cNvPr>
          <p:cNvSpPr txBox="1"/>
          <p:nvPr/>
        </p:nvSpPr>
        <p:spPr>
          <a:xfrm>
            <a:off x="911124" y="3150647"/>
            <a:ext cx="2998357" cy="1569660"/>
          </a:xfrm>
          <a:prstGeom prst="rect">
            <a:avLst/>
          </a:prstGeom>
          <a:noFill/>
        </p:spPr>
        <p:txBody>
          <a:bodyPr wrap="square" rtlCol="0">
            <a:spAutoFit/>
          </a:bodyPr>
          <a:lstStyle/>
          <a:p>
            <a:pPr marL="380990" marR="0" lvl="0" indent="-38099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Arial"/>
                <a:ea typeface="+mn-ea"/>
                <a:cs typeface="+mn-cs"/>
              </a:rPr>
              <a:t>Had an approach</a:t>
            </a:r>
          </a:p>
          <a:p>
            <a:pPr marL="380990" marR="0" lvl="0" indent="-38099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Arial"/>
                <a:ea typeface="+mn-ea"/>
                <a:cs typeface="+mn-cs"/>
              </a:rPr>
              <a:t>Found a target to buy</a:t>
            </a:r>
          </a:p>
          <a:p>
            <a:pPr marL="380990" marR="0" lvl="0" indent="-38099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2400" b="0" i="0" u="none" strike="noStrike" kern="1200" cap="none" spc="0" normalizeH="0" baseline="0" noProof="0" dirty="0">
              <a:ln>
                <a:noFill/>
              </a:ln>
              <a:solidFill>
                <a:srgbClr val="000000"/>
              </a:solidFill>
              <a:effectLst/>
              <a:uLnTx/>
              <a:uFillTx/>
              <a:latin typeface="Arial"/>
              <a:ea typeface="+mn-ea"/>
              <a:cs typeface="+mn-cs"/>
            </a:endParaRPr>
          </a:p>
        </p:txBody>
      </p:sp>
      <p:sp>
        <p:nvSpPr>
          <p:cNvPr id="8" name="TextBox 7">
            <a:extLst>
              <a:ext uri="{FF2B5EF4-FFF2-40B4-BE49-F238E27FC236}">
                <a16:creationId xmlns:a16="http://schemas.microsoft.com/office/drawing/2014/main" id="{242EF66F-5F9B-2A5E-62EA-E54DE1341449}"/>
              </a:ext>
            </a:extLst>
          </p:cNvPr>
          <p:cNvSpPr txBox="1"/>
          <p:nvPr/>
        </p:nvSpPr>
        <p:spPr>
          <a:xfrm>
            <a:off x="4945569" y="3150648"/>
            <a:ext cx="2793327" cy="1200329"/>
          </a:xfrm>
          <a:prstGeom prst="rect">
            <a:avLst/>
          </a:prstGeom>
          <a:noFill/>
        </p:spPr>
        <p:txBody>
          <a:bodyPr wrap="square" rtlCol="0">
            <a:spAutoFit/>
          </a:bodyPr>
          <a:lstStyle/>
          <a:p>
            <a:pPr marL="380990" marR="0" lvl="0" indent="-38099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Arial"/>
                <a:ea typeface="+mn-ea"/>
                <a:cs typeface="+mn-cs"/>
              </a:rPr>
              <a:t>Find the buyer</a:t>
            </a:r>
          </a:p>
          <a:p>
            <a:pPr marL="380990" marR="0" lvl="0" indent="-38099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Arial"/>
                <a:ea typeface="+mn-ea"/>
                <a:cs typeface="+mn-cs"/>
              </a:rPr>
              <a:t>Find a target</a:t>
            </a:r>
          </a:p>
          <a:p>
            <a:pPr marL="380990" marR="0" lvl="0" indent="-38099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2400" b="0" i="0" u="none" strike="noStrike" kern="1200" cap="none" spc="0" normalizeH="0" baseline="0" noProof="0" dirty="0">
              <a:ln>
                <a:noFill/>
              </a:ln>
              <a:solidFill>
                <a:srgbClr val="000000"/>
              </a:solidFill>
              <a:effectLst/>
              <a:uLnTx/>
              <a:uFillTx/>
              <a:latin typeface="Arial"/>
              <a:ea typeface="+mn-ea"/>
              <a:cs typeface="+mn-cs"/>
            </a:endParaRPr>
          </a:p>
        </p:txBody>
      </p:sp>
      <p:sp>
        <p:nvSpPr>
          <p:cNvPr id="14" name="TextBox 13">
            <a:extLst>
              <a:ext uri="{FF2B5EF4-FFF2-40B4-BE49-F238E27FC236}">
                <a16:creationId xmlns:a16="http://schemas.microsoft.com/office/drawing/2014/main" id="{5823FAB7-412F-1E9C-D1F1-0CE0CA5D001C}"/>
              </a:ext>
            </a:extLst>
          </p:cNvPr>
          <p:cNvSpPr txBox="1"/>
          <p:nvPr/>
        </p:nvSpPr>
        <p:spPr>
          <a:xfrm>
            <a:off x="8994781" y="3150647"/>
            <a:ext cx="2793327" cy="1200329"/>
          </a:xfrm>
          <a:prstGeom prst="rect">
            <a:avLst/>
          </a:prstGeom>
          <a:noFill/>
        </p:spPr>
        <p:txBody>
          <a:bodyPr wrap="square" rtlCol="0">
            <a:spAutoFit/>
          </a:bodyPr>
          <a:lstStyle/>
          <a:p>
            <a:pPr marL="380990" marR="0" lvl="0" indent="-38099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Arial"/>
                <a:ea typeface="+mn-ea"/>
                <a:cs typeface="+mn-cs"/>
              </a:rPr>
              <a:t>Make it sellable</a:t>
            </a:r>
          </a:p>
          <a:p>
            <a:pPr marL="380990" marR="0" lvl="0" indent="-38099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Arial"/>
                <a:ea typeface="+mn-ea"/>
                <a:cs typeface="+mn-cs"/>
              </a:rPr>
              <a:t>Encourage M&amp;A</a:t>
            </a:r>
          </a:p>
          <a:p>
            <a:pPr marL="380990" marR="0" lvl="0" indent="-38099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2400" b="0" i="0" u="none" strike="noStrike" kern="1200" cap="none" spc="0" normalizeH="0" baseline="0" noProof="0" dirty="0">
              <a:ln>
                <a:noFill/>
              </a:ln>
              <a:solidFill>
                <a:srgbClr val="000000"/>
              </a:solidFill>
              <a:effectLst/>
              <a:uLnTx/>
              <a:uFillTx/>
              <a:latin typeface="Arial"/>
              <a:ea typeface="+mn-ea"/>
              <a:cs typeface="+mn-cs"/>
            </a:endParaRPr>
          </a:p>
        </p:txBody>
      </p:sp>
      <p:sp>
        <p:nvSpPr>
          <p:cNvPr id="15" name="Arrow: Up 14">
            <a:extLst>
              <a:ext uri="{FF2B5EF4-FFF2-40B4-BE49-F238E27FC236}">
                <a16:creationId xmlns:a16="http://schemas.microsoft.com/office/drawing/2014/main" id="{40706123-0344-97C3-B592-8FC508070BEA}"/>
              </a:ext>
            </a:extLst>
          </p:cNvPr>
          <p:cNvSpPr/>
          <p:nvPr/>
        </p:nvSpPr>
        <p:spPr>
          <a:xfrm>
            <a:off x="10041775" y="4037945"/>
            <a:ext cx="665019" cy="1208116"/>
          </a:xfrm>
          <a:prstGeom prst="upArrow">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FFFFFF"/>
              </a:solidFill>
              <a:effectLst/>
              <a:uLnTx/>
              <a:uFillTx/>
              <a:latin typeface="Arial"/>
              <a:ea typeface="+mn-ea"/>
              <a:cs typeface="+mn-cs"/>
            </a:endParaRPr>
          </a:p>
        </p:txBody>
      </p:sp>
    </p:spTree>
    <p:extLst>
      <p:ext uri="{BB962C8B-B14F-4D97-AF65-F5344CB8AC3E}">
        <p14:creationId xmlns:p14="http://schemas.microsoft.com/office/powerpoint/2010/main" val="7168049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1779D6-22DA-C410-BD0B-FE15142B3D97}"/>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5A13C3A5-6A42-82D5-1C59-02EB7D28C501}"/>
              </a:ext>
            </a:extLst>
          </p:cNvPr>
          <p:cNvSpPr>
            <a:spLocks noGrp="1"/>
          </p:cNvSpPr>
          <p:nvPr>
            <p:ph type="title"/>
          </p:nvPr>
        </p:nvSpPr>
        <p:spPr>
          <a:xfrm>
            <a:off x="838200" y="382966"/>
            <a:ext cx="11049000" cy="863600"/>
          </a:xfrm>
        </p:spPr>
        <p:txBody>
          <a:bodyPr/>
          <a:lstStyle/>
          <a:p>
            <a:pPr algn="ctr"/>
            <a:r>
              <a:rPr lang="en-US" b="1" dirty="0">
                <a:solidFill>
                  <a:schemeClr val="tx1"/>
                </a:solidFill>
              </a:rPr>
              <a:t>Who are you? What impact can you have?</a:t>
            </a:r>
            <a:endParaRPr lang="en-GB" b="1" dirty="0">
              <a:solidFill>
                <a:schemeClr val="tx1"/>
              </a:solidFill>
            </a:endParaRPr>
          </a:p>
        </p:txBody>
      </p:sp>
      <p:sp>
        <p:nvSpPr>
          <p:cNvPr id="2" name="Rectangle 1">
            <a:extLst>
              <a:ext uri="{FF2B5EF4-FFF2-40B4-BE49-F238E27FC236}">
                <a16:creationId xmlns:a16="http://schemas.microsoft.com/office/drawing/2014/main" id="{6D525F81-9E51-D530-83E3-25107C9C564D}"/>
              </a:ext>
            </a:extLst>
          </p:cNvPr>
          <p:cNvSpPr/>
          <p:nvPr/>
        </p:nvSpPr>
        <p:spPr>
          <a:xfrm>
            <a:off x="1" y="1313666"/>
            <a:ext cx="12191999" cy="3447098"/>
          </a:xfrm>
          <a:prstGeom prst="rect">
            <a:avLst/>
          </a:prstGeom>
          <a:noFill/>
        </p:spPr>
        <p:txBody>
          <a:bodyPr wrap="square" lIns="121920" tIns="60960" rIns="121920" bIns="60960">
            <a:spAutoFit/>
          </a:bodyPr>
          <a:lstStyle/>
          <a:p>
            <a:pPr marL="0" marR="0" lvl="0" indent="0" algn="ctr" defTabSz="1219170" rtl="0" eaLnBrk="1" fontAlgn="auto" latinLnBrk="0" hangingPunct="1">
              <a:lnSpc>
                <a:spcPct val="100000"/>
              </a:lnSpc>
              <a:spcBef>
                <a:spcPts val="0"/>
              </a:spcBef>
              <a:spcAft>
                <a:spcPts val="0"/>
              </a:spcAft>
              <a:buClr>
                <a:srgbClr val="000000"/>
              </a:buClr>
              <a:buSzTx/>
              <a:buFontTx/>
              <a:buNone/>
              <a:tabLst/>
              <a:defRPr/>
            </a:pPr>
            <a:r>
              <a:rPr kumimoji="0" lang="en-GB" sz="7200" b="1" i="0" u="none" strike="noStrike" kern="0" cap="none" spc="0" normalizeH="0" baseline="0" noProof="0" dirty="0">
                <a:ln w="9525">
                  <a:solidFill>
                    <a:srgbClr val="FFFFFF"/>
                  </a:solidFill>
                  <a:prstDash val="solid"/>
                </a:ln>
                <a:solidFill>
                  <a:schemeClr val="accent6"/>
                </a:solidFill>
                <a:effectLst>
                  <a:outerShdw blurRad="12700" dist="38100" dir="2700000" algn="tl" rotWithShape="0">
                    <a:srgbClr val="FFFFFF">
                      <a:lumMod val="50000"/>
                    </a:srgbClr>
                  </a:outerShdw>
                </a:effectLst>
                <a:uLnTx/>
                <a:uFillTx/>
                <a:latin typeface="Arial"/>
                <a:ea typeface="+mn-ea"/>
                <a:cs typeface="Arial"/>
                <a:sym typeface="Arial"/>
              </a:rPr>
              <a:t>Opportunity</a:t>
            </a:r>
          </a:p>
          <a:p>
            <a:pPr marL="0" marR="0" lvl="0" indent="0" algn="ctr" defTabSz="1219170" rtl="0" eaLnBrk="1" fontAlgn="auto" latinLnBrk="0" hangingPunct="1">
              <a:lnSpc>
                <a:spcPct val="100000"/>
              </a:lnSpc>
              <a:spcBef>
                <a:spcPts val="0"/>
              </a:spcBef>
              <a:spcAft>
                <a:spcPts val="0"/>
              </a:spcAft>
              <a:buClr>
                <a:srgbClr val="000000"/>
              </a:buClr>
              <a:buSzTx/>
              <a:buFontTx/>
              <a:buNone/>
              <a:tabLst/>
              <a:defRPr/>
            </a:pPr>
            <a:r>
              <a:rPr kumimoji="0" lang="en-GB" sz="7200" b="1" i="0" u="none" strike="noStrike" kern="0" cap="none" spc="0" normalizeH="0" baseline="0" noProof="0" dirty="0">
                <a:ln w="9525">
                  <a:solidFill>
                    <a:srgbClr val="FFFFFF"/>
                  </a:solidFill>
                  <a:prstDash val="solid"/>
                </a:ln>
                <a:solidFill>
                  <a:schemeClr val="tx1">
                    <a:lumMod val="50000"/>
                    <a:lumOff val="50000"/>
                  </a:schemeClr>
                </a:solidFill>
                <a:effectLst>
                  <a:outerShdw blurRad="12700" dist="38100" dir="2700000" algn="tl" rotWithShape="0">
                    <a:srgbClr val="FFFFFF">
                      <a:lumMod val="50000"/>
                    </a:srgbClr>
                  </a:outerShdw>
                </a:effectLst>
                <a:uLnTx/>
                <a:uFillTx/>
                <a:latin typeface="Arial"/>
                <a:ea typeface="+mn-ea"/>
                <a:cs typeface="Arial"/>
                <a:sym typeface="Arial"/>
              </a:rPr>
              <a:t>Influence</a:t>
            </a:r>
          </a:p>
          <a:p>
            <a:pPr marL="0" marR="0" lvl="0" indent="0" algn="ctr" defTabSz="1219170" rtl="0" eaLnBrk="1" fontAlgn="auto" latinLnBrk="0" hangingPunct="1">
              <a:lnSpc>
                <a:spcPct val="100000"/>
              </a:lnSpc>
              <a:spcBef>
                <a:spcPts val="0"/>
              </a:spcBef>
              <a:spcAft>
                <a:spcPts val="0"/>
              </a:spcAft>
              <a:buClr>
                <a:srgbClr val="000000"/>
              </a:buClr>
              <a:buSzTx/>
              <a:buFontTx/>
              <a:buNone/>
              <a:tabLst/>
              <a:defRPr/>
            </a:pPr>
            <a:r>
              <a:rPr kumimoji="0" lang="en-GB" sz="7200" b="1" i="0" u="none" strike="noStrike" kern="0" cap="none" spc="0" normalizeH="0" baseline="0" noProof="0" dirty="0">
                <a:ln w="9525">
                  <a:solidFill>
                    <a:srgbClr val="FFFFFF"/>
                  </a:solidFill>
                  <a:prstDash val="solid"/>
                </a:ln>
                <a:solidFill>
                  <a:srgbClr val="0070C0"/>
                </a:solidFill>
                <a:effectLst>
                  <a:outerShdw blurRad="12700" dist="38100" dir="2700000" algn="tl" rotWithShape="0">
                    <a:srgbClr val="FFFFFF">
                      <a:lumMod val="50000"/>
                    </a:srgbClr>
                  </a:outerShdw>
                </a:effectLst>
                <a:uLnTx/>
                <a:uFillTx/>
                <a:latin typeface="Arial"/>
                <a:ea typeface="+mn-ea"/>
                <a:cs typeface="Arial"/>
                <a:sym typeface="Arial"/>
              </a:rPr>
              <a:t>…the Responsibility?</a:t>
            </a:r>
            <a:endParaRPr kumimoji="0" lang="en-GB" sz="10666" b="1" i="0" u="none" strike="noStrike" kern="0" cap="none" spc="0" normalizeH="0" baseline="0" noProof="0" dirty="0">
              <a:ln w="9525">
                <a:solidFill>
                  <a:srgbClr val="FFFFFF"/>
                </a:solidFill>
                <a:prstDash val="solid"/>
              </a:ln>
              <a:solidFill>
                <a:srgbClr val="0070C0"/>
              </a:solidFill>
              <a:effectLst>
                <a:outerShdw blurRad="12700" dist="38100" dir="2700000" algn="tl" rotWithShape="0">
                  <a:srgbClr val="FFFFFF">
                    <a:lumMod val="50000"/>
                  </a:srgbClr>
                </a:outerShdw>
              </a:effectLst>
              <a:uLnTx/>
              <a:uFillTx/>
              <a:latin typeface="Arial"/>
              <a:ea typeface="+mn-ea"/>
              <a:cs typeface="Arial"/>
              <a:sym typeface="Arial"/>
            </a:endParaRPr>
          </a:p>
        </p:txBody>
      </p:sp>
    </p:spTree>
    <p:extLst>
      <p:ext uri="{BB962C8B-B14F-4D97-AF65-F5344CB8AC3E}">
        <p14:creationId xmlns:p14="http://schemas.microsoft.com/office/powerpoint/2010/main" val="15060009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9FA292-9F70-8839-B89B-1AA66FCF6F74}"/>
              </a:ext>
            </a:extLst>
          </p:cNvPr>
          <p:cNvSpPr>
            <a:spLocks noGrp="1"/>
          </p:cNvSpPr>
          <p:nvPr>
            <p:ph type="title"/>
          </p:nvPr>
        </p:nvSpPr>
        <p:spPr>
          <a:xfrm>
            <a:off x="838200" y="735667"/>
            <a:ext cx="4903694" cy="3217768"/>
          </a:xfrm>
        </p:spPr>
        <p:txBody>
          <a:bodyPr>
            <a:noAutofit/>
          </a:bodyPr>
          <a:lstStyle/>
          <a:p>
            <a:pPr algn="ctr"/>
            <a:r>
              <a:rPr lang="en-US" sz="9000" dirty="0">
                <a:solidFill>
                  <a:schemeClr val="tx1"/>
                </a:solidFill>
              </a:rPr>
              <a:t>Whose job is it anyway?</a:t>
            </a:r>
            <a:endParaRPr lang="en-GB" sz="9000" dirty="0"/>
          </a:p>
        </p:txBody>
      </p:sp>
      <p:pic>
        <p:nvPicPr>
          <p:cNvPr id="1026" name="Picture 2">
            <a:extLst>
              <a:ext uri="{FF2B5EF4-FFF2-40B4-BE49-F238E27FC236}">
                <a16:creationId xmlns:a16="http://schemas.microsoft.com/office/drawing/2014/main" id="{86265497-087A-C80D-9DED-2F3C81866175}"/>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4891"/>
          <a:stretch>
            <a:fillRect/>
          </a:stretch>
        </p:blipFill>
        <p:spPr bwMode="auto">
          <a:xfrm>
            <a:off x="8323729" y="-1"/>
            <a:ext cx="3868271" cy="58789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871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90FF58-5C2B-4C17-5E28-83A71FD1B054}"/>
            </a:ext>
          </a:extLst>
        </p:cNvPr>
        <p:cNvGrpSpPr/>
        <p:nvPr/>
      </p:nvGrpSpPr>
      <p:grpSpPr>
        <a:xfrm>
          <a:off x="0" y="0"/>
          <a:ext cx="0" cy="0"/>
          <a:chOff x="0" y="0"/>
          <a:chExt cx="0" cy="0"/>
        </a:xfrm>
      </p:grpSpPr>
      <p:pic>
        <p:nvPicPr>
          <p:cNvPr id="6" name="Online Media 5" title="W Mitchell - Taking Responsibility">
            <a:hlinkClick r:id="" action="ppaction://media"/>
            <a:extLst>
              <a:ext uri="{FF2B5EF4-FFF2-40B4-BE49-F238E27FC236}">
                <a16:creationId xmlns:a16="http://schemas.microsoft.com/office/drawing/2014/main" id="{76CC0241-DF7B-6A17-544F-9D102EAE96F9}"/>
              </a:ext>
            </a:extLst>
          </p:cNvPr>
          <p:cNvPicPr>
            <a:picLocks noRot="1" noChangeAspect="1"/>
          </p:cNvPicPr>
          <p:nvPr>
            <a:videoFile r:link="rId1"/>
          </p:nvPr>
        </p:nvPicPr>
        <p:blipFill>
          <a:blip r:embed="rId4"/>
          <a:stretch>
            <a:fillRect/>
          </a:stretch>
        </p:blipFill>
        <p:spPr>
          <a:xfrm>
            <a:off x="1842246" y="147917"/>
            <a:ext cx="8825753" cy="6619315"/>
          </a:xfrm>
          <a:prstGeom prst="rect">
            <a:avLst/>
          </a:prstGeom>
        </p:spPr>
      </p:pic>
    </p:spTree>
    <p:extLst>
      <p:ext uri="{BB962C8B-B14F-4D97-AF65-F5344CB8AC3E}">
        <p14:creationId xmlns:p14="http://schemas.microsoft.com/office/powerpoint/2010/main" val="2309336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6"/>
                </p:tgtEl>
              </p:cMediaNode>
            </p:video>
            <p:seq concurrent="1" nextAc="seek">
              <p:cTn id="8" restart="whenNotActive" fill="hold" evtFilter="cancelBubble" nodeType="interactiveSeq">
                <p:stCondLst>
                  <p:cond evt="onClick" delay="0">
                    <p:tgtEl>
                      <p:spTgt spid="6"/>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6"/>
                                        </p:tgtEl>
                                      </p:cBhvr>
                                    </p:cmd>
                                  </p:childTnLst>
                                </p:cTn>
                              </p:par>
                            </p:childTnLst>
                          </p:cTn>
                        </p:par>
                      </p:childTnLst>
                    </p:cTn>
                  </p:par>
                </p:childTnLst>
              </p:cTn>
              <p:nextCondLst>
                <p:cond evt="onClick" delay="0">
                  <p:tgtEl>
                    <p:spTgt spid="6"/>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0ABADA-B513-B85D-2D8D-BCD7D21E9B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46EA46-5510-8986-1262-EBE68F60A1C5}"/>
              </a:ext>
            </a:extLst>
          </p:cNvPr>
          <p:cNvSpPr>
            <a:spLocks noGrp="1"/>
          </p:cNvSpPr>
          <p:nvPr>
            <p:ph type="title"/>
          </p:nvPr>
        </p:nvSpPr>
        <p:spPr>
          <a:xfrm>
            <a:off x="838200" y="447569"/>
            <a:ext cx="10515600" cy="863600"/>
          </a:xfrm>
        </p:spPr>
        <p:txBody>
          <a:bodyPr>
            <a:normAutofit/>
          </a:bodyPr>
          <a:lstStyle/>
          <a:p>
            <a:r>
              <a:rPr lang="en-US" b="1" dirty="0">
                <a:solidFill>
                  <a:schemeClr val="tx1"/>
                </a:solidFill>
              </a:rPr>
              <a:t>Next conference!</a:t>
            </a:r>
            <a:endParaRPr lang="en-GB" b="1" dirty="0"/>
          </a:p>
        </p:txBody>
      </p:sp>
      <p:sp>
        <p:nvSpPr>
          <p:cNvPr id="4" name="Content Placeholder 3">
            <a:extLst>
              <a:ext uri="{FF2B5EF4-FFF2-40B4-BE49-F238E27FC236}">
                <a16:creationId xmlns:a16="http://schemas.microsoft.com/office/drawing/2014/main" id="{23386CC5-EAB7-3C7D-62ED-AD402F13835A}"/>
              </a:ext>
            </a:extLst>
          </p:cNvPr>
          <p:cNvSpPr>
            <a:spLocks noGrp="1"/>
          </p:cNvSpPr>
          <p:nvPr>
            <p:ph idx="1"/>
          </p:nvPr>
        </p:nvSpPr>
        <p:spPr>
          <a:xfrm>
            <a:off x="838201" y="1358539"/>
            <a:ext cx="10515599" cy="3466353"/>
          </a:xfrm>
        </p:spPr>
        <p:txBody>
          <a:bodyPr/>
          <a:lstStyle/>
          <a:p>
            <a:r>
              <a:rPr lang="en-US" dirty="0"/>
              <a:t>Location – Liverpool (definite)</a:t>
            </a:r>
          </a:p>
          <a:p>
            <a:r>
              <a:rPr lang="en-US" dirty="0"/>
              <a:t>Venue –Hilton Hotel (likely)</a:t>
            </a:r>
          </a:p>
          <a:p>
            <a:r>
              <a:rPr lang="en-US" dirty="0"/>
              <a:t>Date – </a:t>
            </a:r>
            <a:r>
              <a:rPr lang="en-US" dirty="0" err="1"/>
              <a:t>Thur</a:t>
            </a:r>
            <a:r>
              <a:rPr lang="en-US" dirty="0"/>
              <a:t> 5</a:t>
            </a:r>
            <a:r>
              <a:rPr lang="en-US" baseline="30000" dirty="0"/>
              <a:t>th</a:t>
            </a:r>
            <a:r>
              <a:rPr lang="en-US" dirty="0"/>
              <a:t> March 2026 (likely) </a:t>
            </a:r>
          </a:p>
          <a:p>
            <a:r>
              <a:rPr lang="en-US" dirty="0"/>
              <a:t>Football match incl meal at Everton vs Burnley at new Hill Dickinson Stadium on evening of Wed 4</a:t>
            </a:r>
            <a:r>
              <a:rPr lang="en-US" baseline="30000" dirty="0"/>
              <a:t>th</a:t>
            </a:r>
            <a:r>
              <a:rPr lang="en-US" dirty="0"/>
              <a:t> March (</a:t>
            </a:r>
            <a:r>
              <a:rPr lang="en-US" dirty="0" err="1"/>
              <a:t>pencilled</a:t>
            </a:r>
            <a:r>
              <a:rPr lang="en-US" dirty="0"/>
              <a:t> in)</a:t>
            </a:r>
          </a:p>
          <a:p>
            <a:r>
              <a:rPr lang="en-US" dirty="0"/>
              <a:t>&amp; “The Tracks of Liverpool” on the evening of </a:t>
            </a:r>
            <a:r>
              <a:rPr lang="en-US" dirty="0" err="1"/>
              <a:t>Thur</a:t>
            </a:r>
            <a:r>
              <a:rPr lang="en-US" dirty="0"/>
              <a:t> 5</a:t>
            </a:r>
            <a:r>
              <a:rPr lang="en-US" baseline="30000" dirty="0"/>
              <a:t>th</a:t>
            </a:r>
            <a:r>
              <a:rPr lang="en-US" dirty="0"/>
              <a:t> March (a mystery tour!)</a:t>
            </a:r>
            <a:endParaRPr lang="en-GB" dirty="0"/>
          </a:p>
        </p:txBody>
      </p:sp>
    </p:spTree>
    <p:extLst>
      <p:ext uri="{BB962C8B-B14F-4D97-AF65-F5344CB8AC3E}">
        <p14:creationId xmlns:p14="http://schemas.microsoft.com/office/powerpoint/2010/main" val="2578147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Inner1">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over">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400</Words>
  <Application>Microsoft Office PowerPoint</Application>
  <PresentationFormat>Widescreen</PresentationFormat>
  <Paragraphs>48</Paragraphs>
  <Slides>10</Slides>
  <Notes>8</Notes>
  <HiddenSlides>0</HiddenSlides>
  <MMClips>2</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10</vt:i4>
      </vt:variant>
    </vt:vector>
  </HeadingPairs>
  <TitlesOfParts>
    <vt:vector size="17" baseType="lpstr">
      <vt:lpstr>Aptos</vt:lpstr>
      <vt:lpstr>Aptos Display</vt:lpstr>
      <vt:lpstr>Arial</vt:lpstr>
      <vt:lpstr>Calibri</vt:lpstr>
      <vt:lpstr>Office Theme</vt:lpstr>
      <vt:lpstr>Inner1</vt:lpstr>
      <vt:lpstr>Cover</vt:lpstr>
      <vt:lpstr>The National Conference</vt:lpstr>
      <vt:lpstr>PowerPoint Presentation</vt:lpstr>
      <vt:lpstr>PowerPoint Presentation</vt:lpstr>
      <vt:lpstr>PowerPoint Presentation</vt:lpstr>
      <vt:lpstr>PowerPoint Presentation</vt:lpstr>
      <vt:lpstr>Who are you? What impact can you have?</vt:lpstr>
      <vt:lpstr>Whose job is it anyway?</vt:lpstr>
      <vt:lpstr>PowerPoint Presentation</vt:lpstr>
      <vt:lpstr>Next conference!</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Kirsty McGregor</dc:creator>
  <cp:lastModifiedBy>Kirsty McGregor</cp:lastModifiedBy>
  <cp:revision>9</cp:revision>
  <dcterms:created xsi:type="dcterms:W3CDTF">2025-09-23T16:37:43Z</dcterms:created>
  <dcterms:modified xsi:type="dcterms:W3CDTF">2025-09-30T08:44:20Z</dcterms:modified>
</cp:coreProperties>
</file>