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5.xml" ContentType="application/vnd.openxmlformats-officedocument.theme+xml"/>
  <Override PartName="/ppt/tags/tag75.xml" ContentType="application/vnd.openxmlformats-officedocument.presentationml.tags+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tags/tag76.xml" ContentType="application/vnd.openxmlformats-officedocument.presentationml.tags+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7.xml" ContentType="application/vnd.openxmlformats-officedocument.theme+xml"/>
  <Override PartName="/ppt/tags/tag77.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9" r:id="rId10"/>
    <p:sldMasterId id="2147483766" r:id="rId11"/>
    <p:sldMasterId id="2147483776" r:id="rId12"/>
    <p:sldMasterId id="2147483839" r:id="rId13"/>
    <p:sldMasterId id="2147483913" r:id="rId14"/>
    <p:sldMasterId id="2147483928" r:id="rId15"/>
    <p:sldMasterId id="2147483945" r:id="rId16"/>
  </p:sldMasterIdLst>
  <p:notesMasterIdLst>
    <p:notesMasterId r:id="rId44"/>
  </p:notesMasterIdLst>
  <p:handoutMasterIdLst>
    <p:handoutMasterId r:id="rId45"/>
  </p:handoutMasterIdLst>
  <p:sldIdLst>
    <p:sldId id="2937" r:id="rId17"/>
    <p:sldId id="2775" r:id="rId18"/>
    <p:sldId id="4769" r:id="rId19"/>
    <p:sldId id="2141413567" r:id="rId20"/>
    <p:sldId id="2147478398" r:id="rId21"/>
    <p:sldId id="2147478413" r:id="rId22"/>
    <p:sldId id="2147478414" r:id="rId23"/>
    <p:sldId id="2141413373" r:id="rId24"/>
    <p:sldId id="2141413546" r:id="rId25"/>
    <p:sldId id="2147478391" r:id="rId26"/>
    <p:sldId id="2147478400" r:id="rId27"/>
    <p:sldId id="2147478401" r:id="rId28"/>
    <p:sldId id="2147478402" r:id="rId29"/>
    <p:sldId id="2147478403" r:id="rId30"/>
    <p:sldId id="2147478404" r:id="rId31"/>
    <p:sldId id="2147478406" r:id="rId32"/>
    <p:sldId id="2147478410" r:id="rId33"/>
    <p:sldId id="2141413579" r:id="rId34"/>
    <p:sldId id="2147478390" r:id="rId35"/>
    <p:sldId id="2141413363" r:id="rId36"/>
    <p:sldId id="4401" r:id="rId37"/>
    <p:sldId id="2147478392" r:id="rId38"/>
    <p:sldId id="2141413527" r:id="rId39"/>
    <p:sldId id="2147478412" r:id="rId40"/>
    <p:sldId id="2147478411" r:id="rId41"/>
    <p:sldId id="2147478397" r:id="rId42"/>
    <p:sldId id="2147478399" r:id="rId43"/>
  </p:sldIdLst>
  <p:sldSz cx="9906000" cy="6858000" type="A4"/>
  <p:notesSz cx="6669088" cy="9926638"/>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4D7028-042F-4775-A93C-13515AD326E5}">
          <p14:sldIdLst>
            <p14:sldId id="2937"/>
            <p14:sldId id="2775"/>
            <p14:sldId id="4769"/>
            <p14:sldId id="2141413567"/>
            <p14:sldId id="2147478398"/>
            <p14:sldId id="2147478413"/>
            <p14:sldId id="2147478414"/>
            <p14:sldId id="2141413373"/>
            <p14:sldId id="2141413546"/>
            <p14:sldId id="2147478391"/>
            <p14:sldId id="2147478400"/>
            <p14:sldId id="2147478401"/>
            <p14:sldId id="2147478402"/>
            <p14:sldId id="2147478403"/>
            <p14:sldId id="2147478404"/>
            <p14:sldId id="2147478406"/>
            <p14:sldId id="2147478410"/>
            <p14:sldId id="2141413579"/>
            <p14:sldId id="2147478390"/>
            <p14:sldId id="2141413363"/>
            <p14:sldId id="4401"/>
            <p14:sldId id="2147478392"/>
            <p14:sldId id="2141413527"/>
            <p14:sldId id="2147478412"/>
            <p14:sldId id="2147478411"/>
            <p14:sldId id="2147478397"/>
            <p14:sldId id="2147478399"/>
          </p14:sldIdLst>
        </p14:section>
      </p14:sectionLst>
    </p:ex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F46911-6307-E142-A0EE-7C29287B8AA3}" name="Goodhew, Robert" initials="RG" userId="S::Robert.Goodhew@duffandphelps.com::afff398e-8bfc-4794-a0ad-44098b164ccc" providerId="AD"/>
  <p188:author id="{761ADA27-8155-9723-80A9-B6D00059EBE9}" name="Grahame, Louie" initials="LG" userId="S::Louie.Grahame@Kroll.com::0cd8aa9d-ed98-47f8-8f95-84be2f4ee526" providerId="AD"/>
  <p188:author id="{B0A48E36-DCA7-9B1F-82E0-DA49603CBC5F}" name="Howden, Alex" initials="HA" userId="S::alex.howden@duffandphelps.com::db836d5c-b5cc-46ea-bef3-eefa2c85cdbf" providerId="AD"/>
  <p188:author id="{0F6DDB73-147C-C40D-5A0F-07DDC080349E}" name="Lethbridge, George" initials="GL" userId="S::George.Lethbridge@Kroll.com::f01bb552-144a-4a47-b516-c5834b609ef3" providerId="AD"/>
  <p188:author id="{44F40381-05E3-19FB-7E69-4CF0C44BE8AF}" name="De Souza, David" initials="DD" userId="S::David.DeSouza@DuffandPhelps.com::d3e6ebe0-8624-461c-901a-46764cf23544" providerId="AD"/>
  <p188:author id="{BE4F868B-1EC7-1F00-972D-723E82B8A41C}" name="Buckley, Jack" initials="JB" userId="S::Jack.Buckley@DuffandPhelps.com::66308cb3-e1dd-4297-af90-c8062c0ec465" providerId="AD"/>
  <p188:author id="{2EAFF89A-A0C1-2550-C620-5DD4BAF6711A}" name="Bines, Eddie" initials="EB" userId="S::Eddie.Bines@DuffandPhelps.com::20d4ee78-0a72-4439-b500-ec306d1867ad" providerId="AD"/>
  <p188:author id="{F9FBDBBB-9B67-7D43-6803-FDB11DAF4331}" name="Markantonis, Celine" initials="CM" userId="S::Celine.Markantonis@kroll.com::46106a73-67f9-4c78-8baf-3f754232c507" providerId="AD"/>
  <p188:author id="{EE2572BC-53F8-EC48-7AFD-91057C4A836E}" name="Bills, Michael" initials="MB" userId="S::Michael.Bills@duffandphelps.com::3e7ddd8d-d463-4a2f-bb3b-2f5b6f512055" providerId="AD"/>
  <p188:author id="{D6E6C4C8-E422-1110-E58C-A6D878739E9A}" name="Doughty, Hazel" initials="HD" userId="S::Hazel.Doughty@Kroll.com::2b79a632-9659-46de-a38d-c6e8238510ee" providerId="AD"/>
  <p188:author id="{75C33DCC-7A52-84D1-21BF-BB4A7276D5F6}" name="Rickless, Zak" initials="ZR" userId="S::Zak.Rickless@Kroll.com::81fb8cf6-7502-49e5-87b3-552f49c54e0e" providerId="AD"/>
  <p188:author id="{795021CD-1B3B-56F2-416D-184FDC102D8F}" name="Carter-Bell, Paul" initials="PC" userId="S::Paul.CarterBell@DuffandPhelps.com::0f5344e9-aa58-48ac-aec2-cf032f7fba51" providerId="AD"/>
  <p188:author id="{F03948E2-4B85-ED0B-CF12-A1044CC4DBDD}" name="ParraHalder, Harold" initials="HP" userId="S::Harold.ParraHalder@kroll.com::bd5f7267-7cf5-4029-861e-69333d9181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dget Hurley" initials="BH" lastIdx="1" clrIdx="0">
    <p:extLst>
      <p:ext uri="{19B8F6BF-5375-455C-9EA6-DF929625EA0E}">
        <p15:presenceInfo xmlns:p15="http://schemas.microsoft.com/office/powerpoint/2012/main" userId="S::tug44965@temple.edu::275f63dc-6c60-47ce-8eb8-20135409a50d" providerId="AD"/>
      </p:ext>
    </p:extLst>
  </p:cmAuthor>
  <p:cmAuthor id="2" name="Brooke Baty" initials="BB" lastIdx="38" clrIdx="1">
    <p:extLst>
      <p:ext uri="{19B8F6BF-5375-455C-9EA6-DF929625EA0E}">
        <p15:presenceInfo xmlns:p15="http://schemas.microsoft.com/office/powerpoint/2012/main" userId="ec07392bbaf8a52a" providerId="Windows Live"/>
      </p:ext>
    </p:extLst>
  </p:cmAuthor>
  <p:cmAuthor id="3" name="Bridget Hurley" initials="BH [2]" lastIdx="1" clrIdx="2">
    <p:extLst>
      <p:ext uri="{19B8F6BF-5375-455C-9EA6-DF929625EA0E}">
        <p15:presenceInfo xmlns:p15="http://schemas.microsoft.com/office/powerpoint/2012/main" userId="Bridget Hur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49"/>
    <a:srgbClr val="4D4D4F"/>
    <a:srgbClr val="13B5E8"/>
    <a:srgbClr val="5ECDEF"/>
    <a:srgbClr val="879BA8"/>
    <a:srgbClr val="A7A8A9"/>
    <a:srgbClr val="143057"/>
    <a:srgbClr val="4C9FC8"/>
    <a:srgbClr val="E2665C"/>
    <a:srgbClr val="67D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2C1C85-FC1C-491F-9909-2D8FC73401E2}" v="151" dt="2025-09-19T12:17:38.073"/>
    <p1510:client id="{EF38602D-3BC8-63FA-8057-25255E312C12}" v="1333" dt="2025-09-19T16:49:51.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027" y="62"/>
      </p:cViewPr>
      <p:guideLst>
        <p:guide orient="horz" pos="2069"/>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4.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7.xml"/><Relationship Id="rId29" Type="http://schemas.openxmlformats.org/officeDocument/2006/relationships/slide" Target="slides/slide13.xml"/><Relationship Id="rId11" Type="http://schemas.openxmlformats.org/officeDocument/2006/relationships/slideMaster" Target="slideMasters/slideMaster2.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customXml" Target="../customXml/item5.xml"/><Relationship Id="rId10" Type="http://schemas.openxmlformats.org/officeDocument/2006/relationships/slideMaster" Target="slideMasters/slideMaster1.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5.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3.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gs" Target="tags/tag1.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6.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accent2"/>
        </a:solidFill>
        <a:ln w="6350">
          <a:solidFill>
            <a:schemeClr val="bg1"/>
          </a:solidFill>
        </a:ln>
      </dgm:spPr>
      <dgm:t>
        <a:bodyPr tIns="457200" bIns="91440" anchor="b" anchorCtr="0"/>
        <a:lstStyle/>
        <a:p>
          <a:endParaRPr lang="en-US" sz="1400">
            <a:solidFill>
              <a:schemeClr val="bg2"/>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1">
            <a:lumMod val="60000"/>
            <a:lumOff val="40000"/>
          </a:schemeClr>
        </a:solidFill>
        <a:ln w="6350">
          <a:solidFill>
            <a:schemeClr val="bg1"/>
          </a:solidFill>
        </a:ln>
      </dgm:spPr>
      <dgm:t>
        <a:bodyPr bIns="91440" anchor="b" anchorCtr="0"/>
        <a:lstStyle/>
        <a:p>
          <a:endParaRPr lang="en-US" sz="1400">
            <a:solidFill>
              <a:schemeClr val="bg2"/>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6350">
          <a:solidFill>
            <a:schemeClr val="bg1"/>
          </a:solidFill>
        </a:ln>
      </dgm:spPr>
      <dgm:t>
        <a:bodyPr bIns="91440" anchor="b" anchorCtr="0"/>
        <a:lstStyle/>
        <a:p>
          <a:endParaRPr lang="en-US" sz="1400">
            <a:solidFill>
              <a:schemeClr val="bg2"/>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lumMod val="50000"/>
          </a:schemeClr>
        </a:solidFill>
        <a:ln w="6350">
          <a:solidFill>
            <a:schemeClr val="bg1"/>
          </a:solidFill>
        </a:ln>
      </dgm:spPr>
      <dgm:t>
        <a:bodyPr bIns="91440" anchor="b" anchorCtr="0"/>
        <a:lstStyle/>
        <a:p>
          <a:endParaRPr lang="en-US" sz="1400">
            <a:solidFill>
              <a:schemeClr val="bg2"/>
            </a:solidFill>
          </a:endParaRP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735096" y="0"/>
          <a:ext cx="1827125" cy="1507856"/>
        </a:xfrm>
        <a:prstGeom prst="trapezoid">
          <a:avLst>
            <a:gd name="adj" fmla="val 60587"/>
          </a:avLst>
        </a:prstGeom>
        <a:solidFill>
          <a:schemeClr val="accent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45720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735096" y="0"/>
        <a:ext cx="1827125" cy="1507856"/>
      </dsp:txXfrm>
    </dsp:sp>
    <dsp:sp modelId="{3B4D60DC-3880-4788-95C0-C5331C7B8E49}">
      <dsp:nvSpPr>
        <dsp:cNvPr id="0" name=""/>
        <dsp:cNvSpPr/>
      </dsp:nvSpPr>
      <dsp:spPr>
        <a:xfrm>
          <a:off x="1156730" y="1507856"/>
          <a:ext cx="2983856" cy="954605"/>
        </a:xfrm>
        <a:prstGeom prst="trapezoid">
          <a:avLst>
            <a:gd name="adj" fmla="val 60587"/>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678905" y="1507856"/>
        <a:ext cx="1939506" cy="954605"/>
      </dsp:txXfrm>
    </dsp:sp>
    <dsp:sp modelId="{58F179C7-16A8-432B-BA8B-1B820D98D9A2}">
      <dsp:nvSpPr>
        <dsp:cNvPr id="0" name=""/>
        <dsp:cNvSpPr/>
      </dsp:nvSpPr>
      <dsp:spPr>
        <a:xfrm>
          <a:off x="578365" y="2462462"/>
          <a:ext cx="4140587" cy="954605"/>
        </a:xfrm>
        <a:prstGeom prst="trapezoid">
          <a:avLst>
            <a:gd name="adj" fmla="val 60587"/>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1302968" y="2462462"/>
        <a:ext cx="2691381" cy="954605"/>
      </dsp:txXfrm>
    </dsp:sp>
    <dsp:sp modelId="{4C93577F-86B3-4437-AC53-27DFCA2D946A}">
      <dsp:nvSpPr>
        <dsp:cNvPr id="0" name=""/>
        <dsp:cNvSpPr/>
      </dsp:nvSpPr>
      <dsp:spPr>
        <a:xfrm>
          <a:off x="0" y="3417067"/>
          <a:ext cx="5297318" cy="954605"/>
        </a:xfrm>
        <a:prstGeom prst="trapezoid">
          <a:avLst>
            <a:gd name="adj" fmla="val 60587"/>
          </a:avLst>
        </a:prstGeom>
        <a:solidFill>
          <a:schemeClr val="accent1">
            <a:lumMod val="5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91440" numCol="1" spcCol="1270" anchor="b" anchorCtr="0">
          <a:noAutofit/>
        </a:bodyPr>
        <a:lstStyle/>
        <a:p>
          <a:pPr marL="0" lvl="0" indent="0" algn="ctr" defTabSz="622300">
            <a:lnSpc>
              <a:spcPct val="90000"/>
            </a:lnSpc>
            <a:spcBef>
              <a:spcPct val="0"/>
            </a:spcBef>
            <a:spcAft>
              <a:spcPct val="35000"/>
            </a:spcAft>
            <a:buNone/>
          </a:pPr>
          <a:endParaRPr lang="en-US" sz="1400" kern="1200">
            <a:solidFill>
              <a:schemeClr val="bg2"/>
            </a:solidFill>
          </a:endParaRPr>
        </a:p>
      </dsp:txBody>
      <dsp:txXfrm>
        <a:off x="927030" y="3417067"/>
        <a:ext cx="3443256" cy="9546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9928B8-4231-FD40-AC9F-DBB8F6730377}"/>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r>
              <a:rPr lang="en-US">
                <a:latin typeface="Nunito Sans" pitchFamily="2" charset="77"/>
              </a:rPr>
              <a:t>Presentation Title Location</a:t>
            </a:r>
          </a:p>
        </p:txBody>
      </p:sp>
      <p:sp>
        <p:nvSpPr>
          <p:cNvPr id="3" name="Date Placeholder 2">
            <a:extLst>
              <a:ext uri="{FF2B5EF4-FFF2-40B4-BE49-F238E27FC236}">
                <a16:creationId xmlns:a16="http://schemas.microsoft.com/office/drawing/2014/main" id="{09CA7B90-1558-F849-8594-D87A3397A30D}"/>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58957181-563E-FD4C-88AF-2D8B9A459439}" type="datetimeFigureOut">
              <a:rPr lang="en-US" smtClean="0">
                <a:latin typeface="Nunito Sans" pitchFamily="2" charset="77"/>
              </a:rPr>
              <a:t>9/20/2025</a:t>
            </a:fld>
            <a:endParaRPr lang="en-US">
              <a:latin typeface="Nunito Sans" pitchFamily="2" charset="77"/>
            </a:endParaRPr>
          </a:p>
        </p:txBody>
      </p:sp>
      <p:sp>
        <p:nvSpPr>
          <p:cNvPr id="4" name="Footer Placeholder 3">
            <a:extLst>
              <a:ext uri="{FF2B5EF4-FFF2-40B4-BE49-F238E27FC236}">
                <a16:creationId xmlns:a16="http://schemas.microsoft.com/office/drawing/2014/main" id="{CB5CB853-5EA2-8846-ABE5-089180DAC985}"/>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09B0E5A7-AB15-450B-8BC7-04F328D4A6EB}"/>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1A317455-AA70-4CB2-8E78-987EA02CD85F}" type="slidenum">
              <a:rPr lang="en-GB" smtClean="0"/>
              <a:t>‹#›</a:t>
            </a:fld>
            <a:endParaRPr lang="en-GB"/>
          </a:p>
        </p:txBody>
      </p:sp>
    </p:spTree>
    <p:extLst>
      <p:ext uri="{BB962C8B-B14F-4D97-AF65-F5344CB8AC3E}">
        <p14:creationId xmlns:p14="http://schemas.microsoft.com/office/powerpoint/2010/main" val="41919775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r>
              <a:rPr lang="en-US"/>
              <a:t>Presentation Title Location</a:t>
            </a:r>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9B19120-71B8-406F-9BC4-1B55B480630C}" type="datetimeFigureOut">
              <a:rPr lang="en-US" smtClean="0"/>
              <a:t>9/20/2025</a:t>
            </a:fld>
            <a:endParaRPr lang="en-US"/>
          </a:p>
        </p:txBody>
      </p:sp>
      <p:sp>
        <p:nvSpPr>
          <p:cNvPr id="4" name="Slide Image Placeholder 3"/>
          <p:cNvSpPr>
            <a:spLocks noGrp="1" noRot="1" noChangeAspect="1"/>
          </p:cNvSpPr>
          <p:nvPr>
            <p:ph type="sldImg" idx="2"/>
          </p:nvPr>
        </p:nvSpPr>
        <p:spPr>
          <a:xfrm>
            <a:off x="914400" y="1239838"/>
            <a:ext cx="4840288"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B0AFCB7-0146-414A-A153-40DBCFE70758}" type="slidenum">
              <a:rPr lang="en-US" smtClean="0"/>
              <a:t>‹#›</a:t>
            </a:fld>
            <a:endParaRPr lang="en-US"/>
          </a:p>
        </p:txBody>
      </p:sp>
    </p:spTree>
    <p:extLst>
      <p:ext uri="{BB962C8B-B14F-4D97-AF65-F5344CB8AC3E}">
        <p14:creationId xmlns:p14="http://schemas.microsoft.com/office/powerpoint/2010/main" val="17940259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Nunito Sans"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6B8D3-D69A-630A-719C-372B482A9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C4302-1FEA-BF58-02C7-36D862DD6F4A}"/>
              </a:ext>
            </a:extLst>
          </p:cNvPr>
          <p:cNvSpPr>
            <a:spLocks noGrp="1" noRot="1" noChangeAspect="1"/>
          </p:cNvSpPr>
          <p:nvPr>
            <p:ph type="sldImg"/>
          </p:nvPr>
        </p:nvSpPr>
        <p:spPr>
          <a:xfrm>
            <a:off x="1174750" y="1160463"/>
            <a:ext cx="4527550" cy="3135312"/>
          </a:xfrm>
        </p:spPr>
      </p:sp>
      <p:sp>
        <p:nvSpPr>
          <p:cNvPr id="3" name="Notes Placeholder 2">
            <a:extLst>
              <a:ext uri="{FF2B5EF4-FFF2-40B4-BE49-F238E27FC236}">
                <a16:creationId xmlns:a16="http://schemas.microsoft.com/office/drawing/2014/main" id="{0F01F897-7387-1DEF-336E-BE18EDAECA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CA20BB-666B-6087-FF0C-1BDF2BEDD8C2}"/>
              </a:ext>
            </a:extLst>
          </p:cNvPr>
          <p:cNvSpPr>
            <a:spLocks noGrp="1"/>
          </p:cNvSpPr>
          <p:nvPr>
            <p:ph type="sldNum" sz="quarter" idx="5"/>
          </p:nvPr>
        </p:nvSpPr>
        <p:spPr/>
        <p:txBody>
          <a:bodyPr/>
          <a:lstStyle/>
          <a:p>
            <a:fld id="{3B0AFCB7-0146-414A-A153-40DBCFE70758}" type="slidenum">
              <a:rPr lang="en-US" smtClean="0"/>
              <a:t>1</a:t>
            </a:fld>
            <a:endParaRPr lang="en-US"/>
          </a:p>
        </p:txBody>
      </p:sp>
      <p:sp>
        <p:nvSpPr>
          <p:cNvPr id="5" name="Header Placeholder 4">
            <a:extLst>
              <a:ext uri="{FF2B5EF4-FFF2-40B4-BE49-F238E27FC236}">
                <a16:creationId xmlns:a16="http://schemas.microsoft.com/office/drawing/2014/main" id="{07874572-ACD1-BEA8-FEBE-05B7AACDC279}"/>
              </a:ext>
            </a:extLst>
          </p:cNvPr>
          <p:cNvSpPr>
            <a:spLocks noGrp="1"/>
          </p:cNvSpPr>
          <p:nvPr>
            <p:ph type="hdr" sz="quarter"/>
          </p:nvPr>
        </p:nvSpPr>
        <p:spPr/>
        <p:txBody>
          <a:bodyPr/>
          <a:lstStyle/>
          <a:p>
            <a:r>
              <a:rPr lang="en-US"/>
              <a:t>Presentation Title Location</a:t>
            </a:r>
          </a:p>
        </p:txBody>
      </p:sp>
    </p:spTree>
    <p:extLst>
      <p:ext uri="{BB962C8B-B14F-4D97-AF65-F5344CB8AC3E}">
        <p14:creationId xmlns:p14="http://schemas.microsoft.com/office/powerpoint/2010/main" val="127977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4F332-954B-865D-93E7-74CA87811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4E53C-4F70-88C5-C2FF-0F0AE20C5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47672-A306-0680-37F6-570669F94A4B}"/>
              </a:ext>
            </a:extLst>
          </p:cNvPr>
          <p:cNvSpPr>
            <a:spLocks noGrp="1"/>
          </p:cNvSpPr>
          <p:nvPr>
            <p:ph type="body" idx="1"/>
          </p:nvPr>
        </p:nvSpPr>
        <p:spPr/>
        <p:txBody>
          <a:bodyPr/>
          <a:lstStyle/>
          <a:p>
            <a:pPr marL="285750" indent="-285750" algn="l" rtl="0">
              <a:spcBef>
                <a:spcPts val="600"/>
              </a:spcBef>
              <a:spcAft>
                <a:spcPts val="600"/>
              </a:spcAft>
              <a:buFont typeface="Arial" panose="020B0604020202020204" pitchFamily="34" charset="0"/>
              <a:buChar char="•"/>
            </a:pPr>
            <a:endParaRPr lang="en-GB" sz="1400"/>
          </a:p>
        </p:txBody>
      </p:sp>
      <p:sp>
        <p:nvSpPr>
          <p:cNvPr id="4" name="Header Placeholder 3">
            <a:extLst>
              <a:ext uri="{FF2B5EF4-FFF2-40B4-BE49-F238E27FC236}">
                <a16:creationId xmlns:a16="http://schemas.microsoft.com/office/drawing/2014/main" id="{056EA9E1-1582-8BE8-354A-F0454865278C}"/>
              </a:ext>
            </a:extLst>
          </p:cNvPr>
          <p:cNvSpPr>
            <a:spLocks noGrp="1"/>
          </p:cNvSpPr>
          <p:nvPr>
            <p:ph type="hdr" sz="quarter"/>
          </p:nvPr>
        </p:nvSpPr>
        <p:spPr/>
        <p:txBody>
          <a:bodyPr/>
          <a:lstStyle/>
          <a:p>
            <a:r>
              <a:rPr lang="en-US"/>
              <a:t>Presentation Title Location</a:t>
            </a:r>
          </a:p>
        </p:txBody>
      </p:sp>
      <p:sp>
        <p:nvSpPr>
          <p:cNvPr id="5" name="Slide Number Placeholder 4">
            <a:extLst>
              <a:ext uri="{FF2B5EF4-FFF2-40B4-BE49-F238E27FC236}">
                <a16:creationId xmlns:a16="http://schemas.microsoft.com/office/drawing/2014/main" id="{119A1637-9959-7142-7505-DC5FF1363E63}"/>
              </a:ext>
            </a:extLst>
          </p:cNvPr>
          <p:cNvSpPr>
            <a:spLocks noGrp="1"/>
          </p:cNvSpPr>
          <p:nvPr>
            <p:ph type="sldNum" sz="quarter" idx="5"/>
          </p:nvPr>
        </p:nvSpPr>
        <p:spPr/>
        <p:txBody>
          <a:bodyPr/>
          <a:lstStyle/>
          <a:p>
            <a:fld id="{3B0AFCB7-0146-414A-A153-40DBCFE70758}" type="slidenum">
              <a:rPr lang="en-US" smtClean="0"/>
              <a:t>14</a:t>
            </a:fld>
            <a:endParaRPr lang="en-US"/>
          </a:p>
        </p:txBody>
      </p:sp>
    </p:spTree>
    <p:extLst>
      <p:ext uri="{BB962C8B-B14F-4D97-AF65-F5344CB8AC3E}">
        <p14:creationId xmlns:p14="http://schemas.microsoft.com/office/powerpoint/2010/main" val="218952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7C5B2-EE0F-FBC3-98A9-739CAB63E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9C2E2-9DD9-F380-347E-2AF39709F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54191F-2C7D-EF96-BC64-6E01AE0F7F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Header Placeholder 3">
            <a:extLst>
              <a:ext uri="{FF2B5EF4-FFF2-40B4-BE49-F238E27FC236}">
                <a16:creationId xmlns:a16="http://schemas.microsoft.com/office/drawing/2014/main" id="{88A012FF-ECCD-874A-9540-85986EA5ED1C}"/>
              </a:ext>
            </a:extLst>
          </p:cNvPr>
          <p:cNvSpPr>
            <a:spLocks noGrp="1"/>
          </p:cNvSpPr>
          <p:nvPr>
            <p:ph type="hdr" sz="quarter"/>
          </p:nvPr>
        </p:nvSpPr>
        <p:spPr/>
        <p:txBody>
          <a:bodyPr/>
          <a:lstStyle/>
          <a:p>
            <a:r>
              <a:rPr lang="en-US"/>
              <a:t>Presentation Title Location</a:t>
            </a:r>
          </a:p>
        </p:txBody>
      </p:sp>
      <p:sp>
        <p:nvSpPr>
          <p:cNvPr id="5" name="Slide Number Placeholder 4">
            <a:extLst>
              <a:ext uri="{FF2B5EF4-FFF2-40B4-BE49-F238E27FC236}">
                <a16:creationId xmlns:a16="http://schemas.microsoft.com/office/drawing/2014/main" id="{7E7609B2-B4F4-6DA2-BA0D-FDC8CBA9F4DF}"/>
              </a:ext>
            </a:extLst>
          </p:cNvPr>
          <p:cNvSpPr>
            <a:spLocks noGrp="1"/>
          </p:cNvSpPr>
          <p:nvPr>
            <p:ph type="sldNum" sz="quarter" idx="5"/>
          </p:nvPr>
        </p:nvSpPr>
        <p:spPr/>
        <p:txBody>
          <a:bodyPr/>
          <a:lstStyle/>
          <a:p>
            <a:fld id="{3B0AFCB7-0146-414A-A153-40DBCFE70758}" type="slidenum">
              <a:rPr lang="en-US" smtClean="0"/>
              <a:t>15</a:t>
            </a:fld>
            <a:endParaRPr lang="en-US"/>
          </a:p>
        </p:txBody>
      </p:sp>
    </p:spTree>
    <p:extLst>
      <p:ext uri="{BB962C8B-B14F-4D97-AF65-F5344CB8AC3E}">
        <p14:creationId xmlns:p14="http://schemas.microsoft.com/office/powerpoint/2010/main" val="141376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a:p>
            <a:endParaRPr lang="en-GB"/>
          </a:p>
          <a:p>
            <a:endParaRPr lang="en-GB"/>
          </a:p>
          <a:p>
            <a:endParaRPr lang="en-GB"/>
          </a:p>
          <a:p>
            <a:endParaRPr lang="en-GB"/>
          </a:p>
          <a:p>
            <a:endParaRPr lang="en-GB"/>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16</a:t>
            </a:fld>
            <a:endParaRPr lang="en-US"/>
          </a:p>
        </p:txBody>
      </p:sp>
    </p:spTree>
    <p:extLst>
      <p:ext uri="{BB962C8B-B14F-4D97-AF65-F5344CB8AC3E}">
        <p14:creationId xmlns:p14="http://schemas.microsoft.com/office/powerpoint/2010/main" val="379132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17</a:t>
            </a:fld>
            <a:endParaRPr lang="en-US"/>
          </a:p>
        </p:txBody>
      </p:sp>
    </p:spTree>
    <p:extLst>
      <p:ext uri="{BB962C8B-B14F-4D97-AF65-F5344CB8AC3E}">
        <p14:creationId xmlns:p14="http://schemas.microsoft.com/office/powerpoint/2010/main" val="369778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18</a:t>
            </a:fld>
            <a:endParaRPr lang="en-US"/>
          </a:p>
        </p:txBody>
      </p:sp>
    </p:spTree>
    <p:extLst>
      <p:ext uri="{BB962C8B-B14F-4D97-AF65-F5344CB8AC3E}">
        <p14:creationId xmlns:p14="http://schemas.microsoft.com/office/powerpoint/2010/main" val="213776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D6030-2AC2-E52B-ABAF-084CB4DED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CBBCD-3DAC-2E18-8333-79BEEB9A0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9C218-9F69-5B14-8F0C-8B21BC5C9237}"/>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0310997F-1903-8421-6905-0D4A2271DA89}"/>
              </a:ext>
            </a:extLst>
          </p:cNvPr>
          <p:cNvSpPr>
            <a:spLocks noGrp="1"/>
          </p:cNvSpPr>
          <p:nvPr>
            <p:ph type="hdr" sz="quarter"/>
          </p:nvPr>
        </p:nvSpPr>
        <p:spPr/>
        <p:txBody>
          <a:bodyPr/>
          <a:lstStyle/>
          <a:p>
            <a:pPr marL="0" marR="0" lvl="0" indent="0" algn="l" defTabSz="9577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p>
        </p:txBody>
      </p:sp>
      <p:sp>
        <p:nvSpPr>
          <p:cNvPr id="5" name="Slide Number Placeholder 4">
            <a:extLst>
              <a:ext uri="{FF2B5EF4-FFF2-40B4-BE49-F238E27FC236}">
                <a16:creationId xmlns:a16="http://schemas.microsoft.com/office/drawing/2014/main" id="{C0762DB5-3851-606B-9DE4-3BC53FD1CCD7}"/>
              </a:ext>
            </a:extLst>
          </p:cNvPr>
          <p:cNvSpPr>
            <a:spLocks noGrp="1"/>
          </p:cNvSpPr>
          <p:nvPr>
            <p:ph type="sldNum" sz="quarter" idx="5"/>
          </p:nvPr>
        </p:nvSpPr>
        <p:spPr/>
        <p:txBody>
          <a:bodyPr/>
          <a:lstStyle/>
          <a:p>
            <a:pPr marL="0" marR="0" lvl="0" indent="0" algn="r" defTabSz="957796"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779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378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20</a:t>
            </a:fld>
            <a:endParaRPr lang="en-US"/>
          </a:p>
        </p:txBody>
      </p:sp>
    </p:spTree>
    <p:extLst>
      <p:ext uri="{BB962C8B-B14F-4D97-AF65-F5344CB8AC3E}">
        <p14:creationId xmlns:p14="http://schemas.microsoft.com/office/powerpoint/2010/main" val="77515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21</a:t>
            </a:fld>
            <a:endParaRPr lang="en-US"/>
          </a:p>
        </p:txBody>
      </p:sp>
    </p:spTree>
    <p:extLst>
      <p:ext uri="{BB962C8B-B14F-4D97-AF65-F5344CB8AC3E}">
        <p14:creationId xmlns:p14="http://schemas.microsoft.com/office/powerpoint/2010/main" val="3860982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F3E32-7EA2-B42B-BBD6-5C968F172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ED447-278E-5476-9658-AA8CA5E1F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EE0CC-0A50-046C-E678-2D66B6BF5CC7}"/>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7ABE598F-7182-F076-393E-B22C29865EF3}"/>
              </a:ext>
            </a:extLst>
          </p:cNvPr>
          <p:cNvSpPr>
            <a:spLocks noGrp="1"/>
          </p:cNvSpPr>
          <p:nvPr>
            <p:ph type="hdr" sz="quarter"/>
          </p:nvPr>
        </p:nvSpPr>
        <p:spPr/>
        <p:txBody>
          <a:bodyPr/>
          <a:lstStyle/>
          <a:p>
            <a:pPr marL="0" marR="0" lvl="0" indent="0" algn="l" defTabSz="9577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p>
        </p:txBody>
      </p:sp>
      <p:sp>
        <p:nvSpPr>
          <p:cNvPr id="5" name="Slide Number Placeholder 4">
            <a:extLst>
              <a:ext uri="{FF2B5EF4-FFF2-40B4-BE49-F238E27FC236}">
                <a16:creationId xmlns:a16="http://schemas.microsoft.com/office/drawing/2014/main" id="{BFEA7F41-3F82-C6F9-B2BA-F61A038CB97F}"/>
              </a:ext>
            </a:extLst>
          </p:cNvPr>
          <p:cNvSpPr>
            <a:spLocks noGrp="1"/>
          </p:cNvSpPr>
          <p:nvPr>
            <p:ph type="sldNum" sz="quarter" idx="5"/>
          </p:nvPr>
        </p:nvSpPr>
        <p:spPr/>
        <p:txBody>
          <a:bodyPr/>
          <a:lstStyle/>
          <a:p>
            <a:pPr marL="0" marR="0" lvl="0" indent="0" algn="r" defTabSz="957796"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779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80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23</a:t>
            </a:fld>
            <a:endParaRPr lang="en-US"/>
          </a:p>
        </p:txBody>
      </p:sp>
    </p:spTree>
    <p:extLst>
      <p:ext uri="{BB962C8B-B14F-4D97-AF65-F5344CB8AC3E}">
        <p14:creationId xmlns:p14="http://schemas.microsoft.com/office/powerpoint/2010/main" val="19717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2</a:t>
            </a:fld>
            <a:endParaRPr lang="en-US"/>
          </a:p>
        </p:txBody>
      </p:sp>
    </p:spTree>
    <p:extLst>
      <p:ext uri="{BB962C8B-B14F-4D97-AF65-F5344CB8AC3E}">
        <p14:creationId xmlns:p14="http://schemas.microsoft.com/office/powerpoint/2010/main" val="2276760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FE5E-E86F-67A1-6446-102116610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B8617-D4A2-0ED4-0D55-F8E39F6C3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7A035-8D65-9CB9-EE2E-F19E564E3C64}"/>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1B36EB8D-B627-6EF4-5766-7446C5424F0C}"/>
              </a:ext>
            </a:extLst>
          </p:cNvPr>
          <p:cNvSpPr>
            <a:spLocks noGrp="1"/>
          </p:cNvSpPr>
          <p:nvPr>
            <p:ph type="hdr" sz="quarter"/>
          </p:nvPr>
        </p:nvSpPr>
        <p:spPr/>
        <p:txBody>
          <a:bodyPr/>
          <a:lstStyle/>
          <a:p>
            <a:r>
              <a:rPr lang="en-US"/>
              <a:t>Presentation Title Location</a:t>
            </a:r>
          </a:p>
        </p:txBody>
      </p:sp>
      <p:sp>
        <p:nvSpPr>
          <p:cNvPr id="5" name="Slide Number Placeholder 4">
            <a:extLst>
              <a:ext uri="{FF2B5EF4-FFF2-40B4-BE49-F238E27FC236}">
                <a16:creationId xmlns:a16="http://schemas.microsoft.com/office/drawing/2014/main" id="{92ECBDCA-9D29-C060-5594-086B4EDB2D6A}"/>
              </a:ext>
            </a:extLst>
          </p:cNvPr>
          <p:cNvSpPr>
            <a:spLocks noGrp="1"/>
          </p:cNvSpPr>
          <p:nvPr>
            <p:ph type="sldNum" sz="quarter" idx="5"/>
          </p:nvPr>
        </p:nvSpPr>
        <p:spPr/>
        <p:txBody>
          <a:bodyPr/>
          <a:lstStyle/>
          <a:p>
            <a:fld id="{3B0AFCB7-0146-414A-A153-40DBCFE70758}" type="slidenum">
              <a:rPr lang="en-US" smtClean="0"/>
              <a:t>24</a:t>
            </a:fld>
            <a:endParaRPr lang="en-US"/>
          </a:p>
        </p:txBody>
      </p:sp>
    </p:spTree>
    <p:extLst>
      <p:ext uri="{BB962C8B-B14F-4D97-AF65-F5344CB8AC3E}">
        <p14:creationId xmlns:p14="http://schemas.microsoft.com/office/powerpoint/2010/main" val="4195756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81BF0-1A73-AFC6-370F-30496BF96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04161-E194-B497-DF52-2C46198F6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FA397-7FDF-C3A6-B087-CC7812D30141}"/>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5FE6E3BF-CE51-50A1-3345-8044C3E8C50C}"/>
              </a:ext>
            </a:extLst>
          </p:cNvPr>
          <p:cNvSpPr>
            <a:spLocks noGrp="1"/>
          </p:cNvSpPr>
          <p:nvPr>
            <p:ph type="hdr" sz="quarter"/>
          </p:nvPr>
        </p:nvSpPr>
        <p:spPr/>
        <p:txBody>
          <a:bodyPr/>
          <a:lstStyle/>
          <a:p>
            <a:r>
              <a:rPr lang="en-US"/>
              <a:t>Presentation Title Location</a:t>
            </a:r>
          </a:p>
        </p:txBody>
      </p:sp>
      <p:sp>
        <p:nvSpPr>
          <p:cNvPr id="5" name="Slide Number Placeholder 4">
            <a:extLst>
              <a:ext uri="{FF2B5EF4-FFF2-40B4-BE49-F238E27FC236}">
                <a16:creationId xmlns:a16="http://schemas.microsoft.com/office/drawing/2014/main" id="{07AC0CD1-5D54-92B5-137C-EEC464528B5A}"/>
              </a:ext>
            </a:extLst>
          </p:cNvPr>
          <p:cNvSpPr>
            <a:spLocks noGrp="1"/>
          </p:cNvSpPr>
          <p:nvPr>
            <p:ph type="sldNum" sz="quarter" idx="5"/>
          </p:nvPr>
        </p:nvSpPr>
        <p:spPr/>
        <p:txBody>
          <a:bodyPr/>
          <a:lstStyle/>
          <a:p>
            <a:fld id="{3B0AFCB7-0146-414A-A153-40DBCFE70758}" type="slidenum">
              <a:rPr lang="en-US" smtClean="0"/>
              <a:t>25</a:t>
            </a:fld>
            <a:endParaRPr lang="en-US"/>
          </a:p>
        </p:txBody>
      </p:sp>
    </p:spTree>
    <p:extLst>
      <p:ext uri="{BB962C8B-B14F-4D97-AF65-F5344CB8AC3E}">
        <p14:creationId xmlns:p14="http://schemas.microsoft.com/office/powerpoint/2010/main" val="46715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0BFAE-79D2-76B6-A2DA-09B2BE5DA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AE432-52EE-D6C0-F645-4768BA901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C6F93-3D26-36D5-DCBB-73B0FD7A407A}"/>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C0184E8-F83C-F80B-CF6D-6BE618134421}"/>
              </a:ext>
            </a:extLst>
          </p:cNvPr>
          <p:cNvSpPr>
            <a:spLocks noGrp="1"/>
          </p:cNvSpPr>
          <p:nvPr>
            <p:ph type="hdr" sz="quarter"/>
          </p:nvPr>
        </p:nvSpPr>
        <p:spPr/>
        <p:txBody>
          <a:bodyPr/>
          <a:lstStyle/>
          <a:p>
            <a:pPr defTabSz="1020617">
              <a:defRPr/>
            </a:pPr>
            <a:r>
              <a:rPr lang="en-US">
                <a:solidFill>
                  <a:prstClr val="black"/>
                </a:solidFill>
                <a:latin typeface="Calibri" panose="020F0502020204030204"/>
              </a:rPr>
              <a:t>Presentation Title Location</a:t>
            </a:r>
          </a:p>
        </p:txBody>
      </p:sp>
      <p:sp>
        <p:nvSpPr>
          <p:cNvPr id="5" name="Slide Number Placeholder 4">
            <a:extLst>
              <a:ext uri="{FF2B5EF4-FFF2-40B4-BE49-F238E27FC236}">
                <a16:creationId xmlns:a16="http://schemas.microsoft.com/office/drawing/2014/main" id="{B577D4DD-6CFF-D870-2B64-4268E19D35C4}"/>
              </a:ext>
            </a:extLst>
          </p:cNvPr>
          <p:cNvSpPr>
            <a:spLocks noGrp="1"/>
          </p:cNvSpPr>
          <p:nvPr>
            <p:ph type="sldNum" sz="quarter" idx="5"/>
          </p:nvPr>
        </p:nvSpPr>
        <p:spPr/>
        <p:txBody>
          <a:bodyPr/>
          <a:lstStyle/>
          <a:p>
            <a:pPr defTabSz="1020617">
              <a:defRPr/>
            </a:pPr>
            <a:fld id="{3B0AFCB7-0146-414A-A153-40DBCFE70758}" type="slidenum">
              <a:rPr lang="en-US">
                <a:solidFill>
                  <a:prstClr val="black"/>
                </a:solidFill>
                <a:latin typeface="Calibri" panose="020F0502020204030204"/>
              </a:rPr>
              <a:pPr defTabSz="1020617">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80670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Presentation Title Location</a:t>
            </a:r>
          </a:p>
        </p:txBody>
      </p:sp>
      <p:sp>
        <p:nvSpPr>
          <p:cNvPr id="5" name="Slide Number Placeholder 4"/>
          <p:cNvSpPr>
            <a:spLocks noGrp="1"/>
          </p:cNvSpPr>
          <p:nvPr>
            <p:ph type="sldNum" sz="quarter" idx="5"/>
          </p:nvPr>
        </p:nvSpPr>
        <p:spPr/>
        <p:txBody>
          <a:bodyPr/>
          <a:lstStyle/>
          <a:p>
            <a:fld id="{3B0AFCB7-0146-414A-A153-40DBCFE70758}" type="slidenum">
              <a:rPr lang="en-US" smtClean="0"/>
              <a:t>27</a:t>
            </a:fld>
            <a:endParaRPr lang="en-US"/>
          </a:p>
        </p:txBody>
      </p:sp>
    </p:spTree>
    <p:extLst>
      <p:ext uri="{BB962C8B-B14F-4D97-AF65-F5344CB8AC3E}">
        <p14:creationId xmlns:p14="http://schemas.microsoft.com/office/powerpoint/2010/main" val="408985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577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p>
        </p:txBody>
      </p:sp>
      <p:sp>
        <p:nvSpPr>
          <p:cNvPr id="5" name="Slide Number Placeholder 4"/>
          <p:cNvSpPr>
            <a:spLocks noGrp="1"/>
          </p:cNvSpPr>
          <p:nvPr>
            <p:ph type="sldNum" sz="quarter" idx="5"/>
          </p:nvPr>
        </p:nvSpPr>
        <p:spPr/>
        <p:txBody>
          <a:bodyPr/>
          <a:lstStyle/>
          <a:p>
            <a:pPr marL="0" marR="0" lvl="0" indent="0" algn="r" defTabSz="957796"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779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62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53A17-844E-68FA-5DA1-018967D89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1BE86-DFCF-8CB6-2CC1-78C9E3E6A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EA79E-94D0-DE9B-1CB0-67BF90EA006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D92B1B-F9C6-E433-E212-B58BCD74E51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7CA8F3-98C3-405C-A81C-86BA43723B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9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5D63D-84A5-B31B-C8E6-630FBD03B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E4A3F-16E1-21C7-E9B1-BCC4E69D5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64914-A76C-EB34-9254-2AD63FAB818C}"/>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89F4DB2E-519B-C9B2-4958-FDFCF7CDA956}"/>
              </a:ext>
            </a:extLst>
          </p:cNvPr>
          <p:cNvSpPr>
            <a:spLocks noGrp="1"/>
          </p:cNvSpPr>
          <p:nvPr>
            <p:ph type="hdr" sz="quarter"/>
          </p:nvPr>
        </p:nvSpPr>
        <p:spPr/>
        <p:txBody>
          <a:bodyPr/>
          <a:lstStyle/>
          <a:p>
            <a:r>
              <a:rPr lang="en-US"/>
              <a:t>Presentation Title Location</a:t>
            </a:r>
          </a:p>
        </p:txBody>
      </p:sp>
      <p:sp>
        <p:nvSpPr>
          <p:cNvPr id="5" name="Slide Number Placeholder 4">
            <a:extLst>
              <a:ext uri="{FF2B5EF4-FFF2-40B4-BE49-F238E27FC236}">
                <a16:creationId xmlns:a16="http://schemas.microsoft.com/office/drawing/2014/main" id="{298E7B9E-0553-4C74-C1C2-AD3FBB1AE118}"/>
              </a:ext>
            </a:extLst>
          </p:cNvPr>
          <p:cNvSpPr>
            <a:spLocks noGrp="1"/>
          </p:cNvSpPr>
          <p:nvPr>
            <p:ph type="sldNum" sz="quarter" idx="5"/>
          </p:nvPr>
        </p:nvSpPr>
        <p:spPr/>
        <p:txBody>
          <a:bodyPr/>
          <a:lstStyle/>
          <a:p>
            <a:fld id="{3B0AFCB7-0146-414A-A153-40DBCFE70758}" type="slidenum">
              <a:rPr lang="en-US" smtClean="0"/>
              <a:t>9</a:t>
            </a:fld>
            <a:endParaRPr lang="en-US"/>
          </a:p>
        </p:txBody>
      </p:sp>
    </p:spTree>
    <p:extLst>
      <p:ext uri="{BB962C8B-B14F-4D97-AF65-F5344CB8AC3E}">
        <p14:creationId xmlns:p14="http://schemas.microsoft.com/office/powerpoint/2010/main" val="424656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D40A3-193D-1196-098A-52A9DE0E8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D796E-2940-7151-59E1-0C3F3613E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481E8-3B09-3B98-9DC4-1D16111F3B4A}"/>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0DF8B094-7EB2-0C61-F1C1-66A9B8AEC39C}"/>
              </a:ext>
            </a:extLst>
          </p:cNvPr>
          <p:cNvSpPr>
            <a:spLocks noGrp="1"/>
          </p:cNvSpPr>
          <p:nvPr>
            <p:ph type="hdr" sz="quarter"/>
          </p:nvPr>
        </p:nvSpPr>
        <p:spPr/>
        <p:txBody>
          <a:bodyPr/>
          <a:lstStyle/>
          <a:p>
            <a:pPr marL="0" marR="0" lvl="0" indent="0" algn="l" defTabSz="9577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p>
        </p:txBody>
      </p:sp>
      <p:sp>
        <p:nvSpPr>
          <p:cNvPr id="5" name="Slide Number Placeholder 4">
            <a:extLst>
              <a:ext uri="{FF2B5EF4-FFF2-40B4-BE49-F238E27FC236}">
                <a16:creationId xmlns:a16="http://schemas.microsoft.com/office/drawing/2014/main" id="{6940A5FB-3ED2-0237-77B9-7BAC5D003767}"/>
              </a:ext>
            </a:extLst>
          </p:cNvPr>
          <p:cNvSpPr>
            <a:spLocks noGrp="1"/>
          </p:cNvSpPr>
          <p:nvPr>
            <p:ph type="sldNum" sz="quarter" idx="5"/>
          </p:nvPr>
        </p:nvSpPr>
        <p:spPr/>
        <p:txBody>
          <a:bodyPr/>
          <a:lstStyle/>
          <a:p>
            <a:pPr marL="0" marR="0" lvl="0" indent="0" algn="r" defTabSz="957796"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779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17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50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67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 Location</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0AFCB7-0146-414A-A153-40DBCFE70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861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47.xml"/><Relationship Id="rId5" Type="http://schemas.openxmlformats.org/officeDocument/2006/relationships/image" Target="../media/image18.png"/><Relationship Id="rId4" Type="http://schemas.openxmlformats.org/officeDocument/2006/relationships/image" Target="../media/image8.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48.xml"/><Relationship Id="rId5" Type="http://schemas.openxmlformats.org/officeDocument/2006/relationships/image" Target="../media/image19.png"/><Relationship Id="rId4" Type="http://schemas.openxmlformats.org/officeDocument/2006/relationships/image" Target="../media/image8.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49.xml"/><Relationship Id="rId5" Type="http://schemas.openxmlformats.org/officeDocument/2006/relationships/image" Target="../media/image20.jpeg"/><Relationship Id="rId4" Type="http://schemas.openxmlformats.org/officeDocument/2006/relationships/image" Target="../media/image8.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50.xml"/><Relationship Id="rId5" Type="http://schemas.openxmlformats.org/officeDocument/2006/relationships/image" Target="../media/image2.png"/><Relationship Id="rId4" Type="http://schemas.openxmlformats.org/officeDocument/2006/relationships/image" Target="../media/image8.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51.xml"/><Relationship Id="rId5" Type="http://schemas.openxmlformats.org/officeDocument/2006/relationships/image" Target="../media/image21.png"/><Relationship Id="rId4" Type="http://schemas.openxmlformats.org/officeDocument/2006/relationships/image" Target="../media/image8.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52.xml"/><Relationship Id="rId5" Type="http://schemas.openxmlformats.org/officeDocument/2006/relationships/image" Target="../media/image22.png"/><Relationship Id="rId4" Type="http://schemas.openxmlformats.org/officeDocument/2006/relationships/image" Target="../media/image8.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53.xml"/><Relationship Id="rId4" Type="http://schemas.openxmlformats.org/officeDocument/2006/relationships/image" Target="../media/image8.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54.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55.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tags" Target="../tags/tag56.xml"/><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57.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58.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59.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60.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tags" Target="../tags/tag61.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tags" Target="../tags/tag62.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4.xml"/><Relationship Id="rId1" Type="http://schemas.openxmlformats.org/officeDocument/2006/relationships/tags" Target="../tags/tag63.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tags" Target="../tags/tag64.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roll.com/" TargetMode="External"/><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www.kroll.com" TargetMode="External"/><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tags" Target="../tags/tag65.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tags" Target="../tags/tag66.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tags" Target="../tags/tag67.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68.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69.xml"/><Relationship Id="rId4" Type="http://schemas.openxmlformats.org/officeDocument/2006/relationships/image" Target="../media/image8.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70.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71.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72.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tags" Target="../tags/tag73.xml"/><Relationship Id="rId5" Type="http://schemas.openxmlformats.org/officeDocument/2006/relationships/image" Target="../media/image1.png"/><Relationship Id="rId4" Type="http://schemas.openxmlformats.org/officeDocument/2006/relationships/image" Target="../media/image8.emf"/></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roll.com/" TargetMode="External"/><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hyperlink" Target="http://www.duffandphelps.com/" TargetMode="External"/><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kroll.com/" TargetMode="External"/><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hyperlink" Target="http://www.kroll.com/" TargetMode="External"/><Relationship Id="rId2" Type="http://schemas.openxmlformats.org/officeDocument/2006/relationships/hyperlink" Target="http://www.duffandphelps.com/" TargetMode="External"/><Relationship Id="rId1" Type="http://schemas.openxmlformats.org/officeDocument/2006/relationships/slideMaster" Target="../slideMasters/slideMaster4.xml"/><Relationship Id="rId4" Type="http://schemas.openxmlformats.org/officeDocument/2006/relationships/image" Target="../media/image20.jpe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74.xml"/><Relationship Id="rId4" Type="http://schemas.openxmlformats.org/officeDocument/2006/relationships/image" Target="../media/image8.emf"/></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5.xml"/><Relationship Id="rId1" Type="http://schemas.openxmlformats.org/officeDocument/2006/relationships/tags" Target="../tags/tag7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www.kroll.com" TargetMode="External"/><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6.xml"/><Relationship Id="rId1" Type="http://schemas.openxmlformats.org/officeDocument/2006/relationships/tags" Target="../tags/tag7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roll.com/" TargetMode="External"/><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7.xml"/><Relationship Id="rId1" Type="http://schemas.openxmlformats.org/officeDocument/2006/relationships/tags" Target="../tags/tag7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www.kroll.com" TargetMode="External"/><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roll.com/"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 Target="../slides/slide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 Target="../slides/slide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Master" Target="../slideMasters/slideMaster2.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 Target="../slides/slide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slide" Target="../slides/slide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Master" Target="../slideMasters/slideMaster2.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slide" Target="../slides/slide3.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0.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Master" Target="../slideMasters/slideMaster2.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hyperlink" Target="https://support.upslide.net/hc/en-us/articles/360020443419"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8.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8.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mailto:www.kroll.com" TargetMode="Externa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mailto:www.kroll.com" TargetMode="Externa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8.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40.xml"/><Relationship Id="rId4" Type="http://schemas.openxmlformats.org/officeDocument/2006/relationships/image" Target="../media/image8.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8.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8.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8.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8.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46.xml"/><Relationship Id="rId5" Type="http://schemas.openxmlformats.org/officeDocument/2006/relationships/image" Target="../media/image1.png"/><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3845D6-44B1-44AC-82C7-2803604C36D4}"/>
              </a:ext>
            </a:extLst>
          </p:cNvPr>
          <p:cNvSpPr>
            <a:spLocks noGrp="1"/>
          </p:cNvSpPr>
          <p:nvPr>
            <p:ph type="title" hasCustomPrompt="1"/>
          </p:nvPr>
        </p:nvSpPr>
        <p:spPr>
          <a:xfrm>
            <a:off x="565261" y="1156253"/>
            <a:ext cx="8748604" cy="1823135"/>
          </a:xfrm>
          <a:prstGeom prst="rect">
            <a:avLst/>
          </a:prstGeom>
        </p:spPr>
        <p:txBody>
          <a:bodyPr anchor="b" anchorCtr="0">
            <a:noAutofit/>
          </a:bodyPr>
          <a:lstStyle>
            <a:lvl1pPr>
              <a:defRPr sz="5600" kern="3000" spc="-100" baseline="0">
                <a:solidFill>
                  <a:schemeClr val="tx2"/>
                </a:solidFill>
              </a:defRPr>
            </a:lvl1pPr>
          </a:lstStyle>
          <a:p>
            <a:r>
              <a:rPr lang="en-US"/>
              <a:t>Internal Presentation Title</a:t>
            </a:r>
          </a:p>
        </p:txBody>
      </p:sp>
      <p:sp>
        <p:nvSpPr>
          <p:cNvPr id="15" name="Text Placeholder 14">
            <a:extLst>
              <a:ext uri="{FF2B5EF4-FFF2-40B4-BE49-F238E27FC236}">
                <a16:creationId xmlns:a16="http://schemas.microsoft.com/office/drawing/2014/main" id="{7735CB65-0E8B-7842-A135-4FAF920343CC}"/>
              </a:ext>
            </a:extLst>
          </p:cNvPr>
          <p:cNvSpPr>
            <a:spLocks noGrp="1"/>
          </p:cNvSpPr>
          <p:nvPr>
            <p:ph type="body" sz="quarter" idx="10" hasCustomPrompt="1"/>
          </p:nvPr>
        </p:nvSpPr>
        <p:spPr>
          <a:xfrm>
            <a:off x="592135" y="2705109"/>
            <a:ext cx="7050286" cy="682625"/>
          </a:xfrm>
          <a:prstGeom prst="rect">
            <a:avLst/>
          </a:prstGeom>
        </p:spPr>
        <p:txBody>
          <a:bodyPr anchor="ctr" anchorCtr="0"/>
          <a:lstStyle>
            <a:lvl1pPr marL="0" marR="0" indent="0" algn="l" defTabSz="914354" rtl="0" eaLnBrk="1" fontAlgn="auto" latinLnBrk="0" hangingPunct="1">
              <a:lnSpc>
                <a:spcPct val="130000"/>
              </a:lnSpc>
              <a:spcBef>
                <a:spcPts val="1000"/>
              </a:spcBef>
              <a:spcAft>
                <a:spcPts val="0"/>
              </a:spcAft>
              <a:buClrTx/>
              <a:buSzTx/>
              <a:buFont typeface="Arial" panose="020B0604020202020204" pitchFamily="34" charset="0"/>
              <a:buNone/>
              <a:tabLst/>
              <a:defRPr sz="2000"/>
            </a:lvl1pPr>
          </a:lstStyle>
          <a:p>
            <a:pPr marL="0" marR="0" lvl="0" indent="0" algn="l" defTabSz="914354"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solidFill>
                  <a:schemeClr val="tx2"/>
                </a:solidFill>
              </a:rPr>
              <a:t>Subhead Information</a:t>
            </a:r>
          </a:p>
        </p:txBody>
      </p:sp>
      <p:sp>
        <p:nvSpPr>
          <p:cNvPr id="12" name="Freeform 11">
            <a:extLst>
              <a:ext uri="{FF2B5EF4-FFF2-40B4-BE49-F238E27FC236}">
                <a16:creationId xmlns:a16="http://schemas.microsoft.com/office/drawing/2014/main" id="{572BE6CF-35E0-D340-9175-7391F87556F2}"/>
              </a:ext>
            </a:extLst>
          </p:cNvPr>
          <p:cNvSpPr/>
          <p:nvPr userDrawn="1"/>
        </p:nvSpPr>
        <p:spPr>
          <a:xfrm>
            <a:off x="-6527" y="53672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a:extLst>
              <a:ext uri="{FF2B5EF4-FFF2-40B4-BE49-F238E27FC236}">
                <a16:creationId xmlns:a16="http://schemas.microsoft.com/office/drawing/2014/main" id="{F57979C8-F3D0-F94A-A405-EC5A3F15B749}"/>
              </a:ext>
            </a:extLst>
          </p:cNvPr>
          <p:cNvSpPr/>
          <p:nvPr userDrawn="1"/>
        </p:nvSpPr>
        <p:spPr>
          <a:xfrm>
            <a:off x="8627883" y="-3175"/>
            <a:ext cx="1283278"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a:extLst>
              <a:ext uri="{FF2B5EF4-FFF2-40B4-BE49-F238E27FC236}">
                <a16:creationId xmlns:a16="http://schemas.microsoft.com/office/drawing/2014/main" id="{EF968827-0DE8-E449-8BDD-4ACA5A77D83C}"/>
              </a:ext>
            </a:extLst>
          </p:cNvPr>
          <p:cNvSpPr>
            <a:spLocks noGrp="1"/>
          </p:cNvSpPr>
          <p:nvPr>
            <p:ph type="body" sz="quarter" idx="12" hasCustomPrompt="1"/>
          </p:nvPr>
        </p:nvSpPr>
        <p:spPr>
          <a:xfrm>
            <a:off x="588057" y="3275454"/>
            <a:ext cx="1964995" cy="290715"/>
          </a:xfrm>
          <a:prstGeom prst="rect">
            <a:avLst/>
          </a:prstGeom>
        </p:spPr>
        <p:txBody>
          <a:bodyPr/>
          <a:lstStyle>
            <a:lvl1pPr>
              <a:defRPr sz="1600" baseline="0">
                <a:solidFill>
                  <a:schemeClr val="accent1"/>
                </a:solidFill>
              </a:defRPr>
            </a:lvl1pPr>
          </a:lstStyle>
          <a:p>
            <a:pPr lvl="0"/>
            <a:r>
              <a:rPr lang="en-US"/>
              <a:t>Date, Month, Year</a:t>
            </a:r>
          </a:p>
        </p:txBody>
      </p:sp>
      <p:pic>
        <p:nvPicPr>
          <p:cNvPr id="9" name="Picture 8" descr="A picture containing text, clipart&#10;&#10;Description automatically generated">
            <a:extLst>
              <a:ext uri="{FF2B5EF4-FFF2-40B4-BE49-F238E27FC236}">
                <a16:creationId xmlns:a16="http://schemas.microsoft.com/office/drawing/2014/main" id="{583995C9-E4EF-4AA7-AE8C-3B44721B0D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84" y="683261"/>
            <a:ext cx="1836423" cy="421697"/>
          </a:xfrm>
          <a:prstGeom prst="rect">
            <a:avLst/>
          </a:prstGeom>
        </p:spPr>
      </p:pic>
    </p:spTree>
    <p:extLst>
      <p:ext uri="{BB962C8B-B14F-4D97-AF65-F5344CB8AC3E}">
        <p14:creationId xmlns:p14="http://schemas.microsoft.com/office/powerpoint/2010/main" val="4000033150"/>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Timelin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41B52B9-7A1D-46EA-B8D3-A2364D3854FA}"/>
              </a:ext>
            </a:extLst>
          </p:cNvPr>
          <p:cNvSpPr/>
          <p:nvPr userDrawn="1"/>
        </p:nvSpPr>
        <p:spPr>
          <a:xfrm>
            <a:off x="4253844" y="-12780"/>
            <a:ext cx="1575261" cy="6948000"/>
          </a:xfrm>
          <a:prstGeom prst="rect">
            <a:avLst/>
          </a:prstGeom>
          <a:solidFill>
            <a:srgbClr val="439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F365F"/>
              </a:solidFill>
            </a:endParaRPr>
          </a:p>
        </p:txBody>
      </p:sp>
      <p:sp>
        <p:nvSpPr>
          <p:cNvPr id="23" name="Rectangle 22">
            <a:extLst>
              <a:ext uri="{FF2B5EF4-FFF2-40B4-BE49-F238E27FC236}">
                <a16:creationId xmlns:a16="http://schemas.microsoft.com/office/drawing/2014/main" id="{64DEF51D-06C0-4F95-9336-D4E6CF0C6A1B}"/>
              </a:ext>
            </a:extLst>
          </p:cNvPr>
          <p:cNvSpPr/>
          <p:nvPr userDrawn="1"/>
        </p:nvSpPr>
        <p:spPr>
          <a:xfrm>
            <a:off x="1246287" y="-12780"/>
            <a:ext cx="2387324" cy="6948000"/>
          </a:xfrm>
          <a:prstGeom prst="rect">
            <a:avLst/>
          </a:prstGeom>
          <a:solidFill>
            <a:srgbClr val="0F3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F365F"/>
              </a:solidFill>
            </a:endParaRPr>
          </a:p>
        </p:txBody>
      </p:sp>
      <p:sp>
        <p:nvSpPr>
          <p:cNvPr id="2" name="Rectangle 1">
            <a:extLst>
              <a:ext uri="{FF2B5EF4-FFF2-40B4-BE49-F238E27FC236}">
                <a16:creationId xmlns:a16="http://schemas.microsoft.com/office/drawing/2014/main" id="{08959DCA-7268-455E-8D9C-CCFBB6D39889}"/>
              </a:ext>
            </a:extLst>
          </p:cNvPr>
          <p:cNvSpPr/>
          <p:nvPr userDrawn="1"/>
        </p:nvSpPr>
        <p:spPr>
          <a:xfrm>
            <a:off x="-304825" y="-12780"/>
            <a:ext cx="1575261" cy="6948000"/>
          </a:xfrm>
          <a:prstGeom prst="rect">
            <a:avLst/>
          </a:prstGeom>
          <a:solidFill>
            <a:srgbClr val="0A2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6324599" y="-12780"/>
            <a:ext cx="3581403" cy="6948000"/>
          </a:xfrm>
          <a:prstGeom prst="homePlate">
            <a:avLst>
              <a:gd name="adj" fmla="val 0"/>
            </a:avLst>
          </a:prstGeom>
          <a:solidFill>
            <a:schemeClr val="accent2"/>
          </a:solidFill>
          <a:ln w="6350" cap="flat" cmpd="sng" algn="ctr">
            <a:noFill/>
            <a:prstDash val="solid"/>
            <a:miter lim="800000"/>
          </a:ln>
          <a:effectLst/>
        </p:spPr>
        <p:txBody>
          <a:bodyPr lIns="288000"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5316306" y="-12780"/>
            <a:ext cx="2187669"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3039502" y="-12780"/>
            <a:ext cx="1897935"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914338">
              <a:defRPr/>
            </a:pPr>
            <a:endParaRPr lang="ko-KR" altLang="en-US" sz="1200" b="1" kern="0">
              <a:solidFill>
                <a:srgbClr val="0F365F"/>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1270436" y="-12780"/>
            <a:ext cx="1080432" cy="694800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29069" y="6454775"/>
            <a:ext cx="335043" cy="174625"/>
          </a:xfrm>
          <a:prstGeom prst="rect">
            <a:avLst/>
          </a:prstGeom>
        </p:spPr>
        <p:txBody>
          <a:bodyPr lIns="0" tIns="0" rIns="0" bIns="0" anchor="b" anchorCtr="0"/>
          <a:lstStyle>
            <a:lvl1pPr>
              <a:defRPr lang="en-US" smtClean="0">
                <a:solidFill>
                  <a:schemeClr val="bg1"/>
                </a:solidFill>
              </a:defRPr>
            </a:lvl1pPr>
          </a:lstStyle>
          <a:p>
            <a:pPr defTabSz="457200"/>
            <a:fld id="{CB7FE98A-78B1-495F-8A5C-53E48422F91F}" type="slidenum">
              <a:rPr lang="en-US" smtClean="0"/>
              <a:pPr defTabSz="457200"/>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4711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33223" y="2163105"/>
            <a:ext cx="495634" cy="639251"/>
          </a:xfrm>
          <a:prstGeom prst="rect">
            <a:avLst/>
          </a:prstGeom>
        </p:spPr>
        <p:txBody>
          <a:bodyPr/>
          <a:lstStyle/>
          <a:p>
            <a:endParaRPr lang="en-US"/>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722073"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708174" y="2163105"/>
            <a:ext cx="495634" cy="639251"/>
          </a:xfrm>
          <a:prstGeom prst="rect">
            <a:avLst/>
          </a:prstGeom>
        </p:spPr>
        <p:txBody>
          <a:bodyPr/>
          <a:lstStyle/>
          <a:p>
            <a:endParaRPr lang="en-US"/>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264375"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250477" y="2163105"/>
            <a:ext cx="495634" cy="639251"/>
          </a:xfrm>
          <a:prstGeom prst="rect">
            <a:avLst/>
          </a:prstGeom>
        </p:spPr>
        <p:txBody>
          <a:bodyPr/>
          <a:lstStyle/>
          <a:p>
            <a:endParaRPr lang="en-US"/>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77692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763029" y="2163105"/>
            <a:ext cx="495634" cy="639251"/>
          </a:xfrm>
          <a:prstGeom prst="rect">
            <a:avLst/>
          </a:prstGeom>
        </p:spPr>
        <p:txBody>
          <a:bodyPr/>
          <a:lstStyle/>
          <a:p>
            <a:endParaRPr lang="en-US"/>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Graphic 21">
            <a:extLst>
              <a:ext uri="{FF2B5EF4-FFF2-40B4-BE49-F238E27FC236}">
                <a16:creationId xmlns:a16="http://schemas.microsoft.com/office/drawing/2014/main" id="{7E537FD0-7BD3-4EA7-B898-802AD2597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2094278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amp;P Endorsed Title Slide ">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504B44-0046-406F-B1FA-A36BE6698F9D}"/>
              </a:ext>
            </a:extLst>
          </p:cNvPr>
          <p:cNvGraphicFramePr>
            <a:graphicFrameLocks noChangeAspect="1"/>
          </p:cNvGraphicFramePr>
          <p:nvPr userDrawn="1">
            <p:custDataLst>
              <p:tags r:id="rId1"/>
            </p:custDataLst>
            <p:extLst>
              <p:ext uri="{D42A27DB-BD31-4B8C-83A1-F6EECF244321}">
                <p14:modId xmlns:p14="http://schemas.microsoft.com/office/powerpoint/2010/main" val="299662535"/>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A6504B44-0046-406F-B1FA-A36BE6698F9D}"/>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14" name="Freeform 12">
            <a:extLst>
              <a:ext uri="{FF2B5EF4-FFF2-40B4-BE49-F238E27FC236}">
                <a16:creationId xmlns:a16="http://schemas.microsoft.com/office/drawing/2014/main" id="{8E2E5876-199C-4850-B5D1-302F5E432CEF}"/>
              </a:ext>
            </a:extLst>
          </p:cNvPr>
          <p:cNvSpPr>
            <a:spLocks noChangeAspect="1"/>
          </p:cNvSpPr>
          <p:nvPr userDrawn="1"/>
        </p:nvSpPr>
        <p:spPr>
          <a:xfrm>
            <a:off x="8303513" y="0"/>
            <a:ext cx="1602487" cy="1368000"/>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1">
            <a:extLst>
              <a:ext uri="{FF2B5EF4-FFF2-40B4-BE49-F238E27FC236}">
                <a16:creationId xmlns:a16="http://schemas.microsoft.com/office/drawing/2014/main" id="{27473425-7C3E-4019-9D8E-1EBABA4AF135}"/>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16" name="Text Placeholder 14">
            <a:extLst>
              <a:ext uri="{FF2B5EF4-FFF2-40B4-BE49-F238E27FC236}">
                <a16:creationId xmlns:a16="http://schemas.microsoft.com/office/drawing/2014/main" id="{F69DFD19-0AB1-4288-B5B1-CCF3A58C5820}"/>
              </a:ext>
            </a:extLst>
          </p:cNvPr>
          <p:cNvSpPr>
            <a:spLocks noGrp="1"/>
          </p:cNvSpPr>
          <p:nvPr>
            <p:ph type="body" sz="quarter" idx="10" hasCustomPrompt="1"/>
          </p:nvPr>
        </p:nvSpPr>
        <p:spPr>
          <a:xfrm>
            <a:off x="592134" y="2792886"/>
            <a:ext cx="7050286" cy="431657"/>
          </a:xfrm>
          <a:prstGeom prst="rect">
            <a:avLst/>
          </a:prstGeom>
        </p:spPr>
        <p:txBody>
          <a:bodyPr anchor="ctr" anchorCtr="0">
            <a:sp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800">
                <a:solidFill>
                  <a:schemeClr val="tx1"/>
                </a:solidFill>
              </a:defRPr>
            </a:lvl1pPr>
          </a:lstStyle>
          <a:p>
            <a:pPr lvl="0"/>
            <a:r>
              <a:rPr lang="en-US"/>
              <a:t>Subhead Information</a:t>
            </a:r>
          </a:p>
        </p:txBody>
      </p:sp>
      <p:sp>
        <p:nvSpPr>
          <p:cNvPr id="17" name="Title 1">
            <a:extLst>
              <a:ext uri="{FF2B5EF4-FFF2-40B4-BE49-F238E27FC236}">
                <a16:creationId xmlns:a16="http://schemas.microsoft.com/office/drawing/2014/main" id="{4394C24B-A021-4861-80AF-8F7A3EBB2B19}"/>
              </a:ext>
            </a:extLst>
          </p:cNvPr>
          <p:cNvSpPr>
            <a:spLocks noGrp="1"/>
          </p:cNvSpPr>
          <p:nvPr>
            <p:ph type="title" hasCustomPrompt="1"/>
          </p:nvPr>
        </p:nvSpPr>
        <p:spPr>
          <a:xfrm>
            <a:off x="565257" y="1156253"/>
            <a:ext cx="8758800" cy="1548851"/>
          </a:xfrm>
          <a:prstGeom prst="rect">
            <a:avLst/>
          </a:prstGeom>
        </p:spPr>
        <p:txBody>
          <a:bodyPr vert="horz" anchor="b" anchorCtr="0">
            <a:noAutofit/>
          </a:bodyPr>
          <a:lstStyle>
            <a:lvl1pPr>
              <a:defRPr sz="4400" kern="3000" spc="-75" baseline="0">
                <a:solidFill>
                  <a:schemeClr val="tx2"/>
                </a:solidFill>
              </a:defRPr>
            </a:lvl1pPr>
          </a:lstStyle>
          <a:p>
            <a:r>
              <a:rPr lang="en-US"/>
              <a:t>Internal Presentation Title</a:t>
            </a:r>
          </a:p>
        </p:txBody>
      </p:sp>
      <p:sp>
        <p:nvSpPr>
          <p:cNvPr id="19" name="Text Placeholder 2">
            <a:extLst>
              <a:ext uri="{FF2B5EF4-FFF2-40B4-BE49-F238E27FC236}">
                <a16:creationId xmlns:a16="http://schemas.microsoft.com/office/drawing/2014/main" id="{D237D9F6-F716-41B6-A6EE-C302204F4F55}"/>
              </a:ext>
            </a:extLst>
          </p:cNvPr>
          <p:cNvSpPr>
            <a:spLocks noGrp="1"/>
          </p:cNvSpPr>
          <p:nvPr>
            <p:ph type="body" sz="quarter" idx="12" hasCustomPrompt="1"/>
          </p:nvPr>
        </p:nvSpPr>
        <p:spPr>
          <a:xfrm>
            <a:off x="588055" y="3429000"/>
            <a:ext cx="1964994" cy="290715"/>
          </a:xfrm>
          <a:prstGeom prst="rect">
            <a:avLst/>
          </a:prstGeom>
        </p:spPr>
        <p:txBody>
          <a:bodyPr>
            <a:noAutofit/>
          </a:bodyPr>
          <a:lstStyle>
            <a:lvl1pPr>
              <a:defRPr sz="1400" baseline="0">
                <a:solidFill>
                  <a:schemeClr val="tx2"/>
                </a:solidFill>
              </a:defRPr>
            </a:lvl1pPr>
          </a:lstStyle>
          <a:p>
            <a:pPr lvl="0"/>
            <a:r>
              <a:rPr lang="en-US"/>
              <a:t>Date, Month, Year</a:t>
            </a:r>
          </a:p>
        </p:txBody>
      </p:sp>
      <p:pic>
        <p:nvPicPr>
          <p:cNvPr id="9" name="Picture 8" descr="Graphical user interface, text&#10;&#10;Description automatically generated">
            <a:extLst>
              <a:ext uri="{FF2B5EF4-FFF2-40B4-BE49-F238E27FC236}">
                <a16:creationId xmlns:a16="http://schemas.microsoft.com/office/drawing/2014/main" id="{83526F41-A1A4-48F4-A888-2C27468EB254}"/>
              </a:ext>
            </a:extLst>
          </p:cNvPr>
          <p:cNvPicPr>
            <a:picLocks noChangeAspect="1"/>
          </p:cNvPicPr>
          <p:nvPr userDrawn="1"/>
        </p:nvPicPr>
        <p:blipFill rotWithShape="1">
          <a:blip r:embed="rId5"/>
          <a:srcRect l="8506" t="22091" r="7170" b="22091"/>
          <a:stretch/>
        </p:blipFill>
        <p:spPr>
          <a:xfrm>
            <a:off x="685330" y="670559"/>
            <a:ext cx="2400096" cy="581028"/>
          </a:xfrm>
          <a:prstGeom prst="rect">
            <a:avLst/>
          </a:prstGeom>
        </p:spPr>
      </p:pic>
    </p:spTree>
    <p:extLst>
      <p:ext uri="{BB962C8B-B14F-4D97-AF65-F5344CB8AC3E}">
        <p14:creationId xmlns:p14="http://schemas.microsoft.com/office/powerpoint/2010/main" val="1282535694"/>
      </p:ext>
    </p:extLst>
  </p:cSld>
  <p:clrMapOvr>
    <a:masterClrMapping/>
  </p:clrMapOvr>
  <p:extLst>
    <p:ext uri="{DCECCB84-F9BA-43D5-87BE-67443E8EF086}">
      <p15:sldGuideLst xmlns:p15="http://schemas.microsoft.com/office/powerpoint/2012/main">
        <p15:guide id="1" orient="horz" pos="432">
          <p15:clr>
            <a:srgbClr val="FBAE40"/>
          </p15:clr>
        </p15:guide>
        <p15:guide id="2" pos="312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BS Title Slide ">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504B44-0046-406F-B1FA-A36BE6698F9D}"/>
              </a:ext>
            </a:extLst>
          </p:cNvPr>
          <p:cNvGraphicFramePr>
            <a:graphicFrameLocks noChangeAspect="1"/>
          </p:cNvGraphicFramePr>
          <p:nvPr userDrawn="1">
            <p:custDataLst>
              <p:tags r:id="rId1"/>
            </p:custDataLst>
            <p:extLst>
              <p:ext uri="{D42A27DB-BD31-4B8C-83A1-F6EECF244321}">
                <p14:modId xmlns:p14="http://schemas.microsoft.com/office/powerpoint/2010/main" val="2513057469"/>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A6504B44-0046-406F-B1FA-A36BE6698F9D}"/>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14" name="Freeform 12">
            <a:extLst>
              <a:ext uri="{FF2B5EF4-FFF2-40B4-BE49-F238E27FC236}">
                <a16:creationId xmlns:a16="http://schemas.microsoft.com/office/drawing/2014/main" id="{8E2E5876-199C-4850-B5D1-302F5E432CEF}"/>
              </a:ext>
            </a:extLst>
          </p:cNvPr>
          <p:cNvSpPr>
            <a:spLocks noChangeAspect="1"/>
          </p:cNvSpPr>
          <p:nvPr userDrawn="1"/>
        </p:nvSpPr>
        <p:spPr>
          <a:xfrm>
            <a:off x="8303513" y="0"/>
            <a:ext cx="1602487" cy="1368000"/>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1">
            <a:extLst>
              <a:ext uri="{FF2B5EF4-FFF2-40B4-BE49-F238E27FC236}">
                <a16:creationId xmlns:a16="http://schemas.microsoft.com/office/drawing/2014/main" id="{27473425-7C3E-4019-9D8E-1EBABA4AF135}"/>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16" name="Text Placeholder 14">
            <a:extLst>
              <a:ext uri="{FF2B5EF4-FFF2-40B4-BE49-F238E27FC236}">
                <a16:creationId xmlns:a16="http://schemas.microsoft.com/office/drawing/2014/main" id="{F69DFD19-0AB1-4288-B5B1-CCF3A58C5820}"/>
              </a:ext>
            </a:extLst>
          </p:cNvPr>
          <p:cNvSpPr>
            <a:spLocks noGrp="1"/>
          </p:cNvSpPr>
          <p:nvPr>
            <p:ph type="body" sz="quarter" idx="10" hasCustomPrompt="1"/>
          </p:nvPr>
        </p:nvSpPr>
        <p:spPr>
          <a:xfrm>
            <a:off x="592134" y="2792886"/>
            <a:ext cx="7050286" cy="431657"/>
          </a:xfrm>
          <a:prstGeom prst="rect">
            <a:avLst/>
          </a:prstGeom>
        </p:spPr>
        <p:txBody>
          <a:bodyPr anchor="ctr" anchorCtr="0">
            <a:sp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800">
                <a:solidFill>
                  <a:schemeClr val="tx1"/>
                </a:solidFill>
              </a:defRPr>
            </a:lvl1pPr>
          </a:lstStyle>
          <a:p>
            <a:pPr lvl="0"/>
            <a:r>
              <a:rPr lang="en-US"/>
              <a:t>Subhead Information</a:t>
            </a:r>
          </a:p>
        </p:txBody>
      </p:sp>
      <p:sp>
        <p:nvSpPr>
          <p:cNvPr id="17" name="Title 1">
            <a:extLst>
              <a:ext uri="{FF2B5EF4-FFF2-40B4-BE49-F238E27FC236}">
                <a16:creationId xmlns:a16="http://schemas.microsoft.com/office/drawing/2014/main" id="{4394C24B-A021-4861-80AF-8F7A3EBB2B19}"/>
              </a:ext>
            </a:extLst>
          </p:cNvPr>
          <p:cNvSpPr>
            <a:spLocks noGrp="1"/>
          </p:cNvSpPr>
          <p:nvPr>
            <p:ph type="title" hasCustomPrompt="1"/>
          </p:nvPr>
        </p:nvSpPr>
        <p:spPr>
          <a:xfrm>
            <a:off x="565257" y="1156253"/>
            <a:ext cx="8758800" cy="1548851"/>
          </a:xfrm>
          <a:prstGeom prst="rect">
            <a:avLst/>
          </a:prstGeom>
        </p:spPr>
        <p:txBody>
          <a:bodyPr vert="horz" anchor="b" anchorCtr="0">
            <a:noAutofit/>
          </a:bodyPr>
          <a:lstStyle>
            <a:lvl1pPr>
              <a:defRPr sz="4400" kern="3000" spc="-75" baseline="0">
                <a:solidFill>
                  <a:schemeClr val="tx2"/>
                </a:solidFill>
              </a:defRPr>
            </a:lvl1pPr>
          </a:lstStyle>
          <a:p>
            <a:r>
              <a:rPr lang="en-US"/>
              <a:t>Internal Presentation Title</a:t>
            </a:r>
          </a:p>
        </p:txBody>
      </p:sp>
      <p:sp>
        <p:nvSpPr>
          <p:cNvPr id="19" name="Text Placeholder 2">
            <a:extLst>
              <a:ext uri="{FF2B5EF4-FFF2-40B4-BE49-F238E27FC236}">
                <a16:creationId xmlns:a16="http://schemas.microsoft.com/office/drawing/2014/main" id="{D237D9F6-F716-41B6-A6EE-C302204F4F55}"/>
              </a:ext>
            </a:extLst>
          </p:cNvPr>
          <p:cNvSpPr>
            <a:spLocks noGrp="1"/>
          </p:cNvSpPr>
          <p:nvPr>
            <p:ph type="body" sz="quarter" idx="12" hasCustomPrompt="1"/>
          </p:nvPr>
        </p:nvSpPr>
        <p:spPr>
          <a:xfrm>
            <a:off x="588055" y="3429000"/>
            <a:ext cx="1964994" cy="290715"/>
          </a:xfrm>
          <a:prstGeom prst="rect">
            <a:avLst/>
          </a:prstGeom>
        </p:spPr>
        <p:txBody>
          <a:bodyPr>
            <a:noAutofit/>
          </a:bodyPr>
          <a:lstStyle>
            <a:lvl1pPr>
              <a:defRPr sz="1400" baseline="0">
                <a:solidFill>
                  <a:schemeClr val="tx2"/>
                </a:solidFill>
              </a:defRPr>
            </a:lvl1pPr>
          </a:lstStyle>
          <a:p>
            <a:pPr lvl="0"/>
            <a:r>
              <a:rPr lang="en-US"/>
              <a:t>Date, Month, Year</a:t>
            </a:r>
          </a:p>
        </p:txBody>
      </p:sp>
      <p:pic>
        <p:nvPicPr>
          <p:cNvPr id="10" name="Picture 9" descr="Logo&#10;&#10;Description automatically generated">
            <a:extLst>
              <a:ext uri="{FF2B5EF4-FFF2-40B4-BE49-F238E27FC236}">
                <a16:creationId xmlns:a16="http://schemas.microsoft.com/office/drawing/2014/main" id="{6BF25F0A-0FE0-484A-B53D-6795116E0EFE}"/>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l="8479" t="20018" r="8020" b="20018"/>
          <a:stretch/>
        </p:blipFill>
        <p:spPr>
          <a:xfrm>
            <a:off x="685330" y="683259"/>
            <a:ext cx="2039024" cy="572900"/>
          </a:xfrm>
          <a:prstGeom prst="rect">
            <a:avLst/>
          </a:prstGeom>
        </p:spPr>
      </p:pic>
    </p:spTree>
    <p:extLst>
      <p:ext uri="{BB962C8B-B14F-4D97-AF65-F5344CB8AC3E}">
        <p14:creationId xmlns:p14="http://schemas.microsoft.com/office/powerpoint/2010/main" val="1942511503"/>
      </p:ext>
    </p:extLst>
  </p:cSld>
  <p:clrMapOvr>
    <a:masterClrMapping/>
  </p:clrMapOvr>
  <p:extLst>
    <p:ext uri="{DCECCB84-F9BA-43D5-87BE-67443E8EF086}">
      <p15:sldGuideLst xmlns:p15="http://schemas.microsoft.com/office/powerpoint/2012/main">
        <p15:guide id="1" orient="horz" pos="432">
          <p15:clr>
            <a:srgbClr val="FBAE40"/>
          </p15:clr>
        </p15:guide>
        <p15:guide id="2" pos="31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EAG Title Slide ">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504B44-0046-406F-B1FA-A36BE6698F9D}"/>
              </a:ext>
            </a:extLst>
          </p:cNvPr>
          <p:cNvGraphicFramePr>
            <a:graphicFrameLocks noChangeAspect="1"/>
          </p:cNvGraphicFramePr>
          <p:nvPr userDrawn="1">
            <p:custDataLst>
              <p:tags r:id="rId1"/>
            </p:custDataLst>
            <p:extLst>
              <p:ext uri="{D42A27DB-BD31-4B8C-83A1-F6EECF244321}">
                <p14:modId xmlns:p14="http://schemas.microsoft.com/office/powerpoint/2010/main" val="3899217671"/>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A6504B44-0046-406F-B1FA-A36BE6698F9D}"/>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14" name="Freeform 12">
            <a:extLst>
              <a:ext uri="{FF2B5EF4-FFF2-40B4-BE49-F238E27FC236}">
                <a16:creationId xmlns:a16="http://schemas.microsoft.com/office/drawing/2014/main" id="{8E2E5876-199C-4850-B5D1-302F5E432CEF}"/>
              </a:ext>
            </a:extLst>
          </p:cNvPr>
          <p:cNvSpPr>
            <a:spLocks noChangeAspect="1"/>
          </p:cNvSpPr>
          <p:nvPr userDrawn="1"/>
        </p:nvSpPr>
        <p:spPr>
          <a:xfrm>
            <a:off x="8303513" y="0"/>
            <a:ext cx="1602487" cy="1368000"/>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1">
            <a:extLst>
              <a:ext uri="{FF2B5EF4-FFF2-40B4-BE49-F238E27FC236}">
                <a16:creationId xmlns:a16="http://schemas.microsoft.com/office/drawing/2014/main" id="{27473425-7C3E-4019-9D8E-1EBABA4AF135}"/>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16" name="Text Placeholder 14">
            <a:extLst>
              <a:ext uri="{FF2B5EF4-FFF2-40B4-BE49-F238E27FC236}">
                <a16:creationId xmlns:a16="http://schemas.microsoft.com/office/drawing/2014/main" id="{F69DFD19-0AB1-4288-B5B1-CCF3A58C5820}"/>
              </a:ext>
            </a:extLst>
          </p:cNvPr>
          <p:cNvSpPr>
            <a:spLocks noGrp="1"/>
          </p:cNvSpPr>
          <p:nvPr>
            <p:ph type="body" sz="quarter" idx="10" hasCustomPrompt="1"/>
          </p:nvPr>
        </p:nvSpPr>
        <p:spPr>
          <a:xfrm>
            <a:off x="592134" y="2792886"/>
            <a:ext cx="7050286" cy="431657"/>
          </a:xfrm>
          <a:prstGeom prst="rect">
            <a:avLst/>
          </a:prstGeom>
        </p:spPr>
        <p:txBody>
          <a:bodyPr anchor="ctr" anchorCtr="0">
            <a:sp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800">
                <a:solidFill>
                  <a:schemeClr val="tx1"/>
                </a:solidFill>
              </a:defRPr>
            </a:lvl1pPr>
          </a:lstStyle>
          <a:p>
            <a:pPr lvl="0"/>
            <a:r>
              <a:rPr lang="en-US"/>
              <a:t>Subhead Information</a:t>
            </a:r>
          </a:p>
        </p:txBody>
      </p:sp>
      <p:sp>
        <p:nvSpPr>
          <p:cNvPr id="19" name="Text Placeholder 2">
            <a:extLst>
              <a:ext uri="{FF2B5EF4-FFF2-40B4-BE49-F238E27FC236}">
                <a16:creationId xmlns:a16="http://schemas.microsoft.com/office/drawing/2014/main" id="{D237D9F6-F716-41B6-A6EE-C302204F4F55}"/>
              </a:ext>
            </a:extLst>
          </p:cNvPr>
          <p:cNvSpPr>
            <a:spLocks noGrp="1"/>
          </p:cNvSpPr>
          <p:nvPr>
            <p:ph type="body" sz="quarter" idx="12" hasCustomPrompt="1"/>
          </p:nvPr>
        </p:nvSpPr>
        <p:spPr>
          <a:xfrm>
            <a:off x="588055" y="3429000"/>
            <a:ext cx="1964994" cy="290715"/>
          </a:xfrm>
          <a:prstGeom prst="rect">
            <a:avLst/>
          </a:prstGeom>
        </p:spPr>
        <p:txBody>
          <a:bodyPr>
            <a:noAutofit/>
          </a:bodyPr>
          <a:lstStyle>
            <a:lvl1pPr>
              <a:defRPr sz="1400" baseline="0">
                <a:solidFill>
                  <a:schemeClr val="tx2"/>
                </a:solidFill>
              </a:defRPr>
            </a:lvl1pPr>
          </a:lstStyle>
          <a:p>
            <a:pPr lvl="0"/>
            <a:r>
              <a:rPr lang="en-US"/>
              <a:t>Date, Month, Year</a:t>
            </a:r>
          </a:p>
        </p:txBody>
      </p:sp>
      <p:pic>
        <p:nvPicPr>
          <p:cNvPr id="11" name="Picture 10">
            <a:extLst>
              <a:ext uri="{FF2B5EF4-FFF2-40B4-BE49-F238E27FC236}">
                <a16:creationId xmlns:a16="http://schemas.microsoft.com/office/drawing/2014/main" id="{18A220DE-4E2C-4AD8-ACA4-2E2BA3386977}"/>
              </a:ext>
            </a:extLst>
          </p:cNvPr>
          <p:cNvPicPr>
            <a:picLocks noChangeAspect="1"/>
          </p:cNvPicPr>
          <p:nvPr userDrawn="1"/>
        </p:nvPicPr>
        <p:blipFill rotWithShape="1">
          <a:blip r:embed="rId5">
            <a:clrChange>
              <a:clrFrom>
                <a:srgbClr val="FFFFFF"/>
              </a:clrFrom>
              <a:clrTo>
                <a:srgbClr val="FFFFFF">
                  <a:alpha val="0"/>
                </a:srgbClr>
              </a:clrTo>
            </a:clrChange>
          </a:blip>
          <a:srcRect l="9315" t="22149" r="9315" b="20676"/>
          <a:stretch/>
        </p:blipFill>
        <p:spPr>
          <a:xfrm>
            <a:off x="685330" y="683259"/>
            <a:ext cx="2414901" cy="725905"/>
          </a:xfrm>
          <a:prstGeom prst="rect">
            <a:avLst/>
          </a:prstGeom>
        </p:spPr>
      </p:pic>
      <p:sp>
        <p:nvSpPr>
          <p:cNvPr id="10" name="Title 1">
            <a:extLst>
              <a:ext uri="{FF2B5EF4-FFF2-40B4-BE49-F238E27FC236}">
                <a16:creationId xmlns:a16="http://schemas.microsoft.com/office/drawing/2014/main" id="{0A3AA0D0-E99B-488E-B09A-D525006CCD01}"/>
              </a:ext>
            </a:extLst>
          </p:cNvPr>
          <p:cNvSpPr>
            <a:spLocks noGrp="1"/>
          </p:cNvSpPr>
          <p:nvPr>
            <p:ph type="title" hasCustomPrompt="1"/>
          </p:nvPr>
        </p:nvSpPr>
        <p:spPr>
          <a:xfrm>
            <a:off x="565257" y="1156253"/>
            <a:ext cx="8758800" cy="1548851"/>
          </a:xfrm>
          <a:prstGeom prst="rect">
            <a:avLst/>
          </a:prstGeom>
        </p:spPr>
        <p:txBody>
          <a:bodyPr vert="horz" anchor="b" anchorCtr="0">
            <a:noAutofit/>
          </a:bodyPr>
          <a:lstStyle>
            <a:lvl1pPr>
              <a:defRPr sz="4400" kern="3000" spc="-75" baseline="0">
                <a:solidFill>
                  <a:schemeClr val="tx2"/>
                </a:solidFill>
              </a:defRPr>
            </a:lvl1pPr>
          </a:lstStyle>
          <a:p>
            <a:r>
              <a:rPr lang="en-US"/>
              <a:t>Internal Presentation Title</a:t>
            </a:r>
          </a:p>
        </p:txBody>
      </p:sp>
    </p:spTree>
    <p:extLst>
      <p:ext uri="{BB962C8B-B14F-4D97-AF65-F5344CB8AC3E}">
        <p14:creationId xmlns:p14="http://schemas.microsoft.com/office/powerpoint/2010/main" val="3643284494"/>
      </p:ext>
    </p:extLst>
  </p:cSld>
  <p:clrMapOvr>
    <a:masterClrMapping/>
  </p:clrMapOvr>
  <p:extLst>
    <p:ext uri="{DCECCB84-F9BA-43D5-87BE-67443E8EF086}">
      <p15:sldGuideLst xmlns:p15="http://schemas.microsoft.com/office/powerpoint/2012/main">
        <p15:guide id="1" orient="horz" pos="432">
          <p15:clr>
            <a:srgbClr val="FBAE40"/>
          </p15:clr>
        </p15:guide>
        <p15:guide id="2" pos="312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Kroll Title Slide 1">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DF2EC9-CE9F-4B08-800C-E38AFE7C234D}"/>
              </a:ext>
            </a:extLst>
          </p:cNvPr>
          <p:cNvGraphicFramePr>
            <a:graphicFrameLocks noChangeAspect="1"/>
          </p:cNvGraphicFramePr>
          <p:nvPr userDrawn="1">
            <p:custDataLst>
              <p:tags r:id="rId1"/>
            </p:custDataLst>
            <p:extLst>
              <p:ext uri="{D42A27DB-BD31-4B8C-83A1-F6EECF244321}">
                <p14:modId xmlns:p14="http://schemas.microsoft.com/office/powerpoint/2010/main" val="1160241925"/>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B1DF2EC9-CE9F-4B08-800C-E38AFE7C234D}"/>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12" name="Freeform 14">
            <a:extLst>
              <a:ext uri="{FF2B5EF4-FFF2-40B4-BE49-F238E27FC236}">
                <a16:creationId xmlns:a16="http://schemas.microsoft.com/office/drawing/2014/main" id="{A0069924-CB24-45AD-9ABF-5ED40D77027D}"/>
              </a:ext>
            </a:extLst>
          </p:cNvPr>
          <p:cNvSpPr/>
          <p:nvPr userDrawn="1"/>
        </p:nvSpPr>
        <p:spPr>
          <a:xfrm>
            <a:off x="8578793" y="2549236"/>
            <a:ext cx="1347218" cy="4308764"/>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11">
            <a:extLst>
              <a:ext uri="{FF2B5EF4-FFF2-40B4-BE49-F238E27FC236}">
                <a16:creationId xmlns:a16="http://schemas.microsoft.com/office/drawing/2014/main" id="{5E5784EF-302E-4CCB-BE46-52B594E1DA7E}"/>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27" name="Text Placeholder 14">
            <a:extLst>
              <a:ext uri="{FF2B5EF4-FFF2-40B4-BE49-F238E27FC236}">
                <a16:creationId xmlns:a16="http://schemas.microsoft.com/office/drawing/2014/main" id="{1FE75B3B-358B-443D-A5BA-A1658090EA83}"/>
              </a:ext>
            </a:extLst>
          </p:cNvPr>
          <p:cNvSpPr>
            <a:spLocks noGrp="1"/>
          </p:cNvSpPr>
          <p:nvPr>
            <p:ph type="body" sz="quarter" idx="10" hasCustomPrompt="1"/>
          </p:nvPr>
        </p:nvSpPr>
        <p:spPr>
          <a:xfrm>
            <a:off x="592134" y="2792886"/>
            <a:ext cx="7050286" cy="431657"/>
          </a:xfrm>
          <a:prstGeom prst="rect">
            <a:avLst/>
          </a:prstGeom>
        </p:spPr>
        <p:txBody>
          <a:bodyPr anchor="ctr" anchorCtr="0">
            <a:sp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800">
                <a:solidFill>
                  <a:schemeClr val="bg1"/>
                </a:solidFill>
              </a:defRPr>
            </a:lvl1pPr>
          </a:lstStyle>
          <a:p>
            <a:pPr lvl="0"/>
            <a:r>
              <a:rPr lang="en-US"/>
              <a:t>Subhead Information</a:t>
            </a:r>
          </a:p>
        </p:txBody>
      </p:sp>
      <p:sp>
        <p:nvSpPr>
          <p:cNvPr id="16" name="Text Placeholder 2">
            <a:extLst>
              <a:ext uri="{FF2B5EF4-FFF2-40B4-BE49-F238E27FC236}">
                <a16:creationId xmlns:a16="http://schemas.microsoft.com/office/drawing/2014/main" id="{93202146-C426-47EB-94F3-A78F90450579}"/>
              </a:ext>
            </a:extLst>
          </p:cNvPr>
          <p:cNvSpPr>
            <a:spLocks noGrp="1"/>
          </p:cNvSpPr>
          <p:nvPr>
            <p:ph type="body" sz="quarter" idx="12" hasCustomPrompt="1"/>
          </p:nvPr>
        </p:nvSpPr>
        <p:spPr>
          <a:xfrm>
            <a:off x="588055" y="3429000"/>
            <a:ext cx="1964994" cy="290715"/>
          </a:xfrm>
          <a:prstGeom prst="rect">
            <a:avLst/>
          </a:prstGeom>
        </p:spPr>
        <p:txBody>
          <a:bodyPr>
            <a:noAutofit/>
          </a:bodyPr>
          <a:lstStyle>
            <a:lvl1pPr>
              <a:defRPr sz="1400" baseline="0">
                <a:solidFill>
                  <a:schemeClr val="bg1"/>
                </a:solidFill>
              </a:defRPr>
            </a:lvl1pPr>
          </a:lstStyle>
          <a:p>
            <a:pPr lvl="0"/>
            <a:r>
              <a:rPr lang="en-US"/>
              <a:t>Date, Month, Year</a:t>
            </a:r>
          </a:p>
        </p:txBody>
      </p:sp>
      <p:pic>
        <p:nvPicPr>
          <p:cNvPr id="23" name="Picture 22" descr="A picture containing text, clipart&#10;&#10;Description automatically generated">
            <a:extLst>
              <a:ext uri="{FF2B5EF4-FFF2-40B4-BE49-F238E27FC236}">
                <a16:creationId xmlns:a16="http://schemas.microsoft.com/office/drawing/2014/main" id="{696DBADE-E945-4016-9636-37C7FC9638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1039" y="678023"/>
            <a:ext cx="1836422" cy="426798"/>
          </a:xfrm>
          <a:prstGeom prst="rect">
            <a:avLst/>
          </a:prstGeom>
        </p:spPr>
      </p:pic>
      <p:sp>
        <p:nvSpPr>
          <p:cNvPr id="10" name="Title 1">
            <a:extLst>
              <a:ext uri="{FF2B5EF4-FFF2-40B4-BE49-F238E27FC236}">
                <a16:creationId xmlns:a16="http://schemas.microsoft.com/office/drawing/2014/main" id="{32B1D10A-2E57-4D6D-AA0C-E87D113F7289}"/>
              </a:ext>
            </a:extLst>
          </p:cNvPr>
          <p:cNvSpPr>
            <a:spLocks noGrp="1"/>
          </p:cNvSpPr>
          <p:nvPr>
            <p:ph type="title" hasCustomPrompt="1"/>
          </p:nvPr>
        </p:nvSpPr>
        <p:spPr>
          <a:xfrm>
            <a:off x="565257" y="1156253"/>
            <a:ext cx="8758800" cy="1548851"/>
          </a:xfrm>
          <a:prstGeom prst="rect">
            <a:avLst/>
          </a:prstGeom>
        </p:spPr>
        <p:txBody>
          <a:bodyPr vert="horz" anchor="b" anchorCtr="0">
            <a:noAutofit/>
          </a:bodyPr>
          <a:lstStyle>
            <a:lvl1pPr>
              <a:defRPr sz="4400" kern="3000" spc="-75" baseline="0">
                <a:solidFill>
                  <a:schemeClr val="bg1"/>
                </a:solidFill>
              </a:defRPr>
            </a:lvl1pPr>
          </a:lstStyle>
          <a:p>
            <a:r>
              <a:rPr lang="en-US"/>
              <a:t>Internal Presentation Title</a:t>
            </a:r>
          </a:p>
        </p:txBody>
      </p:sp>
    </p:spTree>
    <p:extLst>
      <p:ext uri="{BB962C8B-B14F-4D97-AF65-F5344CB8AC3E}">
        <p14:creationId xmlns:p14="http://schemas.microsoft.com/office/powerpoint/2010/main" val="14391890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amp;P Endorsed Title Slide 1">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DF2EC9-CE9F-4B08-800C-E38AFE7C234D}"/>
              </a:ext>
            </a:extLst>
          </p:cNvPr>
          <p:cNvGraphicFramePr>
            <a:graphicFrameLocks noChangeAspect="1"/>
          </p:cNvGraphicFramePr>
          <p:nvPr userDrawn="1">
            <p:custDataLst>
              <p:tags r:id="rId1"/>
            </p:custDataLst>
            <p:extLst>
              <p:ext uri="{D42A27DB-BD31-4B8C-83A1-F6EECF244321}">
                <p14:modId xmlns:p14="http://schemas.microsoft.com/office/powerpoint/2010/main" val="3175140299"/>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B1DF2EC9-CE9F-4B08-800C-E38AFE7C234D}"/>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12" name="Freeform 14">
            <a:extLst>
              <a:ext uri="{FF2B5EF4-FFF2-40B4-BE49-F238E27FC236}">
                <a16:creationId xmlns:a16="http://schemas.microsoft.com/office/drawing/2014/main" id="{A0069924-CB24-45AD-9ABF-5ED40D77027D}"/>
              </a:ext>
            </a:extLst>
          </p:cNvPr>
          <p:cNvSpPr/>
          <p:nvPr userDrawn="1"/>
        </p:nvSpPr>
        <p:spPr>
          <a:xfrm>
            <a:off x="8578793" y="2549236"/>
            <a:ext cx="1347218" cy="4308764"/>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11">
            <a:extLst>
              <a:ext uri="{FF2B5EF4-FFF2-40B4-BE49-F238E27FC236}">
                <a16:creationId xmlns:a16="http://schemas.microsoft.com/office/drawing/2014/main" id="{5E5784EF-302E-4CCB-BE46-52B594E1DA7E}"/>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27" name="Text Placeholder 14">
            <a:extLst>
              <a:ext uri="{FF2B5EF4-FFF2-40B4-BE49-F238E27FC236}">
                <a16:creationId xmlns:a16="http://schemas.microsoft.com/office/drawing/2014/main" id="{1FE75B3B-358B-443D-A5BA-A1658090EA83}"/>
              </a:ext>
            </a:extLst>
          </p:cNvPr>
          <p:cNvSpPr>
            <a:spLocks noGrp="1"/>
          </p:cNvSpPr>
          <p:nvPr>
            <p:ph type="body" sz="quarter" idx="10" hasCustomPrompt="1"/>
          </p:nvPr>
        </p:nvSpPr>
        <p:spPr>
          <a:xfrm>
            <a:off x="592134" y="2792886"/>
            <a:ext cx="7050286" cy="431657"/>
          </a:xfrm>
          <a:prstGeom prst="rect">
            <a:avLst/>
          </a:prstGeom>
        </p:spPr>
        <p:txBody>
          <a:bodyPr anchor="ctr" anchorCtr="0">
            <a:sp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800">
                <a:solidFill>
                  <a:schemeClr val="bg1"/>
                </a:solidFill>
              </a:defRPr>
            </a:lvl1pPr>
          </a:lstStyle>
          <a:p>
            <a:pPr lvl="0"/>
            <a:r>
              <a:rPr lang="en-US"/>
              <a:t>Subhead Information</a:t>
            </a:r>
          </a:p>
        </p:txBody>
      </p:sp>
      <p:sp>
        <p:nvSpPr>
          <p:cNvPr id="16" name="Text Placeholder 2">
            <a:extLst>
              <a:ext uri="{FF2B5EF4-FFF2-40B4-BE49-F238E27FC236}">
                <a16:creationId xmlns:a16="http://schemas.microsoft.com/office/drawing/2014/main" id="{93202146-C426-47EB-94F3-A78F90450579}"/>
              </a:ext>
            </a:extLst>
          </p:cNvPr>
          <p:cNvSpPr>
            <a:spLocks noGrp="1"/>
          </p:cNvSpPr>
          <p:nvPr>
            <p:ph type="body" sz="quarter" idx="12" hasCustomPrompt="1"/>
          </p:nvPr>
        </p:nvSpPr>
        <p:spPr>
          <a:xfrm>
            <a:off x="588055" y="3429000"/>
            <a:ext cx="1964994" cy="290715"/>
          </a:xfrm>
          <a:prstGeom prst="rect">
            <a:avLst/>
          </a:prstGeom>
        </p:spPr>
        <p:txBody>
          <a:bodyPr>
            <a:noAutofit/>
          </a:bodyPr>
          <a:lstStyle>
            <a:lvl1pPr>
              <a:defRPr sz="1400" baseline="0">
                <a:solidFill>
                  <a:schemeClr val="bg1"/>
                </a:solidFill>
              </a:defRPr>
            </a:lvl1pPr>
          </a:lstStyle>
          <a:p>
            <a:pPr lvl="0"/>
            <a:r>
              <a:rPr lang="en-US"/>
              <a:t>Date, Month, Year</a:t>
            </a:r>
          </a:p>
        </p:txBody>
      </p:sp>
      <p:pic>
        <p:nvPicPr>
          <p:cNvPr id="9" name="Picture 8" descr="Text&#10;&#10;Description automatically generated">
            <a:extLst>
              <a:ext uri="{FF2B5EF4-FFF2-40B4-BE49-F238E27FC236}">
                <a16:creationId xmlns:a16="http://schemas.microsoft.com/office/drawing/2014/main" id="{E66FE13B-EFB2-4B76-B9C9-939B2C0B5BF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751" t="23191" r="8605" b="23463"/>
          <a:stretch/>
        </p:blipFill>
        <p:spPr>
          <a:xfrm>
            <a:off x="685331" y="670559"/>
            <a:ext cx="2362670" cy="558025"/>
          </a:xfrm>
          <a:prstGeom prst="rect">
            <a:avLst/>
          </a:prstGeom>
        </p:spPr>
      </p:pic>
      <p:sp>
        <p:nvSpPr>
          <p:cNvPr id="10" name="Title 1">
            <a:extLst>
              <a:ext uri="{FF2B5EF4-FFF2-40B4-BE49-F238E27FC236}">
                <a16:creationId xmlns:a16="http://schemas.microsoft.com/office/drawing/2014/main" id="{427DCA20-CE1C-4B89-9C1A-D9D80E8446F4}"/>
              </a:ext>
            </a:extLst>
          </p:cNvPr>
          <p:cNvSpPr>
            <a:spLocks noGrp="1"/>
          </p:cNvSpPr>
          <p:nvPr>
            <p:ph type="title" hasCustomPrompt="1"/>
          </p:nvPr>
        </p:nvSpPr>
        <p:spPr>
          <a:xfrm>
            <a:off x="565257" y="1156253"/>
            <a:ext cx="8758800" cy="1548851"/>
          </a:xfrm>
          <a:prstGeom prst="rect">
            <a:avLst/>
          </a:prstGeom>
        </p:spPr>
        <p:txBody>
          <a:bodyPr vert="horz" anchor="b" anchorCtr="0">
            <a:noAutofit/>
          </a:bodyPr>
          <a:lstStyle>
            <a:lvl1pPr>
              <a:defRPr sz="4400" kern="3000" spc="-75" baseline="0">
                <a:solidFill>
                  <a:schemeClr val="bg1"/>
                </a:solidFill>
              </a:defRPr>
            </a:lvl1pPr>
          </a:lstStyle>
          <a:p>
            <a:r>
              <a:rPr lang="en-US"/>
              <a:t>Internal Presentation Title</a:t>
            </a:r>
          </a:p>
        </p:txBody>
      </p:sp>
    </p:spTree>
    <p:extLst>
      <p:ext uri="{BB962C8B-B14F-4D97-AF65-F5344CB8AC3E}">
        <p14:creationId xmlns:p14="http://schemas.microsoft.com/office/powerpoint/2010/main" val="20294510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KBS Title Slide 1">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DF2EC9-CE9F-4B08-800C-E38AFE7C234D}"/>
              </a:ext>
            </a:extLst>
          </p:cNvPr>
          <p:cNvGraphicFramePr>
            <a:graphicFrameLocks noChangeAspect="1"/>
          </p:cNvGraphicFramePr>
          <p:nvPr userDrawn="1">
            <p:custDataLst>
              <p:tags r:id="rId1"/>
            </p:custDataLst>
            <p:extLst>
              <p:ext uri="{D42A27DB-BD31-4B8C-83A1-F6EECF244321}">
                <p14:modId xmlns:p14="http://schemas.microsoft.com/office/powerpoint/2010/main" val="875246601"/>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B1DF2EC9-CE9F-4B08-800C-E38AFE7C234D}"/>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12" name="Freeform 14">
            <a:extLst>
              <a:ext uri="{FF2B5EF4-FFF2-40B4-BE49-F238E27FC236}">
                <a16:creationId xmlns:a16="http://schemas.microsoft.com/office/drawing/2014/main" id="{A0069924-CB24-45AD-9ABF-5ED40D77027D}"/>
              </a:ext>
            </a:extLst>
          </p:cNvPr>
          <p:cNvSpPr/>
          <p:nvPr userDrawn="1"/>
        </p:nvSpPr>
        <p:spPr>
          <a:xfrm>
            <a:off x="8578793" y="2549236"/>
            <a:ext cx="1347218" cy="4308764"/>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11">
            <a:extLst>
              <a:ext uri="{FF2B5EF4-FFF2-40B4-BE49-F238E27FC236}">
                <a16:creationId xmlns:a16="http://schemas.microsoft.com/office/drawing/2014/main" id="{5E5784EF-302E-4CCB-BE46-52B594E1DA7E}"/>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27" name="Text Placeholder 14">
            <a:extLst>
              <a:ext uri="{FF2B5EF4-FFF2-40B4-BE49-F238E27FC236}">
                <a16:creationId xmlns:a16="http://schemas.microsoft.com/office/drawing/2014/main" id="{1FE75B3B-358B-443D-A5BA-A1658090EA83}"/>
              </a:ext>
            </a:extLst>
          </p:cNvPr>
          <p:cNvSpPr>
            <a:spLocks noGrp="1"/>
          </p:cNvSpPr>
          <p:nvPr>
            <p:ph type="body" sz="quarter" idx="10" hasCustomPrompt="1"/>
          </p:nvPr>
        </p:nvSpPr>
        <p:spPr>
          <a:xfrm>
            <a:off x="592134" y="2792886"/>
            <a:ext cx="7050286" cy="431657"/>
          </a:xfrm>
          <a:prstGeom prst="rect">
            <a:avLst/>
          </a:prstGeom>
        </p:spPr>
        <p:txBody>
          <a:bodyPr anchor="ctr" anchorCtr="0">
            <a:sp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800">
                <a:solidFill>
                  <a:schemeClr val="bg1"/>
                </a:solidFill>
              </a:defRPr>
            </a:lvl1pPr>
          </a:lstStyle>
          <a:p>
            <a:pPr lvl="0"/>
            <a:r>
              <a:rPr lang="en-US"/>
              <a:t>Subhead Information</a:t>
            </a:r>
          </a:p>
        </p:txBody>
      </p:sp>
      <p:sp>
        <p:nvSpPr>
          <p:cNvPr id="16" name="Text Placeholder 2">
            <a:extLst>
              <a:ext uri="{FF2B5EF4-FFF2-40B4-BE49-F238E27FC236}">
                <a16:creationId xmlns:a16="http://schemas.microsoft.com/office/drawing/2014/main" id="{93202146-C426-47EB-94F3-A78F90450579}"/>
              </a:ext>
            </a:extLst>
          </p:cNvPr>
          <p:cNvSpPr>
            <a:spLocks noGrp="1"/>
          </p:cNvSpPr>
          <p:nvPr>
            <p:ph type="body" sz="quarter" idx="12" hasCustomPrompt="1"/>
          </p:nvPr>
        </p:nvSpPr>
        <p:spPr>
          <a:xfrm>
            <a:off x="588055" y="3429000"/>
            <a:ext cx="1964994" cy="290715"/>
          </a:xfrm>
          <a:prstGeom prst="rect">
            <a:avLst/>
          </a:prstGeom>
        </p:spPr>
        <p:txBody>
          <a:bodyPr>
            <a:noAutofit/>
          </a:bodyPr>
          <a:lstStyle>
            <a:lvl1pPr>
              <a:defRPr sz="1400" baseline="0">
                <a:solidFill>
                  <a:schemeClr val="bg1"/>
                </a:solidFill>
              </a:defRPr>
            </a:lvl1pPr>
          </a:lstStyle>
          <a:p>
            <a:pPr lvl="0"/>
            <a:r>
              <a:rPr lang="en-US"/>
              <a:t>Date, Month, Year</a:t>
            </a:r>
          </a:p>
        </p:txBody>
      </p:sp>
      <p:pic>
        <p:nvPicPr>
          <p:cNvPr id="14" name="Picture 13" descr="Logo&#10;&#10;Description automatically generated">
            <a:extLst>
              <a:ext uri="{FF2B5EF4-FFF2-40B4-BE49-F238E27FC236}">
                <a16:creationId xmlns:a16="http://schemas.microsoft.com/office/drawing/2014/main" id="{58399B83-6A50-4A51-8B13-19AD0B3FEF8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462" t="20022" r="8317" b="21486"/>
          <a:stretch/>
        </p:blipFill>
        <p:spPr>
          <a:xfrm>
            <a:off x="685330" y="683259"/>
            <a:ext cx="2031676" cy="558681"/>
          </a:xfrm>
          <a:prstGeom prst="rect">
            <a:avLst/>
          </a:prstGeom>
        </p:spPr>
      </p:pic>
      <p:sp>
        <p:nvSpPr>
          <p:cNvPr id="10" name="Title 1">
            <a:extLst>
              <a:ext uri="{FF2B5EF4-FFF2-40B4-BE49-F238E27FC236}">
                <a16:creationId xmlns:a16="http://schemas.microsoft.com/office/drawing/2014/main" id="{D59C02C1-C794-44EB-8F4E-46C4648D6374}"/>
              </a:ext>
            </a:extLst>
          </p:cNvPr>
          <p:cNvSpPr>
            <a:spLocks noGrp="1"/>
          </p:cNvSpPr>
          <p:nvPr>
            <p:ph type="title" hasCustomPrompt="1"/>
          </p:nvPr>
        </p:nvSpPr>
        <p:spPr>
          <a:xfrm>
            <a:off x="565257" y="1156253"/>
            <a:ext cx="8758800" cy="1548851"/>
          </a:xfrm>
          <a:prstGeom prst="rect">
            <a:avLst/>
          </a:prstGeom>
        </p:spPr>
        <p:txBody>
          <a:bodyPr vert="horz" anchor="b" anchorCtr="0">
            <a:noAutofit/>
          </a:bodyPr>
          <a:lstStyle>
            <a:lvl1pPr>
              <a:defRPr sz="4400" kern="3000" spc="-75" baseline="0">
                <a:solidFill>
                  <a:schemeClr val="bg1"/>
                </a:solidFill>
              </a:defRPr>
            </a:lvl1pPr>
          </a:lstStyle>
          <a:p>
            <a:r>
              <a:rPr lang="en-US"/>
              <a:t>Internal Presentation Title</a:t>
            </a:r>
          </a:p>
        </p:txBody>
      </p:sp>
    </p:spTree>
    <p:extLst>
      <p:ext uri="{BB962C8B-B14F-4D97-AF65-F5344CB8AC3E}">
        <p14:creationId xmlns:p14="http://schemas.microsoft.com/office/powerpoint/2010/main" val="18090979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REAG Title Slide 1">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DF2EC9-CE9F-4B08-800C-E38AFE7C234D}"/>
              </a:ext>
            </a:extLst>
          </p:cNvPr>
          <p:cNvGraphicFramePr>
            <a:graphicFrameLocks noChangeAspect="1"/>
          </p:cNvGraphicFramePr>
          <p:nvPr userDrawn="1">
            <p:custDataLst>
              <p:tags r:id="rId1"/>
            </p:custDataLst>
            <p:extLst>
              <p:ext uri="{D42A27DB-BD31-4B8C-83A1-F6EECF244321}">
                <p14:modId xmlns:p14="http://schemas.microsoft.com/office/powerpoint/2010/main" val="3286793708"/>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B1DF2EC9-CE9F-4B08-800C-E38AFE7C234D}"/>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12" name="Freeform 14">
            <a:extLst>
              <a:ext uri="{FF2B5EF4-FFF2-40B4-BE49-F238E27FC236}">
                <a16:creationId xmlns:a16="http://schemas.microsoft.com/office/drawing/2014/main" id="{A0069924-CB24-45AD-9ABF-5ED40D77027D}"/>
              </a:ext>
            </a:extLst>
          </p:cNvPr>
          <p:cNvSpPr/>
          <p:nvPr userDrawn="1"/>
        </p:nvSpPr>
        <p:spPr>
          <a:xfrm>
            <a:off x="8578793" y="2549236"/>
            <a:ext cx="1347218" cy="4308764"/>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11">
            <a:extLst>
              <a:ext uri="{FF2B5EF4-FFF2-40B4-BE49-F238E27FC236}">
                <a16:creationId xmlns:a16="http://schemas.microsoft.com/office/drawing/2014/main" id="{5E5784EF-302E-4CCB-BE46-52B594E1DA7E}"/>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27" name="Text Placeholder 14">
            <a:extLst>
              <a:ext uri="{FF2B5EF4-FFF2-40B4-BE49-F238E27FC236}">
                <a16:creationId xmlns:a16="http://schemas.microsoft.com/office/drawing/2014/main" id="{1FE75B3B-358B-443D-A5BA-A1658090EA83}"/>
              </a:ext>
            </a:extLst>
          </p:cNvPr>
          <p:cNvSpPr>
            <a:spLocks noGrp="1"/>
          </p:cNvSpPr>
          <p:nvPr>
            <p:ph type="body" sz="quarter" idx="10" hasCustomPrompt="1"/>
          </p:nvPr>
        </p:nvSpPr>
        <p:spPr>
          <a:xfrm>
            <a:off x="592134" y="2792886"/>
            <a:ext cx="7050286" cy="431657"/>
          </a:xfrm>
          <a:prstGeom prst="rect">
            <a:avLst/>
          </a:prstGeom>
        </p:spPr>
        <p:txBody>
          <a:bodyPr anchor="ctr" anchorCtr="0">
            <a:sp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800">
                <a:solidFill>
                  <a:schemeClr val="bg1"/>
                </a:solidFill>
              </a:defRPr>
            </a:lvl1pPr>
          </a:lstStyle>
          <a:p>
            <a:pPr lvl="0"/>
            <a:r>
              <a:rPr lang="en-US"/>
              <a:t>Subhead Information</a:t>
            </a:r>
          </a:p>
        </p:txBody>
      </p:sp>
      <p:sp>
        <p:nvSpPr>
          <p:cNvPr id="16" name="Text Placeholder 2">
            <a:extLst>
              <a:ext uri="{FF2B5EF4-FFF2-40B4-BE49-F238E27FC236}">
                <a16:creationId xmlns:a16="http://schemas.microsoft.com/office/drawing/2014/main" id="{93202146-C426-47EB-94F3-A78F90450579}"/>
              </a:ext>
            </a:extLst>
          </p:cNvPr>
          <p:cNvSpPr>
            <a:spLocks noGrp="1"/>
          </p:cNvSpPr>
          <p:nvPr>
            <p:ph type="body" sz="quarter" idx="12" hasCustomPrompt="1"/>
          </p:nvPr>
        </p:nvSpPr>
        <p:spPr>
          <a:xfrm>
            <a:off x="588055" y="3429000"/>
            <a:ext cx="1964994" cy="290715"/>
          </a:xfrm>
          <a:prstGeom prst="rect">
            <a:avLst/>
          </a:prstGeom>
        </p:spPr>
        <p:txBody>
          <a:bodyPr>
            <a:noAutofit/>
          </a:bodyPr>
          <a:lstStyle>
            <a:lvl1pPr>
              <a:defRPr sz="1400" baseline="0">
                <a:solidFill>
                  <a:schemeClr val="bg1"/>
                </a:solidFill>
              </a:defRPr>
            </a:lvl1pPr>
          </a:lstStyle>
          <a:p>
            <a:pPr lvl="0"/>
            <a:r>
              <a:rPr lang="en-US"/>
              <a:t>Date, Month, Year</a:t>
            </a:r>
          </a:p>
        </p:txBody>
      </p:sp>
      <p:sp>
        <p:nvSpPr>
          <p:cNvPr id="9" name="Title 1">
            <a:extLst>
              <a:ext uri="{FF2B5EF4-FFF2-40B4-BE49-F238E27FC236}">
                <a16:creationId xmlns:a16="http://schemas.microsoft.com/office/drawing/2014/main" id="{7A77C2D3-3937-40F1-AC36-CB4276F90DCD}"/>
              </a:ext>
            </a:extLst>
          </p:cNvPr>
          <p:cNvSpPr>
            <a:spLocks noGrp="1"/>
          </p:cNvSpPr>
          <p:nvPr>
            <p:ph type="title" hasCustomPrompt="1"/>
          </p:nvPr>
        </p:nvSpPr>
        <p:spPr>
          <a:xfrm>
            <a:off x="565257" y="1156253"/>
            <a:ext cx="8758800" cy="1548851"/>
          </a:xfrm>
          <a:prstGeom prst="rect">
            <a:avLst/>
          </a:prstGeom>
        </p:spPr>
        <p:txBody>
          <a:bodyPr vert="horz" anchor="b" anchorCtr="0">
            <a:noAutofit/>
          </a:bodyPr>
          <a:lstStyle>
            <a:lvl1pPr>
              <a:defRPr sz="4400" kern="3000" spc="-75" baseline="0">
                <a:solidFill>
                  <a:schemeClr val="bg1"/>
                </a:solidFill>
              </a:defRPr>
            </a:lvl1pPr>
          </a:lstStyle>
          <a:p>
            <a:r>
              <a:rPr lang="en-US"/>
              <a:t>Internal Presentation Title</a:t>
            </a:r>
          </a:p>
        </p:txBody>
      </p:sp>
    </p:spTree>
    <p:extLst>
      <p:ext uri="{BB962C8B-B14F-4D97-AF65-F5344CB8AC3E}">
        <p14:creationId xmlns:p14="http://schemas.microsoft.com/office/powerpoint/2010/main" val="38219066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40B868-38A2-4FFE-A59D-41AD2857690D}"/>
              </a:ext>
            </a:extLst>
          </p:cNvPr>
          <p:cNvGraphicFramePr>
            <a:graphicFrameLocks noChangeAspect="1"/>
          </p:cNvGraphicFramePr>
          <p:nvPr userDrawn="1">
            <p:custDataLst>
              <p:tags r:id="rId1"/>
            </p:custDataLst>
            <p:extLst>
              <p:ext uri="{D42A27DB-BD31-4B8C-83A1-F6EECF244321}">
                <p14:modId xmlns:p14="http://schemas.microsoft.com/office/powerpoint/2010/main" val="3900576086"/>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a:extLst>
                          <a:ext uri="{FF2B5EF4-FFF2-40B4-BE49-F238E27FC236}">
                            <a16:creationId xmlns:a16="http://schemas.microsoft.com/office/drawing/2014/main" id="{3940B868-38A2-4FFE-A59D-41AD2857690D}"/>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19" name="Freeform 16">
            <a:extLst>
              <a:ext uri="{FF2B5EF4-FFF2-40B4-BE49-F238E27FC236}">
                <a16:creationId xmlns:a16="http://schemas.microsoft.com/office/drawing/2014/main" id="{3DF293B6-A35A-4221-A9F3-2C5EBB93F4F9}"/>
              </a:ext>
            </a:extLst>
          </p:cNvPr>
          <p:cNvSpPr/>
          <p:nvPr userDrawn="1"/>
        </p:nvSpPr>
        <p:spPr>
          <a:xfrm>
            <a:off x="-18091" y="-9235"/>
            <a:ext cx="3220031" cy="94210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254583"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70C2D6A-4553-174A-B10E-991AC7A3D40C}"/>
              </a:ext>
            </a:extLst>
          </p:cNvPr>
          <p:cNvSpPr txBox="1"/>
          <p:nvPr userDrawn="1"/>
        </p:nvSpPr>
        <p:spPr>
          <a:xfrm>
            <a:off x="980390" y="2542326"/>
            <a:ext cx="2575776" cy="1384995"/>
          </a:xfrm>
          <a:prstGeom prst="rect">
            <a:avLst/>
          </a:prstGeom>
          <a:noFill/>
        </p:spPr>
        <p:txBody>
          <a:bodyPr wrap="square" rtlCol="0">
            <a:spAutoFit/>
          </a:bodyPr>
          <a:lstStyle/>
          <a:p>
            <a:pPr algn="l"/>
            <a:r>
              <a:rPr lang="en-US" sz="4200" spc="-113">
                <a:solidFill>
                  <a:schemeClr val="accent1"/>
                </a:solidFill>
                <a:latin typeface="+mj-lt"/>
              </a:rPr>
              <a:t>Table of Contents</a:t>
            </a:r>
          </a:p>
        </p:txBody>
      </p:sp>
      <p:sp>
        <p:nvSpPr>
          <p:cNvPr id="13" name="Slide Number Placeholder 4">
            <a:extLst>
              <a:ext uri="{FF2B5EF4-FFF2-40B4-BE49-F238E27FC236}">
                <a16:creationId xmlns:a16="http://schemas.microsoft.com/office/drawing/2014/main" id="{DC2967FB-7876-C942-A7CB-2B2F45930E70}"/>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4953000" y="952500"/>
            <a:ext cx="3696247" cy="5034332"/>
          </a:xfrm>
          <a:prstGeom prst="rect">
            <a:avLst/>
          </a:prstGeom>
        </p:spPr>
        <p:txBody>
          <a:bodyPr lIns="91440" spcCol="457200" anchor="ctr" anchorCtr="0"/>
          <a:lstStyle>
            <a:lvl1pPr marL="257175" indent="-257175">
              <a:lnSpc>
                <a:spcPct val="100000"/>
              </a:lnSpc>
              <a:buClr>
                <a:schemeClr val="accent1"/>
              </a:buClr>
              <a:buFont typeface="+mj-lt"/>
              <a:buAutoNum type="arabicPeriod"/>
              <a:defRPr sz="1400" b="1" i="0">
                <a:latin typeface="Nunito Sans" pitchFamily="2" charset="77"/>
              </a:defRPr>
            </a:lvl1pPr>
            <a:lvl2pPr marL="350044" indent="-91679">
              <a:lnSpc>
                <a:spcPct val="100000"/>
              </a:lnSpc>
              <a:buClr>
                <a:schemeClr val="accent2"/>
              </a:buClr>
              <a:buFont typeface="Arial" panose="020B0604020202020204" pitchFamily="34" charset="0"/>
              <a:buChar char="•"/>
              <a:tabLst/>
              <a:defRPr sz="1000"/>
            </a:lvl2pPr>
            <a:lvl3pPr marL="350044" indent="-91679">
              <a:lnSpc>
                <a:spcPct val="100000"/>
              </a:lnSpc>
              <a:buClr>
                <a:schemeClr val="accent2"/>
              </a:buClr>
              <a:buFont typeface="Arial" panose="020B0604020202020204" pitchFamily="34" charset="0"/>
              <a:buChar char="•"/>
              <a:tabLst/>
              <a:defRPr sz="825"/>
            </a:lvl3pPr>
            <a:lvl4pPr marL="350044" indent="-91679">
              <a:lnSpc>
                <a:spcPct val="100000"/>
              </a:lnSpc>
              <a:buClr>
                <a:schemeClr val="accent2"/>
              </a:buClr>
              <a:buFont typeface="Arial" panose="020B0604020202020204" pitchFamily="34" charset="0"/>
              <a:buChar char="•"/>
              <a:tabLst/>
              <a:defRPr sz="825"/>
            </a:lvl4pPr>
            <a:lvl5pPr marL="350044" indent="-91679">
              <a:lnSpc>
                <a:spcPct val="100000"/>
              </a:lnSpc>
              <a:buClr>
                <a:schemeClr val="accent2"/>
              </a:buClr>
              <a:buFont typeface="Arial" panose="020B0604020202020204" pitchFamily="34" charset="0"/>
              <a:buChar char="•"/>
              <a:tabLst/>
              <a:defRPr sz="825"/>
            </a:lvl5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57FA4324-5AE0-F343-9ED2-8B93AC2E19BB}"/>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bg2"/>
                </a:solidFill>
              </a:defRPr>
            </a:lvl1pPr>
          </a:lstStyle>
          <a:p>
            <a:endParaRPr lang="en-US"/>
          </a:p>
        </p:txBody>
      </p:sp>
      <p:sp>
        <p:nvSpPr>
          <p:cNvPr id="16" name="Freeform 17">
            <a:extLst>
              <a:ext uri="{FF2B5EF4-FFF2-40B4-BE49-F238E27FC236}">
                <a16:creationId xmlns:a16="http://schemas.microsoft.com/office/drawing/2014/main" id="{C398BD1F-335B-4BB7-80EC-DFB02FDA2538}"/>
              </a:ext>
            </a:extLst>
          </p:cNvPr>
          <p:cNvSpPr/>
          <p:nvPr userDrawn="1"/>
        </p:nvSpPr>
        <p:spPr>
          <a:xfrm>
            <a:off x="8305029" y="0"/>
            <a:ext cx="1610976" cy="3824432"/>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descr="A picture containing text, clipart&#10;&#10;Description automatically generated">
            <a:extLst>
              <a:ext uri="{FF2B5EF4-FFF2-40B4-BE49-F238E27FC236}">
                <a16:creationId xmlns:a16="http://schemas.microsoft.com/office/drawing/2014/main" id="{9A9383BF-B759-42B8-934C-8251FDED68E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Tree>
    <p:extLst>
      <p:ext uri="{BB962C8B-B14F-4D97-AF65-F5344CB8AC3E}">
        <p14:creationId xmlns:p14="http://schemas.microsoft.com/office/powerpoint/2010/main" val="37425160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5" name="Freeform 14">
            <a:extLst>
              <a:ext uri="{FF2B5EF4-FFF2-40B4-BE49-F238E27FC236}">
                <a16:creationId xmlns:a16="http://schemas.microsoft.com/office/drawing/2014/main" id="{274404E1-A1F2-4595-B50D-D0AB62D0F7A9}"/>
              </a:ext>
            </a:extLst>
          </p:cNvPr>
          <p:cNvSpPr/>
          <p:nvPr userDrawn="1"/>
        </p:nvSpPr>
        <p:spPr>
          <a:xfrm>
            <a:off x="8578793" y="2549236"/>
            <a:ext cx="1347218" cy="4308764"/>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bg1"/>
                </a:solidFill>
              </a:defRPr>
            </a:lvl1pPr>
          </a:lstStyle>
          <a:p>
            <a:fld id="{CB7FE98A-78B1-495F-8A5C-53E48422F91F}" type="slidenum">
              <a:rPr lang="en-US" smtClean="0"/>
              <a:pPr/>
              <a:t>‹#›</a:t>
            </a:fld>
            <a:endParaRPr lang="en-US"/>
          </a:p>
        </p:txBody>
      </p:sp>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600642" y="2021370"/>
            <a:ext cx="7271958" cy="769441"/>
          </a:xfrm>
          <a:prstGeom prst="rect">
            <a:avLst/>
          </a:prstGeom>
        </p:spPr>
        <p:txBody>
          <a:bodyPr vert="horz" anchor="t" anchorCtr="0">
            <a:spAutoFit/>
          </a:bodyPr>
          <a:lstStyle>
            <a:lvl1pPr>
              <a:lnSpc>
                <a:spcPct val="100000"/>
              </a:lnSpc>
              <a:defRPr sz="4400"/>
            </a:lvl1pPr>
          </a:lstStyle>
          <a:p>
            <a:r>
              <a:rPr lang="en-US"/>
              <a:t>Click to add section title</a:t>
            </a:r>
          </a:p>
        </p:txBody>
      </p:sp>
      <p:sp>
        <p:nvSpPr>
          <p:cNvPr id="8" name="Footer Placeholder 6">
            <a:extLst>
              <a:ext uri="{FF2B5EF4-FFF2-40B4-BE49-F238E27FC236}">
                <a16:creationId xmlns:a16="http://schemas.microsoft.com/office/drawing/2014/main" id="{8DA05516-AAD2-9341-86AF-E79E6AAAC95E}"/>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tx1"/>
                </a:solidFill>
              </a:defRPr>
            </a:lvl1pPr>
          </a:lstStyle>
          <a:p>
            <a:endParaRPr lang="en-US"/>
          </a:p>
        </p:txBody>
      </p:sp>
      <p:sp>
        <p:nvSpPr>
          <p:cNvPr id="27" name="Freeform 11">
            <a:extLst>
              <a:ext uri="{FF2B5EF4-FFF2-40B4-BE49-F238E27FC236}">
                <a16:creationId xmlns:a16="http://schemas.microsoft.com/office/drawing/2014/main" id="{6C6A97DA-293A-4C7D-ABA9-8C5A4D46C324}"/>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pic>
        <p:nvPicPr>
          <p:cNvPr id="10" name="Picture 9" descr="A picture containing text, clipart&#10;&#10;Description automatically generated">
            <a:extLst>
              <a:ext uri="{FF2B5EF4-FFF2-40B4-BE49-F238E27FC236}">
                <a16:creationId xmlns:a16="http://schemas.microsoft.com/office/drawing/2014/main" id="{86FCBA25-9FCD-4C69-ADEE-5B4923863E0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12" name="Text Placeholder 2">
            <a:extLst>
              <a:ext uri="{FF2B5EF4-FFF2-40B4-BE49-F238E27FC236}">
                <a16:creationId xmlns:a16="http://schemas.microsoft.com/office/drawing/2014/main" id="{E6E66A15-6227-4A10-9CC1-A8FADD27EBB9}"/>
              </a:ext>
            </a:extLst>
          </p:cNvPr>
          <p:cNvSpPr>
            <a:spLocks noGrp="1" noChangeAspect="1"/>
          </p:cNvSpPr>
          <p:nvPr>
            <p:ph type="body" sz="quarter" idx="13" hasCustomPrompt="1"/>
          </p:nvPr>
        </p:nvSpPr>
        <p:spPr>
          <a:xfrm>
            <a:off x="600642" y="2821471"/>
            <a:ext cx="7271958" cy="400110"/>
          </a:xfrm>
          <a:noFill/>
        </p:spPr>
        <p:txBody>
          <a:bodyPr wrap="square" rtlCol="0">
            <a:spAutoFit/>
          </a:bodyPr>
          <a:lstStyle>
            <a:lvl1pPr>
              <a:defRPr lang="en-US" sz="2000" dirty="0"/>
            </a:lvl1pPr>
          </a:lstStyle>
          <a:p>
            <a:pPr lvl="0"/>
            <a:r>
              <a:rPr lang="en-US"/>
              <a:t>Click to add sub title</a:t>
            </a:r>
          </a:p>
        </p:txBody>
      </p:sp>
    </p:spTree>
    <p:extLst>
      <p:ext uri="{BB962C8B-B14F-4D97-AF65-F5344CB8AC3E}">
        <p14:creationId xmlns:p14="http://schemas.microsoft.com/office/powerpoint/2010/main" val="2261173032"/>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ig Number Slide">
    <p:bg>
      <p:bgRef idx="1001">
        <a:schemeClr val="bg2"/>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D84CEE-32C3-403A-8F22-AF598F0CACAF}"/>
              </a:ext>
            </a:extLst>
          </p:cNvPr>
          <p:cNvGraphicFramePr>
            <a:graphicFrameLocks noChangeAspect="1"/>
          </p:cNvGraphicFramePr>
          <p:nvPr userDrawn="1">
            <p:custDataLst>
              <p:tags r:id="rId1"/>
            </p:custDataLst>
            <p:extLst>
              <p:ext uri="{D42A27DB-BD31-4B8C-83A1-F6EECF244321}">
                <p14:modId xmlns:p14="http://schemas.microsoft.com/office/powerpoint/2010/main" val="212939408"/>
              </p:ext>
            </p:extLst>
          </p:nvPr>
        </p:nvGraphicFramePr>
        <p:xfrm>
          <a:off x="1721" y="1588"/>
          <a:ext cx="172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a:extLst>
                          <a:ext uri="{FF2B5EF4-FFF2-40B4-BE49-F238E27FC236}">
                            <a16:creationId xmlns:a16="http://schemas.microsoft.com/office/drawing/2014/main" id="{72D84CEE-32C3-403A-8F22-AF598F0CACAF}"/>
                          </a:ext>
                        </a:extLst>
                      </p:cNvPr>
                      <p:cNvPicPr/>
                      <p:nvPr/>
                    </p:nvPicPr>
                    <p:blipFill>
                      <a:blip r:embed="rId4"/>
                      <a:stretch>
                        <a:fillRect/>
                      </a:stretch>
                    </p:blipFill>
                    <p:spPr>
                      <a:xfrm>
                        <a:off x="1721" y="1588"/>
                        <a:ext cx="1720" cy="1588"/>
                      </a:xfrm>
                      <a:prstGeom prst="rect">
                        <a:avLst/>
                      </a:prstGeom>
                    </p:spPr>
                  </p:pic>
                </p:oleObj>
              </mc:Fallback>
            </mc:AlternateContent>
          </a:graphicData>
        </a:graphic>
      </p:graphicFrame>
      <p:sp>
        <p:nvSpPr>
          <p:cNvPr id="13" name="Freeform 14">
            <a:extLst>
              <a:ext uri="{FF2B5EF4-FFF2-40B4-BE49-F238E27FC236}">
                <a16:creationId xmlns:a16="http://schemas.microsoft.com/office/drawing/2014/main" id="{D87943AA-F6BE-4993-B2E1-257B552D81A6}"/>
              </a:ext>
            </a:extLst>
          </p:cNvPr>
          <p:cNvSpPr/>
          <p:nvPr userDrawn="1"/>
        </p:nvSpPr>
        <p:spPr>
          <a:xfrm>
            <a:off x="8578793" y="2549236"/>
            <a:ext cx="1347218" cy="4308764"/>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bg1"/>
                </a:solidFill>
              </a:defRPr>
            </a:lvl1pPr>
          </a:lstStyle>
          <a:p>
            <a:fld id="{CB7FE98A-78B1-495F-8A5C-53E48422F91F}" type="slidenum">
              <a:rPr lang="en-US" smtClean="0"/>
              <a:pPr/>
              <a:t>‹#›</a:t>
            </a:fld>
            <a:endParaRPr lang="en-US"/>
          </a:p>
        </p:txBody>
      </p:sp>
      <p:sp>
        <p:nvSpPr>
          <p:cNvPr id="5" name="Text Placeholder 4">
            <a:extLst>
              <a:ext uri="{FF2B5EF4-FFF2-40B4-BE49-F238E27FC236}">
                <a16:creationId xmlns:a16="http://schemas.microsoft.com/office/drawing/2014/main" id="{C9F83055-80CE-044E-B2CE-4DA89C0D9FB3}"/>
              </a:ext>
            </a:extLst>
          </p:cNvPr>
          <p:cNvSpPr>
            <a:spLocks noGrp="1"/>
          </p:cNvSpPr>
          <p:nvPr>
            <p:ph type="body" sz="quarter" idx="13" hasCustomPrompt="1"/>
          </p:nvPr>
        </p:nvSpPr>
        <p:spPr>
          <a:xfrm>
            <a:off x="569196" y="1157752"/>
            <a:ext cx="8631801" cy="2617839"/>
          </a:xfrm>
          <a:prstGeom prst="rect">
            <a:avLst/>
          </a:prstGeom>
        </p:spPr>
        <p:txBody>
          <a:bodyPr lIns="0" tIns="0" rIns="0" bIns="0" numCol="1" anchor="b" anchorCtr="0"/>
          <a:lstStyle>
            <a:lvl1pPr>
              <a:lnSpc>
                <a:spcPct val="100000"/>
              </a:lnSpc>
              <a:defRPr sz="10500" b="1" i="0">
                <a:latin typeface="Nunito Sans ExtraBold" pitchFamily="2" charset="77"/>
              </a:defRPr>
            </a:lvl1pPr>
          </a:lstStyle>
          <a:p>
            <a:pPr lvl="0"/>
            <a:r>
              <a:rPr lang="en-US"/>
              <a:t>100%</a:t>
            </a:r>
          </a:p>
        </p:txBody>
      </p:sp>
      <p:sp>
        <p:nvSpPr>
          <p:cNvPr id="16" name="Text Placeholder 12">
            <a:extLst>
              <a:ext uri="{FF2B5EF4-FFF2-40B4-BE49-F238E27FC236}">
                <a16:creationId xmlns:a16="http://schemas.microsoft.com/office/drawing/2014/main" id="{4368E604-50AF-154A-A84A-CC6A6F279FC0}"/>
              </a:ext>
            </a:extLst>
          </p:cNvPr>
          <p:cNvSpPr>
            <a:spLocks noGrp="1"/>
          </p:cNvSpPr>
          <p:nvPr>
            <p:ph type="body" sz="quarter" idx="14" hasCustomPrompt="1"/>
          </p:nvPr>
        </p:nvSpPr>
        <p:spPr>
          <a:xfrm>
            <a:off x="583009" y="3549138"/>
            <a:ext cx="8641954" cy="1150938"/>
          </a:xfrm>
          <a:prstGeom prst="rect">
            <a:avLst/>
          </a:prstGeom>
        </p:spPr>
        <p:txBody>
          <a:bodyPr numCol="1">
            <a:normAutofit/>
          </a:bodyPr>
          <a:lstStyle>
            <a:lvl1pPr>
              <a:lnSpc>
                <a:spcPct val="100000"/>
              </a:lnSpc>
              <a:defRPr sz="2600">
                <a:latin typeface="+mj-lt"/>
              </a:defRPr>
            </a:lvl1pPr>
          </a:lstStyle>
          <a:p>
            <a:pPr lvl="0"/>
            <a:r>
              <a:rPr lang="en-US"/>
              <a:t>of Kroll Employees should use this look for any data, also known as “big numbers.”</a:t>
            </a:r>
          </a:p>
        </p:txBody>
      </p:sp>
      <p:sp>
        <p:nvSpPr>
          <p:cNvPr id="9" name="Footer Placeholder 6">
            <a:extLst>
              <a:ext uri="{FF2B5EF4-FFF2-40B4-BE49-F238E27FC236}">
                <a16:creationId xmlns:a16="http://schemas.microsoft.com/office/drawing/2014/main" id="{7F6D1C47-EDAB-6144-8D70-D1FC575BCA47}"/>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tx1"/>
                </a:solidFill>
              </a:defRPr>
            </a:lvl1pPr>
          </a:lstStyle>
          <a:p>
            <a:endParaRPr lang="en-US"/>
          </a:p>
        </p:txBody>
      </p:sp>
      <p:sp>
        <p:nvSpPr>
          <p:cNvPr id="17" name="Freeform 11">
            <a:extLst>
              <a:ext uri="{FF2B5EF4-FFF2-40B4-BE49-F238E27FC236}">
                <a16:creationId xmlns:a16="http://schemas.microsoft.com/office/drawing/2014/main" id="{FB77EADB-850E-479D-A4A4-86253563A259}"/>
              </a:ext>
            </a:extLst>
          </p:cNvPr>
          <p:cNvSpPr/>
          <p:nvPr userDrawn="1"/>
        </p:nvSpPr>
        <p:spPr>
          <a:xfrm>
            <a:off x="0" y="5724472"/>
            <a:ext cx="4581525" cy="115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Tree>
    <p:extLst>
      <p:ext uri="{BB962C8B-B14F-4D97-AF65-F5344CB8AC3E}">
        <p14:creationId xmlns:p14="http://schemas.microsoft.com/office/powerpoint/2010/main" val="263244322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6324599" y="20"/>
            <a:ext cx="3581403" cy="6857980"/>
          </a:xfrm>
          <a:prstGeom prst="homePlate">
            <a:avLst>
              <a:gd name="adj" fmla="val 0"/>
            </a:avLst>
          </a:prstGeom>
          <a:solidFill>
            <a:schemeClr val="accent2"/>
          </a:solidFill>
          <a:ln w="6350" cap="flat" cmpd="sng" algn="ctr">
            <a:noFill/>
            <a:prstDash val="solid"/>
            <a:miter lim="800000"/>
          </a:ln>
          <a:effectLst/>
        </p:spPr>
        <p:txBody>
          <a:bodyPr lIns="288000"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2196176" y="-1628"/>
            <a:ext cx="5419483"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654116" y="-4801"/>
            <a:ext cx="4462889"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5698" y="-3175"/>
            <a:ext cx="2594299"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44711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49" name="Picture Placeholder 32">
            <a:extLst>
              <a:ext uri="{FF2B5EF4-FFF2-40B4-BE49-F238E27FC236}">
                <a16:creationId xmlns:a16="http://schemas.microsoft.com/office/drawing/2014/main" id="{D2C14514-6382-A940-85C3-28FCA8E60127}"/>
              </a:ext>
            </a:extLst>
          </p:cNvPr>
          <p:cNvSpPr>
            <a:spLocks noGrp="1"/>
          </p:cNvSpPr>
          <p:nvPr>
            <p:ph type="pic" sz="quarter" idx="14"/>
          </p:nvPr>
        </p:nvSpPr>
        <p:spPr>
          <a:xfrm>
            <a:off x="433223" y="2163105"/>
            <a:ext cx="495634" cy="639251"/>
          </a:xfrm>
          <a:prstGeom prst="rect">
            <a:avLst/>
          </a:prstGeom>
        </p:spPr>
        <p:txBody>
          <a:bodyPr/>
          <a:lstStyle/>
          <a:p>
            <a:endParaRPr lang="en-US"/>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2722073"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2" name="Picture Placeholder 32">
            <a:extLst>
              <a:ext uri="{FF2B5EF4-FFF2-40B4-BE49-F238E27FC236}">
                <a16:creationId xmlns:a16="http://schemas.microsoft.com/office/drawing/2014/main" id="{F9D69EE9-7235-0C4A-92EA-495DBA69B592}"/>
              </a:ext>
            </a:extLst>
          </p:cNvPr>
          <p:cNvSpPr>
            <a:spLocks noGrp="1"/>
          </p:cNvSpPr>
          <p:nvPr>
            <p:ph type="pic" sz="quarter" idx="17"/>
          </p:nvPr>
        </p:nvSpPr>
        <p:spPr>
          <a:xfrm>
            <a:off x="2708174" y="2163105"/>
            <a:ext cx="495634" cy="639251"/>
          </a:xfrm>
          <a:prstGeom prst="rect">
            <a:avLst/>
          </a:prstGeom>
        </p:spPr>
        <p:txBody>
          <a:bodyPr/>
          <a:lstStyle/>
          <a:p>
            <a:endParaRPr lang="en-US"/>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264375"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5" name="Picture Placeholder 32">
            <a:extLst>
              <a:ext uri="{FF2B5EF4-FFF2-40B4-BE49-F238E27FC236}">
                <a16:creationId xmlns:a16="http://schemas.microsoft.com/office/drawing/2014/main" id="{0FBDFAC6-AD2A-D44C-A7A6-9A974B3C0FB5}"/>
              </a:ext>
            </a:extLst>
          </p:cNvPr>
          <p:cNvSpPr>
            <a:spLocks noGrp="1"/>
          </p:cNvSpPr>
          <p:nvPr>
            <p:ph type="pic" sz="quarter" idx="20"/>
          </p:nvPr>
        </p:nvSpPr>
        <p:spPr>
          <a:xfrm>
            <a:off x="5250477" y="2163105"/>
            <a:ext cx="495634" cy="639251"/>
          </a:xfrm>
          <a:prstGeom prst="rect">
            <a:avLst/>
          </a:prstGeom>
        </p:spPr>
        <p:txBody>
          <a:bodyPr/>
          <a:lstStyle/>
          <a:p>
            <a:endParaRPr lang="en-US"/>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7776928" y="2891093"/>
            <a:ext cx="1693565" cy="606732"/>
          </a:xfrm>
          <a:prstGeom prst="rect">
            <a:avLst/>
          </a:prstGeom>
        </p:spPr>
        <p:txBody>
          <a:bodyPr numCol="1"/>
          <a:lstStyle>
            <a:lvl1pPr marL="233351" indent="-233351">
              <a:lnSpc>
                <a:spcPct val="100000"/>
              </a:lnSpc>
              <a:spcAft>
                <a:spcPts val="600"/>
              </a:spcAft>
              <a:buFont typeface="+mj-lt"/>
              <a:buAutoNum type="arabicPeriod"/>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8" name="Picture Placeholder 32">
            <a:extLst>
              <a:ext uri="{FF2B5EF4-FFF2-40B4-BE49-F238E27FC236}">
                <a16:creationId xmlns:a16="http://schemas.microsoft.com/office/drawing/2014/main" id="{23AA61B0-4A46-BB4F-9E14-BADEADD0A29F}"/>
              </a:ext>
            </a:extLst>
          </p:cNvPr>
          <p:cNvSpPr>
            <a:spLocks noGrp="1"/>
          </p:cNvSpPr>
          <p:nvPr>
            <p:ph type="pic" sz="quarter" idx="23"/>
          </p:nvPr>
        </p:nvSpPr>
        <p:spPr>
          <a:xfrm>
            <a:off x="7763029" y="2163105"/>
            <a:ext cx="495634" cy="639251"/>
          </a:xfrm>
          <a:prstGeom prst="rect">
            <a:avLst/>
          </a:prstGeom>
        </p:spPr>
        <p:txBody>
          <a:bodyPr/>
          <a:lstStyle/>
          <a:p>
            <a:endParaRPr lang="en-US"/>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480773"/>
            <a:ext cx="1676798" cy="1946276"/>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6">
            <a:extLst>
              <a:ext uri="{FF2B5EF4-FFF2-40B4-BE49-F238E27FC236}">
                <a16:creationId xmlns:a16="http://schemas.microsoft.com/office/drawing/2014/main" id="{785E8B76-FEB9-9A43-9381-9224BB07EFD1}"/>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bg1"/>
                </a:solidFill>
              </a:defRPr>
            </a:lvl1pPr>
          </a:lstStyle>
          <a:p>
            <a:endParaRPr lang="en-US"/>
          </a:p>
        </p:txBody>
      </p:sp>
      <p:pic>
        <p:nvPicPr>
          <p:cNvPr id="22" name="Graphic 21">
            <a:extLst>
              <a:ext uri="{FF2B5EF4-FFF2-40B4-BE49-F238E27FC236}">
                <a16:creationId xmlns:a16="http://schemas.microsoft.com/office/drawing/2014/main" id="{7E537FD0-7BD3-4EA7-B898-802AD2597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29829412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ain Point Slide">
    <p:bg>
      <p:bgRef idx="1001">
        <a:schemeClr val="bg2"/>
      </p:bgRef>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0619A964-BC59-474D-B8A4-F22498C9A4C0}"/>
              </a:ext>
            </a:extLst>
          </p:cNvPr>
          <p:cNvSpPr>
            <a:spLocks noGrp="1"/>
          </p:cNvSpPr>
          <p:nvPr>
            <p:ph type="body" sz="quarter" idx="13" hasCustomPrompt="1"/>
          </p:nvPr>
        </p:nvSpPr>
        <p:spPr>
          <a:xfrm>
            <a:off x="1244139" y="0"/>
            <a:ext cx="7417725" cy="6858000"/>
          </a:xfrm>
          <a:prstGeom prst="rect">
            <a:avLst/>
          </a:prstGeom>
        </p:spPr>
        <p:txBody>
          <a:bodyPr numCol="1" anchor="ctr" anchorCtr="0"/>
          <a:lstStyle>
            <a:lvl1pPr>
              <a:lnSpc>
                <a:spcPct val="100000"/>
              </a:lnSpc>
              <a:spcAft>
                <a:spcPts val="900"/>
              </a:spcAft>
              <a:defRPr lang="en-US" sz="4400" smtClean="0">
                <a:solidFill>
                  <a:schemeClr val="tx2"/>
                </a:solidFill>
              </a:defRPr>
            </a:lvl1pPr>
            <a:lvl2pPr>
              <a:lnSpc>
                <a:spcPct val="100000"/>
              </a:lnSpc>
              <a:defRPr lang="en-US" sz="2400" smtClean="0">
                <a:solidFill>
                  <a:schemeClr val="tx2"/>
                </a:solidFill>
              </a:defRPr>
            </a:lvl2pPr>
          </a:lstStyle>
          <a:p>
            <a:r>
              <a:rPr lang="en-US" sz="4050">
                <a:solidFill>
                  <a:schemeClr val="tx2"/>
                </a:solidFill>
                <a:latin typeface="+mj-lt"/>
              </a:rPr>
              <a:t>“This style is for important quotes. You could</a:t>
            </a:r>
            <a:r>
              <a:rPr lang="en-US" sz="4050">
                <a:solidFill>
                  <a:schemeClr val="accent1"/>
                </a:solidFill>
                <a:latin typeface="+mj-lt"/>
              </a:rPr>
              <a:t> </a:t>
            </a:r>
            <a:r>
              <a:rPr lang="en-US" sz="4050">
                <a:solidFill>
                  <a:schemeClr val="accent2"/>
                </a:solidFill>
                <a:latin typeface="+mj-lt"/>
              </a:rPr>
              <a:t>emphasize</a:t>
            </a:r>
            <a:r>
              <a:rPr lang="en-US" sz="4050">
                <a:solidFill>
                  <a:schemeClr val="accent1"/>
                </a:solidFill>
                <a:latin typeface="+mj-lt"/>
              </a:rPr>
              <a:t> </a:t>
            </a:r>
            <a:r>
              <a:rPr lang="en-US" sz="4050">
                <a:solidFill>
                  <a:schemeClr val="tx2"/>
                </a:solidFill>
                <a:latin typeface="+mj-lt"/>
              </a:rPr>
              <a:t>a word with an accent color if you wish.”</a:t>
            </a:r>
          </a:p>
          <a:p>
            <a:pPr lvl="1"/>
            <a:r>
              <a:rPr lang="en-US"/>
              <a:t>-</a:t>
            </a:r>
            <a:r>
              <a:rPr lang="en-US" sz="2400">
                <a:solidFill>
                  <a:schemeClr val="tx2"/>
                </a:solidFill>
                <a:latin typeface="+mj-lt"/>
              </a:rPr>
              <a:t> Kroll Designer, 2021</a:t>
            </a:r>
            <a:endParaRPr lang="en-US"/>
          </a:p>
        </p:txBody>
      </p:sp>
      <p:sp>
        <p:nvSpPr>
          <p:cNvPr id="6" name="Footer Placeholder 6">
            <a:extLst>
              <a:ext uri="{FF2B5EF4-FFF2-40B4-BE49-F238E27FC236}">
                <a16:creationId xmlns:a16="http://schemas.microsoft.com/office/drawing/2014/main" id="{6430697A-A815-6F4D-82CE-DC98B895BC5F}"/>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tx1"/>
                </a:solidFill>
              </a:defRPr>
            </a:lvl1pPr>
          </a:lstStyle>
          <a:p>
            <a:endParaRPr lang="en-US"/>
          </a:p>
        </p:txBody>
      </p:sp>
      <p:grpSp>
        <p:nvGrpSpPr>
          <p:cNvPr id="14" name="Group 13">
            <a:extLst>
              <a:ext uri="{FF2B5EF4-FFF2-40B4-BE49-F238E27FC236}">
                <a16:creationId xmlns:a16="http://schemas.microsoft.com/office/drawing/2014/main" id="{C7C3A69C-0CB4-49C9-B67E-614CC8B318B9}"/>
              </a:ext>
            </a:extLst>
          </p:cNvPr>
          <p:cNvGrpSpPr/>
          <p:nvPr userDrawn="1"/>
        </p:nvGrpSpPr>
        <p:grpSpPr>
          <a:xfrm>
            <a:off x="8879427" y="6485384"/>
            <a:ext cx="590401" cy="136801"/>
            <a:chOff x="8150978" y="6480327"/>
            <a:chExt cx="590401" cy="136801"/>
          </a:xfrm>
        </p:grpSpPr>
        <p:sp>
          <p:nvSpPr>
            <p:cNvPr id="17" name="Freeform: Shape 16">
              <a:extLst>
                <a:ext uri="{FF2B5EF4-FFF2-40B4-BE49-F238E27FC236}">
                  <a16:creationId xmlns:a16="http://schemas.microsoft.com/office/drawing/2014/main" id="{B10C29F2-E346-443B-9C1A-0EB48124D30C}"/>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8340BDA-2EE0-437C-99E7-EB4CFB150108}"/>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C91ACD6-B257-4A10-BB5D-F8116C0A04FF}"/>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85BA4DF-BC30-445A-AB4E-D1C00318EBBB}"/>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9FB189-5BB8-4957-80E2-2BD4C4B12D25}"/>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31CD17D-A14D-4051-AC40-A42F4407D125}"/>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D906098-CE7B-4685-9928-8117C0AEE71D}"/>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spTree>
    <p:extLst>
      <p:ext uri="{BB962C8B-B14F-4D97-AF65-F5344CB8AC3E}">
        <p14:creationId xmlns:p14="http://schemas.microsoft.com/office/powerpoint/2010/main" val="3751135826"/>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Letter_Krol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62ADFC-9B04-4B60-AF04-D27FF2B30A7B}"/>
              </a:ext>
            </a:extLst>
          </p:cNvPr>
          <p:cNvGraphicFramePr>
            <a:graphicFrameLocks noChangeAspect="1"/>
          </p:cNvGraphicFramePr>
          <p:nvPr userDrawn="1">
            <p:custDataLst>
              <p:tags r:id="rId1"/>
            </p:custDataLst>
            <p:extLst>
              <p:ext uri="{D42A27DB-BD31-4B8C-83A1-F6EECF244321}">
                <p14:modId xmlns:p14="http://schemas.microsoft.com/office/powerpoint/2010/main" val="1814155685"/>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1B62ADFC-9B04-4B60-AF04-D27FF2B30A7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25" name="Freeform 16">
            <a:extLst>
              <a:ext uri="{FF2B5EF4-FFF2-40B4-BE49-F238E27FC236}">
                <a16:creationId xmlns:a16="http://schemas.microsoft.com/office/drawing/2014/main" id="{583D7928-92F8-4D2C-910C-28101CA9591F}"/>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reeform 15">
            <a:extLst>
              <a:ext uri="{FF2B5EF4-FFF2-40B4-BE49-F238E27FC236}">
                <a16:creationId xmlns:a16="http://schemas.microsoft.com/office/drawing/2014/main" id="{BF188907-768E-4445-B333-3DEE32F27694}"/>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descr="A picture containing text, clipart&#10;&#10;Description automatically generated">
            <a:extLst>
              <a:ext uri="{FF2B5EF4-FFF2-40B4-BE49-F238E27FC236}">
                <a16:creationId xmlns:a16="http://schemas.microsoft.com/office/drawing/2014/main" id="{10EDC911-33BE-46B8-93FC-608999FB82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24" name="Content Placeholder 13">
            <a:extLst>
              <a:ext uri="{FF2B5EF4-FFF2-40B4-BE49-F238E27FC236}">
                <a16:creationId xmlns:a16="http://schemas.microsoft.com/office/drawing/2014/main" id="{D858E813-1323-476C-A29B-83CF5BAA0406}"/>
              </a:ext>
            </a:extLst>
          </p:cNvPr>
          <p:cNvSpPr>
            <a:spLocks noGrp="1"/>
          </p:cNvSpPr>
          <p:nvPr>
            <p:ph sz="quarter" idx="13" hasCustomPrompt="1"/>
          </p:nvPr>
        </p:nvSpPr>
        <p:spPr>
          <a:xfrm>
            <a:off x="695323" y="2180317"/>
            <a:ext cx="8529640" cy="2053912"/>
          </a:xfrm>
          <a:prstGeom prst="rect">
            <a:avLst/>
          </a:prstGeom>
        </p:spPr>
        <p:txBody>
          <a:bodyPr lIns="0" tIns="0" rIns="0" bIns="0"/>
          <a:lstStyle>
            <a:lvl1pPr marL="0" indent="0">
              <a:lnSpc>
                <a:spcPct val="100000"/>
              </a:lnSpc>
              <a:spcBef>
                <a:spcPts val="600"/>
              </a:spcBef>
              <a:spcAft>
                <a:spcPts val="0"/>
              </a:spcAft>
              <a:buNone/>
              <a:defRPr sz="1200">
                <a:solidFill>
                  <a:schemeClr val="tx1"/>
                </a:solidFill>
              </a:defRPr>
            </a:lvl1pPr>
            <a:lvl2pPr marL="217717" indent="0">
              <a:lnSpc>
                <a:spcPct val="110000"/>
              </a:lnSpc>
              <a:spcBef>
                <a:spcPts val="600"/>
              </a:spcBef>
              <a:spcAft>
                <a:spcPts val="600"/>
              </a:spcAft>
              <a:buNone/>
              <a:defRPr/>
            </a:lvl2pPr>
            <a:lvl3pPr marL="435436" indent="0">
              <a:lnSpc>
                <a:spcPct val="110000"/>
              </a:lnSpc>
              <a:spcBef>
                <a:spcPts val="600"/>
              </a:spcBef>
              <a:spcAft>
                <a:spcPts val="600"/>
              </a:spcAft>
              <a:buNone/>
              <a:defRPr/>
            </a:lvl3pPr>
            <a:lvl4pPr marL="1306306" indent="0">
              <a:lnSpc>
                <a:spcPct val="110000"/>
              </a:lnSpc>
              <a:spcBef>
                <a:spcPts val="600"/>
              </a:spcBef>
              <a:spcAft>
                <a:spcPts val="600"/>
              </a:spcAft>
              <a:buNone/>
              <a:defRPr/>
            </a:lvl4pPr>
            <a:lvl5pPr marL="1741741" indent="0">
              <a:lnSpc>
                <a:spcPct val="110000"/>
              </a:lnSpc>
              <a:spcBef>
                <a:spcPts val="600"/>
              </a:spcBef>
              <a:spcAft>
                <a:spcPts val="600"/>
              </a:spcAft>
              <a:buNone/>
              <a:defRPr/>
            </a:lvl5pPr>
          </a:lstStyle>
          <a:p>
            <a:pPr lvl="0"/>
            <a:r>
              <a:rPr lang="en-US" noProof="0"/>
              <a:t>Click to add text</a:t>
            </a:r>
          </a:p>
        </p:txBody>
      </p:sp>
      <p:sp>
        <p:nvSpPr>
          <p:cNvPr id="27" name="Picture Placeholder 13">
            <a:extLst>
              <a:ext uri="{FF2B5EF4-FFF2-40B4-BE49-F238E27FC236}">
                <a16:creationId xmlns:a16="http://schemas.microsoft.com/office/drawing/2014/main" id="{04B0D9A0-0FEB-4423-913A-FC091E24CD0C}"/>
              </a:ext>
            </a:extLst>
          </p:cNvPr>
          <p:cNvSpPr>
            <a:spLocks noGrp="1"/>
          </p:cNvSpPr>
          <p:nvPr>
            <p:ph type="pic" sz="quarter" idx="16" hasCustomPrompt="1"/>
          </p:nvPr>
        </p:nvSpPr>
        <p:spPr>
          <a:xfrm>
            <a:off x="695323" y="4355300"/>
            <a:ext cx="2590800" cy="499531"/>
          </a:xfrm>
          <a:prstGeom prst="rect">
            <a:avLst/>
          </a:prstGeom>
        </p:spPr>
        <p:txBody>
          <a:bodyPr lIns="0" tIns="0" rIns="0" bIns="0">
            <a:normAutofit/>
          </a:bodyPr>
          <a:lstStyle>
            <a:lvl1pPr marL="0" indent="0">
              <a:lnSpc>
                <a:spcPct val="100000"/>
              </a:lnSpc>
              <a:buNone/>
              <a:defRPr sz="1200">
                <a:solidFill>
                  <a:schemeClr val="tx1"/>
                </a:solidFill>
              </a:defRPr>
            </a:lvl1pPr>
          </a:lstStyle>
          <a:p>
            <a:r>
              <a:rPr lang="en-US" noProof="0"/>
              <a:t>Signature</a:t>
            </a:r>
          </a:p>
        </p:txBody>
      </p:sp>
      <p:sp>
        <p:nvSpPr>
          <p:cNvPr id="29" name="Content Placeholder 13">
            <a:extLst>
              <a:ext uri="{FF2B5EF4-FFF2-40B4-BE49-F238E27FC236}">
                <a16:creationId xmlns:a16="http://schemas.microsoft.com/office/drawing/2014/main" id="{86447A8A-BA4E-4C63-A876-A8F3304583FD}"/>
              </a:ext>
            </a:extLst>
          </p:cNvPr>
          <p:cNvSpPr>
            <a:spLocks noGrp="1"/>
          </p:cNvSpPr>
          <p:nvPr>
            <p:ph sz="quarter" idx="17" hasCustomPrompt="1"/>
          </p:nvPr>
        </p:nvSpPr>
        <p:spPr>
          <a:xfrm>
            <a:off x="695323" y="4975902"/>
            <a:ext cx="5029200" cy="1199883"/>
          </a:xfrm>
          <a:prstGeom prst="rect">
            <a:avLst/>
          </a:prstGeom>
        </p:spPr>
        <p:txBody>
          <a:bodyPr lIns="0" tIns="0" rIns="0" bIns="0">
            <a:normAutofit/>
          </a:bodyPr>
          <a:lstStyle>
            <a:lvl1pPr marL="0" indent="0">
              <a:lnSpc>
                <a:spcPct val="100000"/>
              </a:lnSpc>
              <a:spcBef>
                <a:spcPts val="600"/>
              </a:spcBef>
              <a:spcAft>
                <a:spcPts val="0"/>
              </a:spcAft>
              <a:buNone/>
              <a:defRPr sz="1200">
                <a:solidFill>
                  <a:schemeClr val="tx1"/>
                </a:solidFill>
              </a:defRPr>
            </a:lvl1pPr>
            <a:lvl2pPr marL="217717" indent="0">
              <a:lnSpc>
                <a:spcPct val="110000"/>
              </a:lnSpc>
              <a:spcBef>
                <a:spcPts val="600"/>
              </a:spcBef>
              <a:spcAft>
                <a:spcPts val="600"/>
              </a:spcAft>
              <a:buNone/>
              <a:defRPr/>
            </a:lvl2pPr>
            <a:lvl3pPr marL="435436" indent="0">
              <a:lnSpc>
                <a:spcPct val="110000"/>
              </a:lnSpc>
              <a:spcBef>
                <a:spcPts val="600"/>
              </a:spcBef>
              <a:spcAft>
                <a:spcPts val="600"/>
              </a:spcAft>
              <a:buNone/>
              <a:defRPr/>
            </a:lvl3pPr>
            <a:lvl4pPr marL="1306306" indent="0">
              <a:lnSpc>
                <a:spcPct val="110000"/>
              </a:lnSpc>
              <a:spcBef>
                <a:spcPts val="600"/>
              </a:spcBef>
              <a:spcAft>
                <a:spcPts val="600"/>
              </a:spcAft>
              <a:buNone/>
              <a:defRPr/>
            </a:lvl4pPr>
            <a:lvl5pPr marL="1741741" indent="0">
              <a:lnSpc>
                <a:spcPct val="110000"/>
              </a:lnSpc>
              <a:spcBef>
                <a:spcPts val="600"/>
              </a:spcBef>
              <a:spcAft>
                <a:spcPts val="600"/>
              </a:spcAft>
              <a:buNone/>
              <a:defRPr/>
            </a:lvl5pPr>
          </a:lstStyle>
          <a:p>
            <a:pPr lvl="0"/>
            <a:r>
              <a:rPr lang="en-US" noProof="0"/>
              <a:t>Click to add signature block</a:t>
            </a:r>
          </a:p>
        </p:txBody>
      </p:sp>
      <p:sp>
        <p:nvSpPr>
          <p:cNvPr id="30" name="Content Placeholder 13">
            <a:extLst>
              <a:ext uri="{FF2B5EF4-FFF2-40B4-BE49-F238E27FC236}">
                <a16:creationId xmlns:a16="http://schemas.microsoft.com/office/drawing/2014/main" id="{1F0B7842-4F23-42A5-A77A-A8C77984BE29}"/>
              </a:ext>
            </a:extLst>
          </p:cNvPr>
          <p:cNvSpPr>
            <a:spLocks noGrp="1"/>
          </p:cNvSpPr>
          <p:nvPr>
            <p:ph sz="quarter" idx="18" hasCustomPrompt="1"/>
          </p:nvPr>
        </p:nvSpPr>
        <p:spPr>
          <a:xfrm>
            <a:off x="695323" y="959635"/>
            <a:ext cx="5029200" cy="1099611"/>
          </a:xfrm>
          <a:prstGeom prst="rect">
            <a:avLst/>
          </a:prstGeom>
        </p:spPr>
        <p:txBody>
          <a:bodyPr lIns="0" tIns="0" rIns="0" bIns="0"/>
          <a:lstStyle>
            <a:lvl1pPr marL="0" indent="0">
              <a:lnSpc>
                <a:spcPct val="100000"/>
              </a:lnSpc>
              <a:spcBef>
                <a:spcPts val="0"/>
              </a:spcBef>
              <a:spcAft>
                <a:spcPts val="0"/>
              </a:spcAft>
              <a:buNone/>
              <a:defRPr sz="1200">
                <a:solidFill>
                  <a:schemeClr val="tx1"/>
                </a:solidFill>
              </a:defRPr>
            </a:lvl1pPr>
            <a:lvl2pPr marL="217717" indent="0">
              <a:lnSpc>
                <a:spcPct val="110000"/>
              </a:lnSpc>
              <a:spcBef>
                <a:spcPts val="600"/>
              </a:spcBef>
              <a:spcAft>
                <a:spcPts val="600"/>
              </a:spcAft>
              <a:buNone/>
              <a:defRPr/>
            </a:lvl2pPr>
            <a:lvl3pPr marL="435436" indent="0">
              <a:lnSpc>
                <a:spcPct val="110000"/>
              </a:lnSpc>
              <a:spcBef>
                <a:spcPts val="600"/>
              </a:spcBef>
              <a:spcAft>
                <a:spcPts val="600"/>
              </a:spcAft>
              <a:buNone/>
              <a:defRPr/>
            </a:lvl3pPr>
            <a:lvl4pPr marL="1306306" indent="0">
              <a:lnSpc>
                <a:spcPct val="110000"/>
              </a:lnSpc>
              <a:spcBef>
                <a:spcPts val="600"/>
              </a:spcBef>
              <a:spcAft>
                <a:spcPts val="600"/>
              </a:spcAft>
              <a:buNone/>
              <a:defRPr/>
            </a:lvl4pPr>
            <a:lvl5pPr marL="1741741" indent="0">
              <a:lnSpc>
                <a:spcPct val="110000"/>
              </a:lnSpc>
              <a:spcBef>
                <a:spcPts val="600"/>
              </a:spcBef>
              <a:spcAft>
                <a:spcPts val="600"/>
              </a:spcAft>
              <a:buNone/>
              <a:defRPr/>
            </a:lvl5pPr>
          </a:lstStyle>
          <a:p>
            <a:pPr lvl="0"/>
            <a:r>
              <a:rPr lang="en-US" noProof="0"/>
              <a:t>Date, address and email</a:t>
            </a:r>
          </a:p>
        </p:txBody>
      </p:sp>
    </p:spTree>
    <p:extLst>
      <p:ext uri="{BB962C8B-B14F-4D97-AF65-F5344CB8AC3E}">
        <p14:creationId xmlns:p14="http://schemas.microsoft.com/office/powerpoint/2010/main" val="24376527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62ADFC-9B04-4B60-AF04-D27FF2B30A7B}"/>
              </a:ext>
            </a:extLst>
          </p:cNvPr>
          <p:cNvGraphicFramePr>
            <a:graphicFrameLocks noChangeAspect="1"/>
          </p:cNvGraphicFramePr>
          <p:nvPr userDrawn="1">
            <p:custDataLst>
              <p:tags r:id="rId1"/>
            </p:custDataLst>
            <p:extLst>
              <p:ext uri="{D42A27DB-BD31-4B8C-83A1-F6EECF244321}">
                <p14:modId xmlns:p14="http://schemas.microsoft.com/office/powerpoint/2010/main" val="4240016563"/>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1B62ADFC-9B04-4B60-AF04-D27FF2B30A7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28" name="Text Placeholder 3">
            <a:extLst>
              <a:ext uri="{FF2B5EF4-FFF2-40B4-BE49-F238E27FC236}">
                <a16:creationId xmlns:a16="http://schemas.microsoft.com/office/drawing/2014/main" id="{98920052-6C96-AB49-A923-463DD21B06F1}"/>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19" name="Title 2">
            <a:extLst>
              <a:ext uri="{FF2B5EF4-FFF2-40B4-BE49-F238E27FC236}">
                <a16:creationId xmlns:a16="http://schemas.microsoft.com/office/drawing/2014/main" id="{2238133E-2741-6E4C-A0E6-C30947F9C57A}"/>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
        <p:nvSpPr>
          <p:cNvPr id="25" name="Freeform 16">
            <a:extLst>
              <a:ext uri="{FF2B5EF4-FFF2-40B4-BE49-F238E27FC236}">
                <a16:creationId xmlns:a16="http://schemas.microsoft.com/office/drawing/2014/main" id="{583D7928-92F8-4D2C-910C-28101CA9591F}"/>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reeform 15">
            <a:extLst>
              <a:ext uri="{FF2B5EF4-FFF2-40B4-BE49-F238E27FC236}">
                <a16:creationId xmlns:a16="http://schemas.microsoft.com/office/drawing/2014/main" id="{BF188907-768E-4445-B333-3DEE32F27694}"/>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descr="A picture containing text, clipart&#10;&#10;Description automatically generated">
            <a:extLst>
              <a:ext uri="{FF2B5EF4-FFF2-40B4-BE49-F238E27FC236}">
                <a16:creationId xmlns:a16="http://schemas.microsoft.com/office/drawing/2014/main" id="{10EDC911-33BE-46B8-93FC-608999FB82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Tree>
    <p:extLst>
      <p:ext uri="{BB962C8B-B14F-4D97-AF65-F5344CB8AC3E}">
        <p14:creationId xmlns:p14="http://schemas.microsoft.com/office/powerpoint/2010/main" val="31650931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tro Column Left and Diagra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62ADFC-9B04-4B60-AF04-D27FF2B30A7B}"/>
              </a:ext>
            </a:extLst>
          </p:cNvPr>
          <p:cNvGraphicFramePr>
            <a:graphicFrameLocks noChangeAspect="1"/>
          </p:cNvGraphicFramePr>
          <p:nvPr userDrawn="1">
            <p:custDataLst>
              <p:tags r:id="rId1"/>
            </p:custDataLst>
            <p:extLst>
              <p:ext uri="{D42A27DB-BD31-4B8C-83A1-F6EECF244321}">
                <p14:modId xmlns:p14="http://schemas.microsoft.com/office/powerpoint/2010/main" val="1552819772"/>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1B62ADFC-9B04-4B60-AF04-D27FF2B30A7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9" name="Grey Background">
            <a:extLst>
              <a:ext uri="{FF2B5EF4-FFF2-40B4-BE49-F238E27FC236}">
                <a16:creationId xmlns:a16="http://schemas.microsoft.com/office/drawing/2014/main" id="{D895B2E5-A886-4D69-83F7-60D0066E51ED}"/>
              </a:ext>
            </a:extLst>
          </p:cNvPr>
          <p:cNvSpPr/>
          <p:nvPr userDrawn="1"/>
        </p:nvSpPr>
        <p:spPr bwMode="blackGray">
          <a:xfrm>
            <a:off x="681039" y="1617299"/>
            <a:ext cx="2468562" cy="45549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28" name="Text Placeholder 3">
            <a:extLst>
              <a:ext uri="{FF2B5EF4-FFF2-40B4-BE49-F238E27FC236}">
                <a16:creationId xmlns:a16="http://schemas.microsoft.com/office/drawing/2014/main" id="{98920052-6C96-AB49-A923-463DD21B06F1}"/>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19" name="Title 2">
            <a:extLst>
              <a:ext uri="{FF2B5EF4-FFF2-40B4-BE49-F238E27FC236}">
                <a16:creationId xmlns:a16="http://schemas.microsoft.com/office/drawing/2014/main" id="{2238133E-2741-6E4C-A0E6-C30947F9C57A}"/>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sp>
        <p:nvSpPr>
          <p:cNvPr id="25" name="Freeform 16">
            <a:extLst>
              <a:ext uri="{FF2B5EF4-FFF2-40B4-BE49-F238E27FC236}">
                <a16:creationId xmlns:a16="http://schemas.microsoft.com/office/drawing/2014/main" id="{583D7928-92F8-4D2C-910C-28101CA9591F}"/>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reeform 15">
            <a:extLst>
              <a:ext uri="{FF2B5EF4-FFF2-40B4-BE49-F238E27FC236}">
                <a16:creationId xmlns:a16="http://schemas.microsoft.com/office/drawing/2014/main" id="{BF188907-768E-4445-B333-3DEE32F27694}"/>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descr="A picture containing text, clipart&#10;&#10;Description automatically generated">
            <a:extLst>
              <a:ext uri="{FF2B5EF4-FFF2-40B4-BE49-F238E27FC236}">
                <a16:creationId xmlns:a16="http://schemas.microsoft.com/office/drawing/2014/main" id="{10EDC911-33BE-46B8-93FC-608999FB82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27" name="Text Placeholder 2">
            <a:extLst>
              <a:ext uri="{FF2B5EF4-FFF2-40B4-BE49-F238E27FC236}">
                <a16:creationId xmlns:a16="http://schemas.microsoft.com/office/drawing/2014/main" id="{2623B8EF-C8B5-4EE5-907F-06EDA79476E9}"/>
              </a:ext>
            </a:extLst>
          </p:cNvPr>
          <p:cNvSpPr>
            <a:spLocks noGrp="1"/>
          </p:cNvSpPr>
          <p:nvPr>
            <p:ph type="body" sz="quarter" idx="20"/>
          </p:nvPr>
        </p:nvSpPr>
        <p:spPr>
          <a:xfrm>
            <a:off x="681039" y="1617298"/>
            <a:ext cx="2468562" cy="4554902"/>
          </a:xfrm>
          <a:prstGeom prst="rect">
            <a:avLst/>
          </a:prstGeom>
        </p:spPr>
        <p:txBody>
          <a:bodyPr lIns="45720" numCol="1">
            <a:noAutofit/>
          </a:bodyPr>
          <a:lstStyle>
            <a:lvl1pPr marL="0" indent="0">
              <a:lnSpc>
                <a:spcPct val="150000"/>
              </a:lnSpc>
              <a:spcBef>
                <a:spcPts val="400"/>
              </a:spcBef>
              <a:buClr>
                <a:schemeClr val="accent2"/>
              </a:buClr>
              <a:buFont typeface="Arial" panose="020B0604020202020204" pitchFamily="34" charset="0"/>
              <a:buNone/>
              <a:defRPr sz="1100"/>
            </a:lvl1pPr>
            <a:lvl2pPr marL="365760" indent="-182880">
              <a:buClr>
                <a:schemeClr val="accent2"/>
              </a:buClr>
              <a:buSzPct val="100000"/>
              <a:buFont typeface="System Font Regular"/>
              <a:buChar char="–"/>
              <a:defRPr sz="1100"/>
            </a:lvl2pPr>
            <a:lvl3pPr marL="548640" indent="-182880">
              <a:buClr>
                <a:schemeClr val="accent2"/>
              </a:buClr>
              <a:buSzPct val="75000"/>
              <a:buFont typeface="Courier New" panose="02070309020205020404" pitchFamily="49" charset="0"/>
              <a:buChar char="o"/>
              <a:defRPr sz="1100"/>
            </a:lvl3pPr>
            <a:lvl4pPr marL="731520" indent="-182880">
              <a:buClr>
                <a:schemeClr val="accent2"/>
              </a:buClr>
              <a:buFont typeface="System Font Regular"/>
              <a:buChar char="–"/>
              <a:defRPr sz="1100"/>
            </a:lvl4pPr>
            <a:lvl5pPr marL="914400" indent="-182880">
              <a:buClr>
                <a:schemeClr val="accent2"/>
              </a:buClr>
              <a:buFont typeface="System Font Regular"/>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87868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arter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62ADFC-9B04-4B60-AF04-D27FF2B30A7B}"/>
              </a:ext>
            </a:extLst>
          </p:cNvPr>
          <p:cNvGraphicFramePr>
            <a:graphicFrameLocks noChangeAspect="1"/>
          </p:cNvGraphicFramePr>
          <p:nvPr userDrawn="1">
            <p:custDataLst>
              <p:tags r:id="rId1"/>
            </p:custDataLst>
            <p:extLst>
              <p:ext uri="{D42A27DB-BD31-4B8C-83A1-F6EECF244321}">
                <p14:modId xmlns:p14="http://schemas.microsoft.com/office/powerpoint/2010/main" val="2513968275"/>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1B62ADFC-9B04-4B60-AF04-D27FF2B30A7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sp>
        <p:nvSpPr>
          <p:cNvPr id="25" name="Freeform 16">
            <a:extLst>
              <a:ext uri="{FF2B5EF4-FFF2-40B4-BE49-F238E27FC236}">
                <a16:creationId xmlns:a16="http://schemas.microsoft.com/office/drawing/2014/main" id="{583D7928-92F8-4D2C-910C-28101CA9591F}"/>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reeform 15">
            <a:extLst>
              <a:ext uri="{FF2B5EF4-FFF2-40B4-BE49-F238E27FC236}">
                <a16:creationId xmlns:a16="http://schemas.microsoft.com/office/drawing/2014/main" id="{BF188907-768E-4445-B333-3DEE32F27694}"/>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descr="A picture containing text, clipart&#10;&#10;Description automatically generated">
            <a:extLst>
              <a:ext uri="{FF2B5EF4-FFF2-40B4-BE49-F238E27FC236}">
                <a16:creationId xmlns:a16="http://schemas.microsoft.com/office/drawing/2014/main" id="{10EDC911-33BE-46B8-93FC-608999FB82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24" name="Text Placeholder 3">
            <a:extLst>
              <a:ext uri="{FF2B5EF4-FFF2-40B4-BE49-F238E27FC236}">
                <a16:creationId xmlns:a16="http://schemas.microsoft.com/office/drawing/2014/main" id="{F645015C-2609-4E2C-A204-41DEED63C302}"/>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27" name="Title 2">
            <a:extLst>
              <a:ext uri="{FF2B5EF4-FFF2-40B4-BE49-F238E27FC236}">
                <a16:creationId xmlns:a16="http://schemas.microsoft.com/office/drawing/2014/main" id="{522A759B-F23B-4C73-99B4-30DF42D73DB8}"/>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
        <p:nvSpPr>
          <p:cNvPr id="31" name="Text Placeholder 2">
            <a:extLst>
              <a:ext uri="{FF2B5EF4-FFF2-40B4-BE49-F238E27FC236}">
                <a16:creationId xmlns:a16="http://schemas.microsoft.com/office/drawing/2014/main" id="{B70F7C2B-0041-42A5-A939-A24AF0126682}"/>
              </a:ext>
            </a:extLst>
          </p:cNvPr>
          <p:cNvSpPr>
            <a:spLocks noGrp="1"/>
          </p:cNvSpPr>
          <p:nvPr>
            <p:ph type="body" sz="quarter" idx="20"/>
          </p:nvPr>
        </p:nvSpPr>
        <p:spPr>
          <a:xfrm>
            <a:off x="701549" y="1609252"/>
            <a:ext cx="4065714"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2">
            <a:extLst>
              <a:ext uri="{FF2B5EF4-FFF2-40B4-BE49-F238E27FC236}">
                <a16:creationId xmlns:a16="http://schemas.microsoft.com/office/drawing/2014/main" id="{35159FD9-C67D-46FD-A7CA-BD38C4620E92}"/>
              </a:ext>
            </a:extLst>
          </p:cNvPr>
          <p:cNvSpPr>
            <a:spLocks noGrp="1"/>
          </p:cNvSpPr>
          <p:nvPr>
            <p:ph type="body" sz="quarter" idx="22"/>
          </p:nvPr>
        </p:nvSpPr>
        <p:spPr>
          <a:xfrm>
            <a:off x="701549" y="4015546"/>
            <a:ext cx="4065714"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2">
            <a:extLst>
              <a:ext uri="{FF2B5EF4-FFF2-40B4-BE49-F238E27FC236}">
                <a16:creationId xmlns:a16="http://schemas.microsoft.com/office/drawing/2014/main" id="{DB4D7551-E743-42C9-B272-24131D0B798B}"/>
              </a:ext>
            </a:extLst>
          </p:cNvPr>
          <p:cNvSpPr>
            <a:spLocks noGrp="1"/>
          </p:cNvSpPr>
          <p:nvPr>
            <p:ph type="body" sz="quarter" idx="23"/>
          </p:nvPr>
        </p:nvSpPr>
        <p:spPr>
          <a:xfrm>
            <a:off x="5157789" y="1609252"/>
            <a:ext cx="4065714"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2">
            <a:extLst>
              <a:ext uri="{FF2B5EF4-FFF2-40B4-BE49-F238E27FC236}">
                <a16:creationId xmlns:a16="http://schemas.microsoft.com/office/drawing/2014/main" id="{F03FC43F-D3AD-4003-96F5-97D1B0744A03}"/>
              </a:ext>
            </a:extLst>
          </p:cNvPr>
          <p:cNvSpPr>
            <a:spLocks noGrp="1"/>
          </p:cNvSpPr>
          <p:nvPr>
            <p:ph type="body" sz="quarter" idx="24"/>
          </p:nvPr>
        </p:nvSpPr>
        <p:spPr>
          <a:xfrm>
            <a:off x="5157789" y="4015546"/>
            <a:ext cx="4065714"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8617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Wide Half">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322153C-6606-4F12-95BF-25AD1983FED9}"/>
              </a:ext>
            </a:extLst>
          </p:cNvPr>
          <p:cNvGraphicFramePr>
            <a:graphicFrameLocks noChangeAspect="1"/>
          </p:cNvGraphicFramePr>
          <p:nvPr userDrawn="1">
            <p:custDataLst>
              <p:tags r:id="rId1"/>
            </p:custDataLst>
            <p:extLst>
              <p:ext uri="{D42A27DB-BD31-4B8C-83A1-F6EECF244321}">
                <p14:modId xmlns:p14="http://schemas.microsoft.com/office/powerpoint/2010/main" val="3545433835"/>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7322153C-6606-4F12-95BF-25AD1983FED9}"/>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sp>
        <p:nvSpPr>
          <p:cNvPr id="23" name="Freeform 15">
            <a:extLst>
              <a:ext uri="{FF2B5EF4-FFF2-40B4-BE49-F238E27FC236}">
                <a16:creationId xmlns:a16="http://schemas.microsoft.com/office/drawing/2014/main" id="{3FDF4857-6539-4196-A647-6EB58984449F}"/>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Freeform 16">
            <a:extLst>
              <a:ext uri="{FF2B5EF4-FFF2-40B4-BE49-F238E27FC236}">
                <a16:creationId xmlns:a16="http://schemas.microsoft.com/office/drawing/2014/main" id="{B1BF88D7-46DD-43B2-9D27-91C278CE75D1}"/>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A picture containing text, clipart&#10;&#10;Description automatically generated">
            <a:extLst>
              <a:ext uri="{FF2B5EF4-FFF2-40B4-BE49-F238E27FC236}">
                <a16:creationId xmlns:a16="http://schemas.microsoft.com/office/drawing/2014/main" id="{521F5282-7713-4D08-AF7A-23A507213E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12" name="Text Placeholder 3">
            <a:extLst>
              <a:ext uri="{FF2B5EF4-FFF2-40B4-BE49-F238E27FC236}">
                <a16:creationId xmlns:a16="http://schemas.microsoft.com/office/drawing/2014/main" id="{3981B7E7-E894-4186-8414-2406FCC4C9FA}"/>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14" name="Title 2">
            <a:extLst>
              <a:ext uri="{FF2B5EF4-FFF2-40B4-BE49-F238E27FC236}">
                <a16:creationId xmlns:a16="http://schemas.microsoft.com/office/drawing/2014/main" id="{62C558E4-A588-47EB-A2F8-9D1817F36A45}"/>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
        <p:nvSpPr>
          <p:cNvPr id="17" name="Text Placeholder 2">
            <a:extLst>
              <a:ext uri="{FF2B5EF4-FFF2-40B4-BE49-F238E27FC236}">
                <a16:creationId xmlns:a16="http://schemas.microsoft.com/office/drawing/2014/main" id="{848FEFDF-D4F2-4628-B5E2-9C53441EF62C}"/>
              </a:ext>
            </a:extLst>
          </p:cNvPr>
          <p:cNvSpPr>
            <a:spLocks noGrp="1"/>
          </p:cNvSpPr>
          <p:nvPr>
            <p:ph type="body" sz="quarter" idx="20"/>
          </p:nvPr>
        </p:nvSpPr>
        <p:spPr>
          <a:xfrm>
            <a:off x="701548" y="1609252"/>
            <a:ext cx="8523413"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58B284E7-76D4-43B4-BE8E-90C98231C537}"/>
              </a:ext>
            </a:extLst>
          </p:cNvPr>
          <p:cNvSpPr>
            <a:spLocks noGrp="1"/>
          </p:cNvSpPr>
          <p:nvPr>
            <p:ph type="body" sz="quarter" idx="22"/>
          </p:nvPr>
        </p:nvSpPr>
        <p:spPr>
          <a:xfrm>
            <a:off x="701548" y="4015546"/>
            <a:ext cx="8523413"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5713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all Half">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277445-B8DC-4D4A-98BC-072B192FB177}"/>
              </a:ext>
            </a:extLst>
          </p:cNvPr>
          <p:cNvGraphicFramePr>
            <a:graphicFrameLocks noChangeAspect="1"/>
          </p:cNvGraphicFramePr>
          <p:nvPr userDrawn="1">
            <p:custDataLst>
              <p:tags r:id="rId1"/>
            </p:custDataLst>
            <p:extLst>
              <p:ext uri="{D42A27DB-BD31-4B8C-83A1-F6EECF244321}">
                <p14:modId xmlns:p14="http://schemas.microsoft.com/office/powerpoint/2010/main" val="735685394"/>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81277445-B8DC-4D4A-98BC-072B192FB177}"/>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11" name="Footer Placeholder 6">
            <a:extLst>
              <a:ext uri="{FF2B5EF4-FFF2-40B4-BE49-F238E27FC236}">
                <a16:creationId xmlns:a16="http://schemas.microsoft.com/office/drawing/2014/main" id="{BE4EF339-E100-7748-91C4-3D9C28D540E8}"/>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sp>
        <p:nvSpPr>
          <p:cNvPr id="18" name="Freeform 15">
            <a:extLst>
              <a:ext uri="{FF2B5EF4-FFF2-40B4-BE49-F238E27FC236}">
                <a16:creationId xmlns:a16="http://schemas.microsoft.com/office/drawing/2014/main" id="{E280C9FD-0046-45CC-A864-E7568753D013}"/>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reeform 16">
            <a:extLst>
              <a:ext uri="{FF2B5EF4-FFF2-40B4-BE49-F238E27FC236}">
                <a16:creationId xmlns:a16="http://schemas.microsoft.com/office/drawing/2014/main" id="{B8FEBB92-EEBB-4964-AD11-E1A131ED684D}"/>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A picture containing text, clipart&#10;&#10;Description automatically generated">
            <a:extLst>
              <a:ext uri="{FF2B5EF4-FFF2-40B4-BE49-F238E27FC236}">
                <a16:creationId xmlns:a16="http://schemas.microsoft.com/office/drawing/2014/main" id="{8C0852B0-8DD9-4A2A-A4E9-31A1D2B3ED5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13" name="Text Placeholder 3">
            <a:extLst>
              <a:ext uri="{FF2B5EF4-FFF2-40B4-BE49-F238E27FC236}">
                <a16:creationId xmlns:a16="http://schemas.microsoft.com/office/drawing/2014/main" id="{B75113D9-B329-43FF-A5B0-29F3CD7B308B}"/>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14" name="Title 2">
            <a:extLst>
              <a:ext uri="{FF2B5EF4-FFF2-40B4-BE49-F238E27FC236}">
                <a16:creationId xmlns:a16="http://schemas.microsoft.com/office/drawing/2014/main" id="{EDE03C6E-E7DE-49ED-91D8-591A170055CE}"/>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
        <p:nvSpPr>
          <p:cNvPr id="17" name="Text Placeholder 2">
            <a:extLst>
              <a:ext uri="{FF2B5EF4-FFF2-40B4-BE49-F238E27FC236}">
                <a16:creationId xmlns:a16="http://schemas.microsoft.com/office/drawing/2014/main" id="{2E25C8C1-1942-4C5A-865A-A378BBC730EF}"/>
              </a:ext>
            </a:extLst>
          </p:cNvPr>
          <p:cNvSpPr>
            <a:spLocks noGrp="1"/>
          </p:cNvSpPr>
          <p:nvPr>
            <p:ph type="body" sz="quarter" idx="20"/>
          </p:nvPr>
        </p:nvSpPr>
        <p:spPr>
          <a:xfrm>
            <a:off x="701549" y="1609252"/>
            <a:ext cx="4065714" cy="456294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F0ABB0E5-38F1-4D1D-B0F1-0A6C60EC2EAD}"/>
              </a:ext>
            </a:extLst>
          </p:cNvPr>
          <p:cNvSpPr>
            <a:spLocks noGrp="1"/>
          </p:cNvSpPr>
          <p:nvPr>
            <p:ph type="body" sz="quarter" idx="23"/>
          </p:nvPr>
        </p:nvSpPr>
        <p:spPr>
          <a:xfrm>
            <a:off x="5157789" y="1609252"/>
            <a:ext cx="4065714" cy="456294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156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288E84-60FE-4B4E-A4CD-75C16886AA89}"/>
              </a:ext>
            </a:extLst>
          </p:cNvPr>
          <p:cNvGraphicFramePr>
            <a:graphicFrameLocks noChangeAspect="1"/>
          </p:cNvGraphicFramePr>
          <p:nvPr userDrawn="1">
            <p:custDataLst>
              <p:tags r:id="rId1"/>
            </p:custDataLst>
            <p:extLst>
              <p:ext uri="{D42A27DB-BD31-4B8C-83A1-F6EECF244321}">
                <p14:modId xmlns:p14="http://schemas.microsoft.com/office/powerpoint/2010/main" val="1052247318"/>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7E288E84-60FE-4B4E-A4CD-75C16886AA89}"/>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sp>
        <p:nvSpPr>
          <p:cNvPr id="21" name="Freeform 15">
            <a:extLst>
              <a:ext uri="{FF2B5EF4-FFF2-40B4-BE49-F238E27FC236}">
                <a16:creationId xmlns:a16="http://schemas.microsoft.com/office/drawing/2014/main" id="{F1DF828B-67C4-4FF0-8BA6-5281F2E69E11}"/>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Freeform 16">
            <a:extLst>
              <a:ext uri="{FF2B5EF4-FFF2-40B4-BE49-F238E27FC236}">
                <a16:creationId xmlns:a16="http://schemas.microsoft.com/office/drawing/2014/main" id="{B4787EFD-9E24-4773-ADFE-B266BCCB31AA}"/>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A picture containing text, clipart&#10;&#10;Description automatically generated">
            <a:extLst>
              <a:ext uri="{FF2B5EF4-FFF2-40B4-BE49-F238E27FC236}">
                <a16:creationId xmlns:a16="http://schemas.microsoft.com/office/drawing/2014/main" id="{592B78A9-2D16-4181-BCCA-C428AD514C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14" name="Text Placeholder 3">
            <a:extLst>
              <a:ext uri="{FF2B5EF4-FFF2-40B4-BE49-F238E27FC236}">
                <a16:creationId xmlns:a16="http://schemas.microsoft.com/office/drawing/2014/main" id="{1477523A-F006-427A-BBD3-C50D3A84C655}"/>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15" name="Title 2">
            <a:extLst>
              <a:ext uri="{FF2B5EF4-FFF2-40B4-BE49-F238E27FC236}">
                <a16:creationId xmlns:a16="http://schemas.microsoft.com/office/drawing/2014/main" id="{5AABF8F2-FCE8-43A8-86A5-C7831B77477A}"/>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
        <p:nvSpPr>
          <p:cNvPr id="16" name="Text Placeholder 2">
            <a:extLst>
              <a:ext uri="{FF2B5EF4-FFF2-40B4-BE49-F238E27FC236}">
                <a16:creationId xmlns:a16="http://schemas.microsoft.com/office/drawing/2014/main" id="{A15C2658-0ECA-41DF-97E1-4123E6BD4F43}"/>
              </a:ext>
            </a:extLst>
          </p:cNvPr>
          <p:cNvSpPr>
            <a:spLocks noGrp="1"/>
          </p:cNvSpPr>
          <p:nvPr>
            <p:ph type="body" sz="quarter" idx="20"/>
          </p:nvPr>
        </p:nvSpPr>
        <p:spPr>
          <a:xfrm>
            <a:off x="701548" y="1609252"/>
            <a:ext cx="8523413" cy="456294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16743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os 1">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2" y="601888"/>
            <a:ext cx="2586219" cy="370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Connector 12">
            <a:extLst>
              <a:ext uri="{FF2B5EF4-FFF2-40B4-BE49-F238E27FC236}">
                <a16:creationId xmlns:a16="http://schemas.microsoft.com/office/drawing/2014/main" id="{B3CA579E-F83E-0F41-8BFB-36019723BDA7}"/>
              </a:ext>
            </a:extLst>
          </p:cNvPr>
          <p:cNvCxnSpPr>
            <a:cxnSpLocks/>
          </p:cNvCxnSpPr>
          <p:nvPr userDrawn="1"/>
        </p:nvCxnSpPr>
        <p:spPr>
          <a:xfrm>
            <a:off x="692267" y="3630009"/>
            <a:ext cx="179640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692267" y="551121"/>
            <a:ext cx="1893954" cy="460375"/>
          </a:xfrm>
          <a:prstGeom prst="rect">
            <a:avLst/>
          </a:prstGeom>
        </p:spPr>
        <p:txBody>
          <a:bodyPr lIns="0" rIns="0" numCol="1" anchor="ctr" anchorCtr="0">
            <a:normAutofit/>
          </a:bodyPr>
          <a:lstStyle>
            <a:lvl1pPr>
              <a:defRPr sz="14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92267" y="3112329"/>
            <a:ext cx="1796400" cy="422223"/>
          </a:xfrm>
          <a:prstGeom prst="rect">
            <a:avLst/>
          </a:prstGeom>
        </p:spPr>
        <p:txBody>
          <a:bodyPr lIns="0" rIns="0" numCol="1">
            <a:normAutofit/>
          </a:bodyPr>
          <a:lstStyle>
            <a:lvl1pPr>
              <a:defRPr sz="14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92266" y="1257303"/>
            <a:ext cx="1764000" cy="1764000"/>
          </a:xfrm>
          <a:prstGeom prst="ellipse">
            <a:avLst/>
          </a:prstGeom>
          <a:ln w="28575">
            <a:solidFill>
              <a:schemeClr val="accent2"/>
            </a:solidFill>
          </a:ln>
        </p:spPr>
        <p:txBody>
          <a:bodyPr/>
          <a:lstStyle>
            <a:lvl1pPr algn="ctr">
              <a:defRPr/>
            </a:lvl1p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682029" y="3836698"/>
            <a:ext cx="1796400" cy="2220298"/>
          </a:xfrm>
          <a:prstGeom prst="rect">
            <a:avLst/>
          </a:prstGeom>
        </p:spPr>
        <p:txBody>
          <a:bodyPr lIns="0" rIns="0" numCol="1"/>
          <a:lstStyle>
            <a:lvl1pPr>
              <a:lnSpc>
                <a:spcPct val="100000"/>
              </a:lnSpc>
              <a:defRPr sz="1200" b="1" i="0">
                <a:latin typeface="Nunito Sans" pitchFamily="2" charset="77"/>
              </a:defRPr>
            </a:lvl1pPr>
            <a:lvl2pPr marL="7144" indent="0">
              <a:lnSpc>
                <a:spcPct val="100000"/>
              </a:lnSpc>
              <a:tabLst/>
              <a:defRPr sz="10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999FA041-C062-DF40-A99D-A2E94C6CCFD7}"/>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580026CC-EB8C-4FDA-A95D-FBA0A338F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18" name="Text Placeholder 2">
            <a:extLst>
              <a:ext uri="{FF2B5EF4-FFF2-40B4-BE49-F238E27FC236}">
                <a16:creationId xmlns:a16="http://schemas.microsoft.com/office/drawing/2014/main" id="{FDDC3A1D-7F71-420D-AFE2-E9BE0E6E9C27}"/>
              </a:ext>
            </a:extLst>
          </p:cNvPr>
          <p:cNvSpPr>
            <a:spLocks noGrp="1"/>
          </p:cNvSpPr>
          <p:nvPr>
            <p:ph type="body" sz="quarter" idx="20"/>
          </p:nvPr>
        </p:nvSpPr>
        <p:spPr>
          <a:xfrm>
            <a:off x="2786063" y="1133475"/>
            <a:ext cx="6438900" cy="4923520"/>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556611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os 2">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2" y="601888"/>
            <a:ext cx="4388298" cy="370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Connector 12">
            <a:extLst>
              <a:ext uri="{FF2B5EF4-FFF2-40B4-BE49-F238E27FC236}">
                <a16:creationId xmlns:a16="http://schemas.microsoft.com/office/drawing/2014/main" id="{B3CA579E-F83E-0F41-8BFB-36019723BDA7}"/>
              </a:ext>
            </a:extLst>
          </p:cNvPr>
          <p:cNvCxnSpPr>
            <a:cxnSpLocks/>
          </p:cNvCxnSpPr>
          <p:nvPr userDrawn="1"/>
        </p:nvCxnSpPr>
        <p:spPr>
          <a:xfrm>
            <a:off x="692267" y="3082322"/>
            <a:ext cx="2039112"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692267" y="551121"/>
            <a:ext cx="3696034" cy="460375"/>
          </a:xfrm>
          <a:prstGeom prst="rect">
            <a:avLst/>
          </a:prstGeom>
        </p:spPr>
        <p:txBody>
          <a:bodyPr lIns="0" rIns="0" numCol="1" anchor="ctr" anchorCtr="0">
            <a:normAutofit/>
          </a:bodyPr>
          <a:lstStyle>
            <a:lvl1pPr>
              <a:defRPr sz="14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92267" y="2598505"/>
            <a:ext cx="2041408" cy="422223"/>
          </a:xfrm>
          <a:prstGeom prst="rect">
            <a:avLst/>
          </a:prstGeom>
        </p:spPr>
        <p:txBody>
          <a:bodyPr lIns="0" rIns="0" numCol="1">
            <a:normAutofit/>
          </a:bodyPr>
          <a:lstStyle>
            <a:lvl1pPr>
              <a:spcBef>
                <a:spcPts val="300"/>
              </a:spcBef>
              <a:defRPr sz="1100" b="1" i="0">
                <a:latin typeface="+mj-lt"/>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92266" y="1133475"/>
            <a:ext cx="1385883" cy="1385883"/>
          </a:xfrm>
          <a:prstGeom prst="ellipse">
            <a:avLst/>
          </a:prstGeom>
          <a:ln w="28575">
            <a:solidFill>
              <a:schemeClr val="accent2"/>
            </a:solidFill>
          </a:ln>
        </p:spPr>
        <p:txBody>
          <a:bodyPr/>
          <a:lstStyle>
            <a:lvl1pPr algn="ctr">
              <a:defRPr/>
            </a:lvl1p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hasCustomPrompt="1"/>
          </p:nvPr>
        </p:nvSpPr>
        <p:spPr>
          <a:xfrm>
            <a:off x="692265" y="3429000"/>
            <a:ext cx="2039111" cy="3025778"/>
          </a:xfrm>
          <a:prstGeom prst="rect">
            <a:avLst/>
          </a:prstGeom>
        </p:spPr>
        <p:txBody>
          <a:bodyPr lIns="0" rIns="0" numCol="1">
            <a:normAutofit/>
          </a:bodyPr>
          <a:lstStyle>
            <a:lvl1pPr marL="0" indent="0">
              <a:lnSpc>
                <a:spcPct val="100000"/>
              </a:lnSpc>
              <a:buFont typeface="Arial" panose="020B0604020202020204" pitchFamily="34" charset="0"/>
              <a:buNone/>
              <a:defRPr sz="900" b="1" i="0">
                <a:latin typeface="+mn-lt"/>
              </a:defRPr>
            </a:lvl1pPr>
            <a:lvl2pPr marL="7144" indent="0">
              <a:lnSpc>
                <a:spcPct val="100000"/>
              </a:lnSpc>
              <a:buNone/>
              <a:tabLst/>
              <a:defRPr sz="900" b="0">
                <a:latin typeface="+mn-lt"/>
              </a:defRPr>
            </a:lvl2pPr>
          </a:lstStyle>
          <a:p>
            <a:pPr lvl="1"/>
            <a:r>
              <a:rPr lang="en-US"/>
              <a:t>Second level</a:t>
            </a:r>
          </a:p>
        </p:txBody>
      </p:sp>
      <p:sp>
        <p:nvSpPr>
          <p:cNvPr id="12" name="Footer Placeholder 6">
            <a:extLst>
              <a:ext uri="{FF2B5EF4-FFF2-40B4-BE49-F238E27FC236}">
                <a16:creationId xmlns:a16="http://schemas.microsoft.com/office/drawing/2014/main" id="{999FA041-C062-DF40-A99D-A2E94C6CCFD7}"/>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580026CC-EB8C-4FDA-A95D-FBA0A338F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18" name="Text Placeholder 2">
            <a:extLst>
              <a:ext uri="{FF2B5EF4-FFF2-40B4-BE49-F238E27FC236}">
                <a16:creationId xmlns:a16="http://schemas.microsoft.com/office/drawing/2014/main" id="{FDDC3A1D-7F71-420D-AFE2-E9BE0E6E9C27}"/>
              </a:ext>
            </a:extLst>
          </p:cNvPr>
          <p:cNvSpPr>
            <a:spLocks noGrp="1"/>
          </p:cNvSpPr>
          <p:nvPr>
            <p:ph type="body" sz="quarter" idx="20"/>
          </p:nvPr>
        </p:nvSpPr>
        <p:spPr>
          <a:xfrm>
            <a:off x="2833688" y="1300163"/>
            <a:ext cx="6636138" cy="4756831"/>
          </a:xfrm>
          <a:prstGeom prst="rect">
            <a:avLst/>
          </a:prstGeom>
        </p:spPr>
        <p:txBody>
          <a:bodyPr lIns="0" numCol="1">
            <a:noAutofit/>
          </a:bodyPr>
          <a:lstStyle>
            <a:lvl1pPr marL="0" indent="0">
              <a:lnSpc>
                <a:spcPct val="100000"/>
              </a:lnSpc>
              <a:spcBef>
                <a:spcPts val="600"/>
              </a:spcBef>
              <a:buClr>
                <a:schemeClr val="accent2"/>
              </a:buClr>
              <a:buFont typeface="Arial" panose="020B0604020202020204" pitchFamily="34" charset="0"/>
              <a:buNone/>
              <a:defRPr sz="1000"/>
            </a:lvl1pPr>
            <a:lvl2pPr marL="182880" indent="0">
              <a:lnSpc>
                <a:spcPct val="100000"/>
              </a:lnSpc>
              <a:spcBef>
                <a:spcPts val="600"/>
              </a:spcBef>
              <a:buClr>
                <a:schemeClr val="accent2"/>
              </a:buClr>
              <a:buSzPct val="100000"/>
              <a:buFont typeface="System Font Regular"/>
              <a:buNone/>
              <a:defRPr sz="1000"/>
            </a:lvl2pPr>
            <a:lvl3pPr marL="365760" indent="0">
              <a:lnSpc>
                <a:spcPct val="100000"/>
              </a:lnSpc>
              <a:spcBef>
                <a:spcPts val="600"/>
              </a:spcBef>
              <a:buClr>
                <a:schemeClr val="accent2"/>
              </a:buClr>
              <a:buSzPct val="75000"/>
              <a:buFont typeface="Courier New" panose="02070309020205020404" pitchFamily="49" charset="0"/>
              <a:buNone/>
              <a:defRPr sz="1000"/>
            </a:lvl3pPr>
            <a:lvl4pPr marL="548640" indent="0">
              <a:lnSpc>
                <a:spcPct val="100000"/>
              </a:lnSpc>
              <a:spcBef>
                <a:spcPts val="600"/>
              </a:spcBef>
              <a:buClr>
                <a:schemeClr val="accent2"/>
              </a:buClr>
              <a:buFont typeface="System Font Regular"/>
              <a:buNone/>
              <a:defRPr sz="1000"/>
            </a:lvl4pPr>
            <a:lvl5pPr marL="731520" indent="0">
              <a:lnSpc>
                <a:spcPct val="100000"/>
              </a:lnSpc>
              <a:spcBef>
                <a:spcPts val="600"/>
              </a:spcBef>
              <a:buClr>
                <a:schemeClr val="accent2"/>
              </a:buClr>
              <a:buFont typeface="System Font Regular"/>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7F3AA62D-4EE1-4510-97EA-814D85EB6F19}"/>
              </a:ext>
            </a:extLst>
          </p:cNvPr>
          <p:cNvSpPr txBox="1"/>
          <p:nvPr userDrawn="1"/>
        </p:nvSpPr>
        <p:spPr>
          <a:xfrm>
            <a:off x="589953" y="3143917"/>
            <a:ext cx="2039111" cy="261610"/>
          </a:xfrm>
          <a:prstGeom prst="rect">
            <a:avLst/>
          </a:prstGeom>
          <a:noFill/>
        </p:spPr>
        <p:txBody>
          <a:bodyPr wrap="square" rtlCol="0">
            <a:spAutoFit/>
          </a:bodyPr>
          <a:lstStyle/>
          <a:p>
            <a:pPr algn="l"/>
            <a:r>
              <a:rPr lang="en-US" sz="1100">
                <a:latin typeface="+mj-lt"/>
              </a:rPr>
              <a:t>Qualifications</a:t>
            </a:r>
          </a:p>
        </p:txBody>
      </p:sp>
      <p:sp>
        <p:nvSpPr>
          <p:cNvPr id="16" name="TextBox 15">
            <a:extLst>
              <a:ext uri="{FF2B5EF4-FFF2-40B4-BE49-F238E27FC236}">
                <a16:creationId xmlns:a16="http://schemas.microsoft.com/office/drawing/2014/main" id="{87123C5F-5918-4D8F-99D2-1233BEA4C165}"/>
              </a:ext>
            </a:extLst>
          </p:cNvPr>
          <p:cNvSpPr txBox="1"/>
          <p:nvPr userDrawn="1"/>
        </p:nvSpPr>
        <p:spPr>
          <a:xfrm>
            <a:off x="2731376" y="1049971"/>
            <a:ext cx="2039111" cy="276999"/>
          </a:xfrm>
          <a:prstGeom prst="rect">
            <a:avLst/>
          </a:prstGeom>
          <a:noFill/>
        </p:spPr>
        <p:txBody>
          <a:bodyPr wrap="square" rtlCol="0">
            <a:spAutoFit/>
          </a:bodyPr>
          <a:lstStyle/>
          <a:p>
            <a:pPr algn="l"/>
            <a:r>
              <a:rPr lang="en-US" sz="1200">
                <a:latin typeface="+mj-lt"/>
              </a:rPr>
              <a:t>Professional History</a:t>
            </a:r>
          </a:p>
        </p:txBody>
      </p:sp>
    </p:spTree>
    <p:extLst>
      <p:ext uri="{BB962C8B-B14F-4D97-AF65-F5344CB8AC3E}">
        <p14:creationId xmlns:p14="http://schemas.microsoft.com/office/powerpoint/2010/main" val="39162019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oject Timeline">
    <p:spTree>
      <p:nvGrpSpPr>
        <p:cNvPr id="1" name=""/>
        <p:cNvGrpSpPr/>
        <p:nvPr/>
      </p:nvGrpSpPr>
      <p:grpSpPr>
        <a:xfrm>
          <a:off x="0" y="0"/>
          <a:ext cx="0" cy="0"/>
          <a:chOff x="0" y="0"/>
          <a:chExt cx="0" cy="0"/>
        </a:xfrm>
      </p:grpSpPr>
      <p:sp>
        <p:nvSpPr>
          <p:cNvPr id="3" name="Pentagon 9">
            <a:extLst>
              <a:ext uri="{FF2B5EF4-FFF2-40B4-BE49-F238E27FC236}">
                <a16:creationId xmlns:a16="http://schemas.microsoft.com/office/drawing/2014/main" id="{FA57A858-E209-4545-9A5F-1171D43F19B2}"/>
              </a:ext>
            </a:extLst>
          </p:cNvPr>
          <p:cNvSpPr>
            <a:spLocks/>
          </p:cNvSpPr>
          <p:nvPr userDrawn="1"/>
        </p:nvSpPr>
        <p:spPr>
          <a:xfrm>
            <a:off x="5590245" y="20"/>
            <a:ext cx="4315755" cy="6857980"/>
          </a:xfrm>
          <a:prstGeom prst="homePlate">
            <a:avLst>
              <a:gd name="adj" fmla="val 0"/>
            </a:avLst>
          </a:prstGeom>
          <a:solidFill>
            <a:schemeClr val="accent2"/>
          </a:solidFill>
          <a:ln w="6350" cap="flat" cmpd="sng" algn="ctr">
            <a:noFill/>
            <a:prstDash val="solid"/>
            <a:miter lim="800000"/>
          </a:ln>
          <a:effectLst/>
        </p:spPr>
        <p:txBody>
          <a:bodyPr lIns="288000"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4" name="Pentagon 9">
            <a:extLst>
              <a:ext uri="{FF2B5EF4-FFF2-40B4-BE49-F238E27FC236}">
                <a16:creationId xmlns:a16="http://schemas.microsoft.com/office/drawing/2014/main" id="{4A25CF8D-94B9-F044-B95F-2B531AC2CA20}"/>
              </a:ext>
            </a:extLst>
          </p:cNvPr>
          <p:cNvSpPr>
            <a:spLocks/>
          </p:cNvSpPr>
          <p:nvPr userDrawn="1"/>
        </p:nvSpPr>
        <p:spPr>
          <a:xfrm>
            <a:off x="2196177" y="0"/>
            <a:ext cx="5245360" cy="6870760"/>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551523"/>
              <a:gd name="connsiteY0" fmla="*/ 0 h 2769449"/>
              <a:gd name="connsiteX1" fmla="*/ 2792511 w 3551523"/>
              <a:gd name="connsiteY1" fmla="*/ 4496 h 2769449"/>
              <a:gd name="connsiteX2" fmla="*/ 3551523 w 3551523"/>
              <a:gd name="connsiteY2" fmla="*/ 1398848 h 2769449"/>
              <a:gd name="connsiteX3" fmla="*/ 2792511 w 3551523"/>
              <a:gd name="connsiteY3" fmla="*/ 2769449 h 2769449"/>
              <a:gd name="connsiteX4" fmla="*/ 999937 w 3551523"/>
              <a:gd name="connsiteY4" fmla="*/ 2769449 h 2769449"/>
              <a:gd name="connsiteX5" fmla="*/ 0 w 3551523"/>
              <a:gd name="connsiteY5" fmla="*/ 0 h 2769449"/>
              <a:gd name="connsiteX0" fmla="*/ 1 w 3551524"/>
              <a:gd name="connsiteY0" fmla="*/ 0 h 2773945"/>
              <a:gd name="connsiteX1" fmla="*/ 2792512 w 3551524"/>
              <a:gd name="connsiteY1" fmla="*/ 4496 h 2773945"/>
              <a:gd name="connsiteX2" fmla="*/ 3551524 w 3551524"/>
              <a:gd name="connsiteY2" fmla="*/ 1398848 h 2773945"/>
              <a:gd name="connsiteX3" fmla="*/ 2792512 w 3551524"/>
              <a:gd name="connsiteY3" fmla="*/ 2769449 h 2773945"/>
              <a:gd name="connsiteX4" fmla="*/ 0 w 3551524"/>
              <a:gd name="connsiteY4" fmla="*/ 2773945 h 2773945"/>
              <a:gd name="connsiteX5" fmla="*/ 1 w 3551524"/>
              <a:gd name="connsiteY5" fmla="*/ 0 h 2773945"/>
              <a:gd name="connsiteX0" fmla="*/ 1 w 3551524"/>
              <a:gd name="connsiteY0" fmla="*/ 0 h 2770105"/>
              <a:gd name="connsiteX1" fmla="*/ 2792512 w 3551524"/>
              <a:gd name="connsiteY1" fmla="*/ 656 h 2770105"/>
              <a:gd name="connsiteX2" fmla="*/ 3551524 w 3551524"/>
              <a:gd name="connsiteY2" fmla="*/ 1395008 h 2770105"/>
              <a:gd name="connsiteX3" fmla="*/ 2792512 w 3551524"/>
              <a:gd name="connsiteY3" fmla="*/ 2765609 h 2770105"/>
              <a:gd name="connsiteX4" fmla="*/ 0 w 3551524"/>
              <a:gd name="connsiteY4" fmla="*/ 2770105 h 2770105"/>
              <a:gd name="connsiteX5" fmla="*/ 1 w 3551524"/>
              <a:gd name="connsiteY5" fmla="*/ 0 h 27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1524" h="2770105">
                <a:moveTo>
                  <a:pt x="1" y="0"/>
                </a:moveTo>
                <a:lnTo>
                  <a:pt x="2792512" y="656"/>
                </a:lnTo>
                <a:lnTo>
                  <a:pt x="3551524" y="1395008"/>
                </a:lnTo>
                <a:lnTo>
                  <a:pt x="2792512" y="2765609"/>
                </a:lnTo>
                <a:lnTo>
                  <a:pt x="0" y="2770105"/>
                </a:lnTo>
                <a:cubicBezTo>
                  <a:pt x="0" y="1845457"/>
                  <a:pt x="1" y="924648"/>
                  <a:pt x="1" y="0"/>
                </a:cubicBezTo>
                <a:close/>
              </a:path>
            </a:pathLst>
          </a:custGeom>
          <a:solidFill>
            <a:schemeClr val="tx2">
              <a:lumMod val="60000"/>
              <a:lumOff val="4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5" name="Pentagon 9">
            <a:extLst>
              <a:ext uri="{FF2B5EF4-FFF2-40B4-BE49-F238E27FC236}">
                <a16:creationId xmlns:a16="http://schemas.microsoft.com/office/drawing/2014/main" id="{98CD580D-F8A5-8E44-9307-F884DD153BCC}"/>
              </a:ext>
            </a:extLst>
          </p:cNvPr>
          <p:cNvSpPr>
            <a:spLocks/>
          </p:cNvSpPr>
          <p:nvPr userDrawn="1"/>
        </p:nvSpPr>
        <p:spPr>
          <a:xfrm>
            <a:off x="654116" y="-4801"/>
            <a:ext cx="4312141" cy="687393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0 w 3735561"/>
              <a:gd name="connsiteY0" fmla="*/ 0 h 2764953"/>
              <a:gd name="connsiteX1" fmla="*/ 2976549 w 3735561"/>
              <a:gd name="connsiteY1" fmla="*/ 0 h 2764953"/>
              <a:gd name="connsiteX2" fmla="*/ 3735561 w 3735561"/>
              <a:gd name="connsiteY2" fmla="*/ 1394352 h 2764953"/>
              <a:gd name="connsiteX3" fmla="*/ 2976549 w 3735561"/>
              <a:gd name="connsiteY3" fmla="*/ 2764953 h 2764953"/>
              <a:gd name="connsiteX4" fmla="*/ 1183975 w 3735561"/>
              <a:gd name="connsiteY4" fmla="*/ 2764953 h 2764953"/>
              <a:gd name="connsiteX5" fmla="*/ 0 w 3735561"/>
              <a:gd name="connsiteY5" fmla="*/ 0 h 2764953"/>
              <a:gd name="connsiteX0" fmla="*/ 30673 w 3766234"/>
              <a:gd name="connsiteY0" fmla="*/ 0 h 2773945"/>
              <a:gd name="connsiteX1" fmla="*/ 3007222 w 3766234"/>
              <a:gd name="connsiteY1" fmla="*/ 0 h 2773945"/>
              <a:gd name="connsiteX2" fmla="*/ 3766234 w 3766234"/>
              <a:gd name="connsiteY2" fmla="*/ 1394352 h 2773945"/>
              <a:gd name="connsiteX3" fmla="*/ 3007222 w 3766234"/>
              <a:gd name="connsiteY3" fmla="*/ 2764953 h 2773945"/>
              <a:gd name="connsiteX4" fmla="*/ 0 w 3766234"/>
              <a:gd name="connsiteY4" fmla="*/ 2773945 h 2773945"/>
              <a:gd name="connsiteX5" fmla="*/ 30673 w 3766234"/>
              <a:gd name="connsiteY5" fmla="*/ 0 h 2773945"/>
              <a:gd name="connsiteX0" fmla="*/ 846573 w 3766234"/>
              <a:gd name="connsiteY0" fmla="*/ 0 h 2778441"/>
              <a:gd name="connsiteX1" fmla="*/ 3007222 w 3766234"/>
              <a:gd name="connsiteY1" fmla="*/ 4496 h 2778441"/>
              <a:gd name="connsiteX2" fmla="*/ 3766234 w 3766234"/>
              <a:gd name="connsiteY2" fmla="*/ 1398848 h 2778441"/>
              <a:gd name="connsiteX3" fmla="*/ 3007222 w 3766234"/>
              <a:gd name="connsiteY3" fmla="*/ 2769449 h 2778441"/>
              <a:gd name="connsiteX4" fmla="*/ 0 w 3766234"/>
              <a:gd name="connsiteY4" fmla="*/ 2778441 h 2778441"/>
              <a:gd name="connsiteX5" fmla="*/ 846573 w 3766234"/>
              <a:gd name="connsiteY5" fmla="*/ 0 h 2778441"/>
              <a:gd name="connsiteX0" fmla="*/ 0 w 2919661"/>
              <a:gd name="connsiteY0" fmla="*/ 0 h 2773945"/>
              <a:gd name="connsiteX1" fmla="*/ 2160649 w 2919661"/>
              <a:gd name="connsiteY1" fmla="*/ 4496 h 2773945"/>
              <a:gd name="connsiteX2" fmla="*/ 2919661 w 2919661"/>
              <a:gd name="connsiteY2" fmla="*/ 1398848 h 2773945"/>
              <a:gd name="connsiteX3" fmla="*/ 2160649 w 2919661"/>
              <a:gd name="connsiteY3" fmla="*/ 2769449 h 2773945"/>
              <a:gd name="connsiteX4" fmla="*/ 0 w 2919661"/>
              <a:gd name="connsiteY4" fmla="*/ 2773945 h 2773945"/>
              <a:gd name="connsiteX5" fmla="*/ 0 w 2919661"/>
              <a:gd name="connsiteY5" fmla="*/ 0 h 2773945"/>
              <a:gd name="connsiteX0" fmla="*/ 0 w 2919661"/>
              <a:gd name="connsiteY0" fmla="*/ 0 h 2771385"/>
              <a:gd name="connsiteX1" fmla="*/ 2160649 w 2919661"/>
              <a:gd name="connsiteY1" fmla="*/ 1936 h 2771385"/>
              <a:gd name="connsiteX2" fmla="*/ 2919661 w 2919661"/>
              <a:gd name="connsiteY2" fmla="*/ 1396288 h 2771385"/>
              <a:gd name="connsiteX3" fmla="*/ 2160649 w 2919661"/>
              <a:gd name="connsiteY3" fmla="*/ 2766889 h 2771385"/>
              <a:gd name="connsiteX4" fmla="*/ 0 w 2919661"/>
              <a:gd name="connsiteY4" fmla="*/ 2771385 h 2771385"/>
              <a:gd name="connsiteX5" fmla="*/ 0 w 2919661"/>
              <a:gd name="connsiteY5" fmla="*/ 0 h 2771385"/>
              <a:gd name="connsiteX0" fmla="*/ 0 w 2919661"/>
              <a:gd name="connsiteY0" fmla="*/ 0 h 2771385"/>
              <a:gd name="connsiteX1" fmla="*/ 2160649 w 2919661"/>
              <a:gd name="connsiteY1" fmla="*/ 1936 h 2771385"/>
              <a:gd name="connsiteX2" fmla="*/ 2919661 w 2919661"/>
              <a:gd name="connsiteY2" fmla="*/ 1396288 h 2771385"/>
              <a:gd name="connsiteX3" fmla="*/ 2158902 w 2919661"/>
              <a:gd name="connsiteY3" fmla="*/ 2770729 h 2771385"/>
              <a:gd name="connsiteX4" fmla="*/ 0 w 2919661"/>
              <a:gd name="connsiteY4" fmla="*/ 2771385 h 2771385"/>
              <a:gd name="connsiteX5" fmla="*/ 0 w 2919661"/>
              <a:gd name="connsiteY5" fmla="*/ 0 h 277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661" h="2771385">
                <a:moveTo>
                  <a:pt x="0" y="0"/>
                </a:moveTo>
                <a:lnTo>
                  <a:pt x="2160649" y="1936"/>
                </a:lnTo>
                <a:lnTo>
                  <a:pt x="2919661" y="1396288"/>
                </a:lnTo>
                <a:lnTo>
                  <a:pt x="2158902" y="2770729"/>
                </a:lnTo>
                <a:lnTo>
                  <a:pt x="0" y="2771385"/>
                </a:lnTo>
                <a:lnTo>
                  <a:pt x="0" y="0"/>
                </a:lnTo>
                <a:close/>
              </a:path>
            </a:pathLst>
          </a:custGeom>
          <a:solidFill>
            <a:schemeClr val="tx2">
              <a:lumMod val="75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6" name="Pentagon 9">
            <a:extLst>
              <a:ext uri="{FF2B5EF4-FFF2-40B4-BE49-F238E27FC236}">
                <a16:creationId xmlns:a16="http://schemas.microsoft.com/office/drawing/2014/main" id="{900E0813-7AE3-314A-93A8-6DAE9DB5DCB2}"/>
              </a:ext>
            </a:extLst>
          </p:cNvPr>
          <p:cNvSpPr>
            <a:spLocks/>
          </p:cNvSpPr>
          <p:nvPr userDrawn="1"/>
        </p:nvSpPr>
        <p:spPr>
          <a:xfrm>
            <a:off x="-5698" y="-3175"/>
            <a:ext cx="2480017" cy="6873853"/>
          </a:xfrm>
          <a:custGeom>
            <a:avLst/>
            <a:gdLst>
              <a:gd name="connsiteX0" fmla="*/ 0 w 2860344"/>
              <a:gd name="connsiteY0" fmla="*/ 0 h 2764953"/>
              <a:gd name="connsiteX1" fmla="*/ 1792574 w 2860344"/>
              <a:gd name="connsiteY1" fmla="*/ 0 h 2764953"/>
              <a:gd name="connsiteX2" fmla="*/ 2860344 w 2860344"/>
              <a:gd name="connsiteY2" fmla="*/ 1382477 h 2764953"/>
              <a:gd name="connsiteX3" fmla="*/ 1792574 w 2860344"/>
              <a:gd name="connsiteY3" fmla="*/ 2764953 h 2764953"/>
              <a:gd name="connsiteX4" fmla="*/ 0 w 2860344"/>
              <a:gd name="connsiteY4" fmla="*/ 2764953 h 2764953"/>
              <a:gd name="connsiteX5" fmla="*/ 0 w 2860344"/>
              <a:gd name="connsiteY5" fmla="*/ 0 h 2764953"/>
              <a:gd name="connsiteX0" fmla="*/ 0 w 2551586"/>
              <a:gd name="connsiteY0" fmla="*/ 0 h 2764953"/>
              <a:gd name="connsiteX1" fmla="*/ 1792574 w 2551586"/>
              <a:gd name="connsiteY1" fmla="*/ 0 h 2764953"/>
              <a:gd name="connsiteX2" fmla="*/ 2551586 w 2551586"/>
              <a:gd name="connsiteY2" fmla="*/ 1394352 h 2764953"/>
              <a:gd name="connsiteX3" fmla="*/ 1792574 w 2551586"/>
              <a:gd name="connsiteY3" fmla="*/ 2764953 h 2764953"/>
              <a:gd name="connsiteX4" fmla="*/ 0 w 2551586"/>
              <a:gd name="connsiteY4" fmla="*/ 2764953 h 2764953"/>
              <a:gd name="connsiteX5" fmla="*/ 0 w 2551586"/>
              <a:gd name="connsiteY5" fmla="*/ 0 h 2764953"/>
              <a:gd name="connsiteX0" fmla="*/ 226164 w 2551586"/>
              <a:gd name="connsiteY0" fmla="*/ 0 h 2770073"/>
              <a:gd name="connsiteX1" fmla="*/ 1792574 w 2551586"/>
              <a:gd name="connsiteY1" fmla="*/ 5120 h 2770073"/>
              <a:gd name="connsiteX2" fmla="*/ 2551586 w 2551586"/>
              <a:gd name="connsiteY2" fmla="*/ 1399472 h 2770073"/>
              <a:gd name="connsiteX3" fmla="*/ 1792574 w 2551586"/>
              <a:gd name="connsiteY3" fmla="*/ 2770073 h 2770073"/>
              <a:gd name="connsiteX4" fmla="*/ 0 w 2551586"/>
              <a:gd name="connsiteY4" fmla="*/ 2770073 h 2770073"/>
              <a:gd name="connsiteX5" fmla="*/ 226164 w 2551586"/>
              <a:gd name="connsiteY5" fmla="*/ 0 h 2770073"/>
              <a:gd name="connsiteX0" fmla="*/ 24232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4232 w 2349654"/>
              <a:gd name="connsiteY5" fmla="*/ 0 h 2770073"/>
              <a:gd name="connsiteX0" fmla="*/ 286645 w 2349654"/>
              <a:gd name="connsiteY0" fmla="*/ 0 h 2770073"/>
              <a:gd name="connsiteX1" fmla="*/ 1590642 w 2349654"/>
              <a:gd name="connsiteY1" fmla="*/ 5120 h 2770073"/>
              <a:gd name="connsiteX2" fmla="*/ 2349654 w 2349654"/>
              <a:gd name="connsiteY2" fmla="*/ 1399472 h 2770073"/>
              <a:gd name="connsiteX3" fmla="*/ 1590642 w 2349654"/>
              <a:gd name="connsiteY3" fmla="*/ 2770073 h 2770073"/>
              <a:gd name="connsiteX4" fmla="*/ 0 w 2349654"/>
              <a:gd name="connsiteY4" fmla="*/ 2770073 h 2770073"/>
              <a:gd name="connsiteX5" fmla="*/ 286645 w 2349654"/>
              <a:gd name="connsiteY5" fmla="*/ 0 h 2770073"/>
              <a:gd name="connsiteX0" fmla="*/ 166077 w 2349654"/>
              <a:gd name="connsiteY0" fmla="*/ 0 h 2765577"/>
              <a:gd name="connsiteX1" fmla="*/ 1590642 w 2349654"/>
              <a:gd name="connsiteY1" fmla="*/ 624 h 2765577"/>
              <a:gd name="connsiteX2" fmla="*/ 2349654 w 2349654"/>
              <a:gd name="connsiteY2" fmla="*/ 1394976 h 2765577"/>
              <a:gd name="connsiteX3" fmla="*/ 1590642 w 2349654"/>
              <a:gd name="connsiteY3" fmla="*/ 2765577 h 2765577"/>
              <a:gd name="connsiteX4" fmla="*/ 0 w 2349654"/>
              <a:gd name="connsiteY4" fmla="*/ 2765577 h 2765577"/>
              <a:gd name="connsiteX5" fmla="*/ 166077 w 2349654"/>
              <a:gd name="connsiteY5" fmla="*/ 0 h 2765577"/>
              <a:gd name="connsiteX0" fmla="*/ 10047 w 2193624"/>
              <a:gd name="connsiteY0" fmla="*/ 0 h 2774569"/>
              <a:gd name="connsiteX1" fmla="*/ 1434612 w 2193624"/>
              <a:gd name="connsiteY1" fmla="*/ 624 h 2774569"/>
              <a:gd name="connsiteX2" fmla="*/ 2193624 w 2193624"/>
              <a:gd name="connsiteY2" fmla="*/ 1394976 h 2774569"/>
              <a:gd name="connsiteX3" fmla="*/ 1434612 w 2193624"/>
              <a:gd name="connsiteY3" fmla="*/ 2765577 h 2774569"/>
              <a:gd name="connsiteX4" fmla="*/ 0 w 2193624"/>
              <a:gd name="connsiteY4" fmla="*/ 2774569 h 2774569"/>
              <a:gd name="connsiteX5" fmla="*/ 10047 w 2193624"/>
              <a:gd name="connsiteY5" fmla="*/ 0 h 2774569"/>
              <a:gd name="connsiteX0" fmla="*/ 10047 w 2193624"/>
              <a:gd name="connsiteY0" fmla="*/ 656 h 2775225"/>
              <a:gd name="connsiteX1" fmla="*/ 1430573 w 2193624"/>
              <a:gd name="connsiteY1" fmla="*/ 0 h 2775225"/>
              <a:gd name="connsiteX2" fmla="*/ 2193624 w 2193624"/>
              <a:gd name="connsiteY2" fmla="*/ 1395632 h 2775225"/>
              <a:gd name="connsiteX3" fmla="*/ 1434612 w 2193624"/>
              <a:gd name="connsiteY3" fmla="*/ 2766233 h 2775225"/>
              <a:gd name="connsiteX4" fmla="*/ 0 w 2193624"/>
              <a:gd name="connsiteY4" fmla="*/ 2775225 h 2775225"/>
              <a:gd name="connsiteX5" fmla="*/ 10047 w 2193624"/>
              <a:gd name="connsiteY5" fmla="*/ 656 h 2775225"/>
              <a:gd name="connsiteX0" fmla="*/ 0 w 2195693"/>
              <a:gd name="connsiteY0" fmla="*/ 0 h 2775849"/>
              <a:gd name="connsiteX1" fmla="*/ 1432642 w 2195693"/>
              <a:gd name="connsiteY1" fmla="*/ 624 h 2775849"/>
              <a:gd name="connsiteX2" fmla="*/ 2195693 w 2195693"/>
              <a:gd name="connsiteY2" fmla="*/ 1396256 h 2775849"/>
              <a:gd name="connsiteX3" fmla="*/ 1436681 w 2195693"/>
              <a:gd name="connsiteY3" fmla="*/ 2766857 h 2775849"/>
              <a:gd name="connsiteX4" fmla="*/ 2069 w 2195693"/>
              <a:gd name="connsiteY4" fmla="*/ 2775849 h 2775849"/>
              <a:gd name="connsiteX5" fmla="*/ 0 w 2195693"/>
              <a:gd name="connsiteY5" fmla="*/ 0 h 2775849"/>
              <a:gd name="connsiteX0" fmla="*/ 155 w 2195848"/>
              <a:gd name="connsiteY0" fmla="*/ 0 h 2770729"/>
              <a:gd name="connsiteX1" fmla="*/ 1432797 w 2195848"/>
              <a:gd name="connsiteY1" fmla="*/ 624 h 2770729"/>
              <a:gd name="connsiteX2" fmla="*/ 2195848 w 2195848"/>
              <a:gd name="connsiteY2" fmla="*/ 1396256 h 2770729"/>
              <a:gd name="connsiteX3" fmla="*/ 1436836 w 2195848"/>
              <a:gd name="connsiteY3" fmla="*/ 2766857 h 2770729"/>
              <a:gd name="connsiteX4" fmla="*/ 205 w 2195848"/>
              <a:gd name="connsiteY4" fmla="*/ 2770729 h 2770729"/>
              <a:gd name="connsiteX5" fmla="*/ 155 w 2195848"/>
              <a:gd name="connsiteY5" fmla="*/ 0 h 2770729"/>
              <a:gd name="connsiteX0" fmla="*/ 155 w 2195848"/>
              <a:gd name="connsiteY0" fmla="*/ 0 h 2771977"/>
              <a:gd name="connsiteX1" fmla="*/ 1432797 w 2195848"/>
              <a:gd name="connsiteY1" fmla="*/ 624 h 2771977"/>
              <a:gd name="connsiteX2" fmla="*/ 2195848 w 2195848"/>
              <a:gd name="connsiteY2" fmla="*/ 1396256 h 2771977"/>
              <a:gd name="connsiteX3" fmla="*/ 1430778 w 2195848"/>
              <a:gd name="connsiteY3" fmla="*/ 2771977 h 2771977"/>
              <a:gd name="connsiteX4" fmla="*/ 205 w 2195848"/>
              <a:gd name="connsiteY4" fmla="*/ 2770729 h 2771977"/>
              <a:gd name="connsiteX5" fmla="*/ 155 w 2195848"/>
              <a:gd name="connsiteY5" fmla="*/ 0 h 2771977"/>
              <a:gd name="connsiteX0" fmla="*/ 395738 w 2195644"/>
              <a:gd name="connsiteY0" fmla="*/ 45459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395738 w 2195644"/>
              <a:gd name="connsiteY5" fmla="*/ 45459 h 2771353"/>
              <a:gd name="connsiteX0" fmla="*/ 256405 w 2195644"/>
              <a:gd name="connsiteY0" fmla="*/ 656 h 2771353"/>
              <a:gd name="connsiteX1" fmla="*/ 1432593 w 2195644"/>
              <a:gd name="connsiteY1" fmla="*/ 0 h 2771353"/>
              <a:gd name="connsiteX2" fmla="*/ 2195644 w 2195644"/>
              <a:gd name="connsiteY2" fmla="*/ 1395632 h 2771353"/>
              <a:gd name="connsiteX3" fmla="*/ 1430574 w 2195644"/>
              <a:gd name="connsiteY3" fmla="*/ 2771353 h 2771353"/>
              <a:gd name="connsiteX4" fmla="*/ 1 w 2195644"/>
              <a:gd name="connsiteY4" fmla="*/ 2770105 h 2771353"/>
              <a:gd name="connsiteX5" fmla="*/ 256405 w 2195644"/>
              <a:gd name="connsiteY5" fmla="*/ 656 h 2771353"/>
              <a:gd name="connsiteX0" fmla="*/ 20160 w 1959399"/>
              <a:gd name="connsiteY0" fmla="*/ 656 h 2771353"/>
              <a:gd name="connsiteX1" fmla="*/ 1196348 w 1959399"/>
              <a:gd name="connsiteY1" fmla="*/ 0 h 2771353"/>
              <a:gd name="connsiteX2" fmla="*/ 1959399 w 1959399"/>
              <a:gd name="connsiteY2" fmla="*/ 1395632 h 2771353"/>
              <a:gd name="connsiteX3" fmla="*/ 1194329 w 1959399"/>
              <a:gd name="connsiteY3" fmla="*/ 2771353 h 2771353"/>
              <a:gd name="connsiteX4" fmla="*/ 17 w 1959399"/>
              <a:gd name="connsiteY4" fmla="*/ 2754744 h 2771353"/>
              <a:gd name="connsiteX5" fmla="*/ 20160 w 1959399"/>
              <a:gd name="connsiteY5" fmla="*/ 656 h 2771353"/>
              <a:gd name="connsiteX0" fmla="*/ 0 w 1939239"/>
              <a:gd name="connsiteY0" fmla="*/ 656 h 2771353"/>
              <a:gd name="connsiteX1" fmla="*/ 1176188 w 1939239"/>
              <a:gd name="connsiteY1" fmla="*/ 0 h 2771353"/>
              <a:gd name="connsiteX2" fmla="*/ 1939239 w 1939239"/>
              <a:gd name="connsiteY2" fmla="*/ 1395632 h 2771353"/>
              <a:gd name="connsiteX3" fmla="*/ 1174169 w 1939239"/>
              <a:gd name="connsiteY3" fmla="*/ 2771353 h 2771353"/>
              <a:gd name="connsiteX4" fmla="*/ 129287 w 1939239"/>
              <a:gd name="connsiteY4" fmla="*/ 2738103 h 2771353"/>
              <a:gd name="connsiteX5" fmla="*/ 0 w 1939239"/>
              <a:gd name="connsiteY5" fmla="*/ 656 h 2771353"/>
              <a:gd name="connsiteX0" fmla="*/ 2063 w 1941302"/>
              <a:gd name="connsiteY0" fmla="*/ 656 h 2771353"/>
              <a:gd name="connsiteX1" fmla="*/ 1178251 w 1941302"/>
              <a:gd name="connsiteY1" fmla="*/ 0 h 2771353"/>
              <a:gd name="connsiteX2" fmla="*/ 1941302 w 1941302"/>
              <a:gd name="connsiteY2" fmla="*/ 1395632 h 2771353"/>
              <a:gd name="connsiteX3" fmla="*/ 1176232 w 1941302"/>
              <a:gd name="connsiteY3" fmla="*/ 2771353 h 2771353"/>
              <a:gd name="connsiteX4" fmla="*/ 94 w 1941302"/>
              <a:gd name="connsiteY4" fmla="*/ 2770105 h 2771353"/>
              <a:gd name="connsiteX5" fmla="*/ 2063 w 1941302"/>
              <a:gd name="connsiteY5" fmla="*/ 656 h 277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302" h="2771353">
                <a:moveTo>
                  <a:pt x="2063" y="656"/>
                </a:moveTo>
                <a:lnTo>
                  <a:pt x="1178251" y="0"/>
                </a:lnTo>
                <a:lnTo>
                  <a:pt x="1941302" y="1395632"/>
                </a:lnTo>
                <a:lnTo>
                  <a:pt x="1176232" y="2771353"/>
                </a:lnTo>
                <a:lnTo>
                  <a:pt x="94" y="2770105"/>
                </a:lnTo>
                <a:cubicBezTo>
                  <a:pt x="-596" y="1844822"/>
                  <a:pt x="2753" y="925939"/>
                  <a:pt x="2063" y="656"/>
                </a:cubicBezTo>
                <a:close/>
              </a:path>
            </a:pathLst>
          </a:custGeom>
          <a:solidFill>
            <a:schemeClr val="tx2">
              <a:lumMod val="50000"/>
            </a:schemeClr>
          </a:solidFill>
          <a:ln w="6350" cap="flat" cmpd="sng" algn="ctr">
            <a:noFill/>
            <a:prstDash val="solid"/>
            <a:miter lim="800000"/>
          </a:ln>
          <a:effectLst/>
        </p:spPr>
        <p:txBody>
          <a:bodyPr rtlCol="0" anchor="ctr"/>
          <a:lstStyle/>
          <a:p>
            <a:pPr algn="ctr" defTabSz="914338">
              <a:defRPr/>
            </a:pPr>
            <a:endParaRPr lang="ko-KR" altLang="en-US" sz="1200" b="1" kern="0">
              <a:solidFill>
                <a:prstClr val="white"/>
              </a:solidFill>
              <a:ea typeface="맑은 고딕" panose="020B0503020000020004" pitchFamily="34" charset="-127"/>
              <a:cs typeface="Arial" panose="020B0604020202020204" pitchFamily="34" charset="0"/>
            </a:endParaRPr>
          </a:p>
        </p:txBody>
      </p:sp>
      <p:sp>
        <p:nvSpPr>
          <p:cNvPr id="9" name="Slide Number Placeholder 4">
            <a:extLst>
              <a:ext uri="{FF2B5EF4-FFF2-40B4-BE49-F238E27FC236}">
                <a16:creationId xmlns:a16="http://schemas.microsoft.com/office/drawing/2014/main" id="{ED15002B-A04D-9F4E-AAC4-653F6A725496}"/>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48" name="Text Placeholder 27">
            <a:extLst>
              <a:ext uri="{FF2B5EF4-FFF2-40B4-BE49-F238E27FC236}">
                <a16:creationId xmlns:a16="http://schemas.microsoft.com/office/drawing/2014/main" id="{589FEF69-2612-9944-AE13-29D16ACAB932}"/>
              </a:ext>
            </a:extLst>
          </p:cNvPr>
          <p:cNvSpPr>
            <a:spLocks noGrp="1"/>
          </p:cNvSpPr>
          <p:nvPr>
            <p:ph type="body" sz="quarter" idx="13"/>
          </p:nvPr>
        </p:nvSpPr>
        <p:spPr>
          <a:xfrm>
            <a:off x="834068" y="2806456"/>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0" name="Text Placeholder 34">
            <a:extLst>
              <a:ext uri="{FF2B5EF4-FFF2-40B4-BE49-F238E27FC236}">
                <a16:creationId xmlns:a16="http://schemas.microsoft.com/office/drawing/2014/main" id="{9EB1A855-F396-F94B-8A9C-7E3AB4868B2D}"/>
              </a:ext>
            </a:extLst>
          </p:cNvPr>
          <p:cNvSpPr>
            <a:spLocks noGrp="1"/>
          </p:cNvSpPr>
          <p:nvPr>
            <p:ph type="body" sz="quarter" idx="15"/>
          </p:nvPr>
        </p:nvSpPr>
        <p:spPr>
          <a:xfrm>
            <a:off x="303907"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ext Placeholder 27">
            <a:extLst>
              <a:ext uri="{FF2B5EF4-FFF2-40B4-BE49-F238E27FC236}">
                <a16:creationId xmlns:a16="http://schemas.microsoft.com/office/drawing/2014/main" id="{625EF7AD-3605-AE4A-BEE1-B0957C92B54D}"/>
              </a:ext>
            </a:extLst>
          </p:cNvPr>
          <p:cNvSpPr>
            <a:spLocks noGrp="1"/>
          </p:cNvSpPr>
          <p:nvPr>
            <p:ph type="body" sz="quarter" idx="16"/>
          </p:nvPr>
        </p:nvSpPr>
        <p:spPr>
          <a:xfrm>
            <a:off x="3109020" y="2806456"/>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3" name="Text Placeholder 34">
            <a:extLst>
              <a:ext uri="{FF2B5EF4-FFF2-40B4-BE49-F238E27FC236}">
                <a16:creationId xmlns:a16="http://schemas.microsoft.com/office/drawing/2014/main" id="{79827C06-D977-5949-8B95-43445E45261A}"/>
              </a:ext>
            </a:extLst>
          </p:cNvPr>
          <p:cNvSpPr>
            <a:spLocks noGrp="1"/>
          </p:cNvSpPr>
          <p:nvPr>
            <p:ph type="body" sz="quarter" idx="18"/>
          </p:nvPr>
        </p:nvSpPr>
        <p:spPr>
          <a:xfrm>
            <a:off x="2578860"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7">
            <a:extLst>
              <a:ext uri="{FF2B5EF4-FFF2-40B4-BE49-F238E27FC236}">
                <a16:creationId xmlns:a16="http://schemas.microsoft.com/office/drawing/2014/main" id="{85C70908-0275-264E-B5E9-7B2DD7C236A0}"/>
              </a:ext>
            </a:extLst>
          </p:cNvPr>
          <p:cNvSpPr>
            <a:spLocks noGrp="1"/>
          </p:cNvSpPr>
          <p:nvPr>
            <p:ph type="body" sz="quarter" idx="19"/>
          </p:nvPr>
        </p:nvSpPr>
        <p:spPr>
          <a:xfrm>
            <a:off x="5651322" y="2804828"/>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6" name="Text Placeholder 34">
            <a:extLst>
              <a:ext uri="{FF2B5EF4-FFF2-40B4-BE49-F238E27FC236}">
                <a16:creationId xmlns:a16="http://schemas.microsoft.com/office/drawing/2014/main" id="{5296064C-CA46-E849-9CD1-CD44BE874B2B}"/>
              </a:ext>
            </a:extLst>
          </p:cNvPr>
          <p:cNvSpPr>
            <a:spLocks noGrp="1"/>
          </p:cNvSpPr>
          <p:nvPr>
            <p:ph type="body" sz="quarter" idx="21"/>
          </p:nvPr>
        </p:nvSpPr>
        <p:spPr>
          <a:xfrm>
            <a:off x="5121163"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Text Placeholder 27">
            <a:extLst>
              <a:ext uri="{FF2B5EF4-FFF2-40B4-BE49-F238E27FC236}">
                <a16:creationId xmlns:a16="http://schemas.microsoft.com/office/drawing/2014/main" id="{B8E8D66F-D37D-4C40-AD73-2D58B1BEC0E1}"/>
              </a:ext>
            </a:extLst>
          </p:cNvPr>
          <p:cNvSpPr>
            <a:spLocks noGrp="1"/>
          </p:cNvSpPr>
          <p:nvPr>
            <p:ph type="body" sz="quarter" idx="22"/>
          </p:nvPr>
        </p:nvSpPr>
        <p:spPr>
          <a:xfrm>
            <a:off x="8163875" y="2804828"/>
            <a:ext cx="1515503" cy="466572"/>
          </a:xfrm>
          <a:prstGeom prst="rect">
            <a:avLst/>
          </a:prstGeom>
        </p:spPr>
        <p:txBody>
          <a:bodyPr numCol="1"/>
          <a:lstStyle>
            <a:lvl1pPr marL="0" indent="0">
              <a:lnSpc>
                <a:spcPct val="100000"/>
              </a:lnSpc>
              <a:spcAft>
                <a:spcPts val="600"/>
              </a:spcAft>
              <a:buFontTx/>
              <a:buNone/>
              <a:tabLst/>
              <a:defRPr sz="1600" b="1" i="0">
                <a:solidFill>
                  <a:schemeClr val="bg1"/>
                </a:solidFill>
                <a:latin typeface="Nunito Sans" pitchFamily="2" charset="77"/>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Click to edit Master text styles</a:t>
            </a:r>
          </a:p>
        </p:txBody>
      </p:sp>
      <p:sp>
        <p:nvSpPr>
          <p:cNvPr id="59" name="Text Placeholder 34">
            <a:extLst>
              <a:ext uri="{FF2B5EF4-FFF2-40B4-BE49-F238E27FC236}">
                <a16:creationId xmlns:a16="http://schemas.microsoft.com/office/drawing/2014/main" id="{ED8DB1E2-7FB3-E34A-A2B3-19F1BDECD97C}"/>
              </a:ext>
            </a:extLst>
          </p:cNvPr>
          <p:cNvSpPr>
            <a:spLocks noGrp="1"/>
          </p:cNvSpPr>
          <p:nvPr>
            <p:ph type="body" sz="quarter" idx="24"/>
          </p:nvPr>
        </p:nvSpPr>
        <p:spPr>
          <a:xfrm>
            <a:off x="7633715" y="3394509"/>
            <a:ext cx="1676798" cy="1496669"/>
          </a:xfrm>
          <a:prstGeom prst="rect">
            <a:avLst/>
          </a:prstGeom>
        </p:spPr>
        <p:txBody>
          <a:bodyPr numCol="1"/>
          <a:lstStyle>
            <a:lvl1pPr marL="171442" indent="-171442">
              <a:lnSpc>
                <a:spcPct val="100000"/>
              </a:lnSpc>
              <a:buClr>
                <a:schemeClr val="bg1"/>
              </a:buClr>
              <a:buFont typeface="Arial" panose="020B0604020202020204" pitchFamily="34" charset="0"/>
              <a:buChar char="•"/>
              <a:defRPr sz="1100">
                <a:solidFill>
                  <a:schemeClr val="bg1"/>
                </a:solidFill>
              </a:defRPr>
            </a:lvl1pPr>
            <a:lvl2pPr marL="287323" indent="-171442">
              <a:lnSpc>
                <a:spcPct val="100000"/>
              </a:lnSpc>
              <a:buClr>
                <a:schemeClr val="bg1"/>
              </a:buClr>
              <a:buFont typeface="Arial" panose="020B0604020202020204" pitchFamily="34" charset="0"/>
              <a:buChar char="•"/>
              <a:defRPr sz="1100">
                <a:solidFill>
                  <a:schemeClr val="bg1"/>
                </a:solidFill>
              </a:defRPr>
            </a:lvl2pPr>
            <a:lvl3pPr marL="403205" indent="-171442">
              <a:lnSpc>
                <a:spcPct val="100000"/>
              </a:lnSpc>
              <a:buClr>
                <a:schemeClr val="bg1"/>
              </a:buClr>
              <a:buFont typeface="Arial" panose="020B0604020202020204" pitchFamily="34" charset="0"/>
              <a:buChar char="•"/>
              <a:defRPr sz="1100">
                <a:solidFill>
                  <a:schemeClr val="bg1"/>
                </a:solidFill>
              </a:defRPr>
            </a:lvl3pPr>
            <a:lvl4pPr marL="520674" indent="-171442">
              <a:lnSpc>
                <a:spcPct val="100000"/>
              </a:lnSpc>
              <a:buClr>
                <a:schemeClr val="bg1"/>
              </a:buClr>
              <a:buFont typeface="Arial" panose="020B0604020202020204" pitchFamily="34" charset="0"/>
              <a:buChar char="•"/>
              <a:defRPr sz="1100">
                <a:solidFill>
                  <a:schemeClr val="bg1"/>
                </a:solidFill>
              </a:defRPr>
            </a:lvl4pPr>
            <a:lvl5pPr marL="636556" indent="-171442">
              <a:lnSpc>
                <a:spcPct val="100000"/>
              </a:lnSpc>
              <a:buClr>
                <a:schemeClr val="bg1"/>
              </a:buClr>
              <a:buFont typeface="Arial" panose="020B0604020202020204" pitchFamily="34" charset="0"/>
              <a:buChar cha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7">
            <a:extLst>
              <a:ext uri="{FF2B5EF4-FFF2-40B4-BE49-F238E27FC236}">
                <a16:creationId xmlns:a16="http://schemas.microsoft.com/office/drawing/2014/main" id="{E0BC5935-CC2B-2943-B595-D1C13684ED2A}"/>
              </a:ext>
            </a:extLst>
          </p:cNvPr>
          <p:cNvSpPr>
            <a:spLocks noGrp="1"/>
          </p:cNvSpPr>
          <p:nvPr>
            <p:ph type="body" sz="quarter" idx="25" hasCustomPrompt="1"/>
          </p:nvPr>
        </p:nvSpPr>
        <p:spPr>
          <a:xfrm>
            <a:off x="299931" y="2809526"/>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01</a:t>
            </a:r>
          </a:p>
        </p:txBody>
      </p:sp>
      <p:sp>
        <p:nvSpPr>
          <p:cNvPr id="22" name="Text Placeholder 27">
            <a:extLst>
              <a:ext uri="{FF2B5EF4-FFF2-40B4-BE49-F238E27FC236}">
                <a16:creationId xmlns:a16="http://schemas.microsoft.com/office/drawing/2014/main" id="{22D512E4-4FA2-5A4D-AB43-7D6D1C729791}"/>
              </a:ext>
            </a:extLst>
          </p:cNvPr>
          <p:cNvSpPr>
            <a:spLocks noGrp="1"/>
          </p:cNvSpPr>
          <p:nvPr>
            <p:ph type="body" sz="quarter" idx="26" hasCustomPrompt="1"/>
          </p:nvPr>
        </p:nvSpPr>
        <p:spPr>
          <a:xfrm>
            <a:off x="2574882" y="2809526"/>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02</a:t>
            </a:r>
          </a:p>
        </p:txBody>
      </p:sp>
      <p:sp>
        <p:nvSpPr>
          <p:cNvPr id="23" name="Text Placeholder 27">
            <a:extLst>
              <a:ext uri="{FF2B5EF4-FFF2-40B4-BE49-F238E27FC236}">
                <a16:creationId xmlns:a16="http://schemas.microsoft.com/office/drawing/2014/main" id="{1BC12817-F62A-D342-B0BF-9CC7EFFA6E35}"/>
              </a:ext>
            </a:extLst>
          </p:cNvPr>
          <p:cNvSpPr>
            <a:spLocks noGrp="1"/>
          </p:cNvSpPr>
          <p:nvPr>
            <p:ph type="body" sz="quarter" idx="27" hasCustomPrompt="1"/>
          </p:nvPr>
        </p:nvSpPr>
        <p:spPr>
          <a:xfrm>
            <a:off x="5117185" y="2807898"/>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03</a:t>
            </a:r>
          </a:p>
        </p:txBody>
      </p:sp>
      <p:sp>
        <p:nvSpPr>
          <p:cNvPr id="24" name="Text Placeholder 27">
            <a:extLst>
              <a:ext uri="{FF2B5EF4-FFF2-40B4-BE49-F238E27FC236}">
                <a16:creationId xmlns:a16="http://schemas.microsoft.com/office/drawing/2014/main" id="{6DF3CB29-88E5-E44B-B212-F4922618505A}"/>
              </a:ext>
            </a:extLst>
          </p:cNvPr>
          <p:cNvSpPr>
            <a:spLocks noGrp="1"/>
          </p:cNvSpPr>
          <p:nvPr>
            <p:ph type="body" sz="quarter" idx="28" hasCustomPrompt="1"/>
          </p:nvPr>
        </p:nvSpPr>
        <p:spPr>
          <a:xfrm>
            <a:off x="7629737" y="2807898"/>
            <a:ext cx="612803" cy="466572"/>
          </a:xfrm>
          <a:prstGeom prst="rect">
            <a:avLst/>
          </a:prstGeom>
        </p:spPr>
        <p:txBody>
          <a:bodyPr numCol="1"/>
          <a:lstStyle>
            <a:lvl1pPr marL="0" indent="0">
              <a:lnSpc>
                <a:spcPct val="100000"/>
              </a:lnSpc>
              <a:spcAft>
                <a:spcPts val="600"/>
              </a:spcAft>
              <a:buFontTx/>
              <a:buNone/>
              <a:tabLst/>
              <a:defRPr sz="3600" b="1" i="0">
                <a:solidFill>
                  <a:schemeClr val="bg1"/>
                </a:solidFill>
                <a:latin typeface="+mj-lt"/>
              </a:defRPr>
            </a:lvl1pPr>
            <a:lvl2pPr marL="350822" indent="-117469">
              <a:lnSpc>
                <a:spcPct val="100000"/>
              </a:lnSpc>
              <a:buFont typeface="Arial" panose="020B0604020202020204" pitchFamily="34" charset="0"/>
              <a:buChar char="•"/>
              <a:tabLst/>
              <a:defRPr sz="1100">
                <a:solidFill>
                  <a:schemeClr val="bg1"/>
                </a:solidFill>
              </a:defRPr>
            </a:lvl2pPr>
            <a:lvl3pPr marL="350822" indent="-117469">
              <a:lnSpc>
                <a:spcPct val="100000"/>
              </a:lnSpc>
              <a:buFont typeface="Arial" panose="020B0604020202020204" pitchFamily="34" charset="0"/>
              <a:buChar char="•"/>
              <a:tabLst/>
              <a:defRPr sz="1100">
                <a:solidFill>
                  <a:schemeClr val="bg1"/>
                </a:solidFill>
              </a:defRPr>
            </a:lvl3pPr>
            <a:lvl4pPr marL="350822" indent="-117469">
              <a:lnSpc>
                <a:spcPct val="100000"/>
              </a:lnSpc>
              <a:buFont typeface="Arial" panose="020B0604020202020204" pitchFamily="34" charset="0"/>
              <a:buChar char="•"/>
              <a:tabLst/>
              <a:defRPr sz="1100">
                <a:solidFill>
                  <a:schemeClr val="bg1"/>
                </a:solidFill>
              </a:defRPr>
            </a:lvl4pPr>
            <a:lvl5pPr marL="350822" indent="-117469">
              <a:lnSpc>
                <a:spcPct val="100000"/>
              </a:lnSpc>
              <a:buFont typeface="Arial" panose="020B0604020202020204" pitchFamily="34" charset="0"/>
              <a:buChar char="•"/>
              <a:tabLst/>
              <a:defRPr sz="1100">
                <a:solidFill>
                  <a:schemeClr val="bg1"/>
                </a:solidFill>
              </a:defRPr>
            </a:lvl5pPr>
          </a:lstStyle>
          <a:p>
            <a:pPr lvl="0"/>
            <a:r>
              <a:rPr lang="en-US"/>
              <a:t>04</a:t>
            </a:r>
          </a:p>
        </p:txBody>
      </p:sp>
      <p:sp>
        <p:nvSpPr>
          <p:cNvPr id="25" name="Footer Placeholder 6">
            <a:extLst>
              <a:ext uri="{FF2B5EF4-FFF2-40B4-BE49-F238E27FC236}">
                <a16:creationId xmlns:a16="http://schemas.microsoft.com/office/drawing/2014/main" id="{0F3D19E0-1CBC-7A43-A7C0-325887125BA6}"/>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bg1"/>
                </a:solidFill>
              </a:defRPr>
            </a:lvl1pPr>
          </a:lstStyle>
          <a:p>
            <a:endParaRPr lang="en-US"/>
          </a:p>
        </p:txBody>
      </p:sp>
      <p:pic>
        <p:nvPicPr>
          <p:cNvPr id="26" name="Graphic 25">
            <a:extLst>
              <a:ext uri="{FF2B5EF4-FFF2-40B4-BE49-F238E27FC236}">
                <a16:creationId xmlns:a16="http://schemas.microsoft.com/office/drawing/2014/main" id="{ECD438A7-D31D-4490-820A-D1FC1B82C4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6660751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DB6E7A8-E9D9-446C-90EA-09163F0FC38D}"/>
              </a:ext>
            </a:extLst>
          </p:cNvPr>
          <p:cNvGraphicFramePr>
            <a:graphicFrameLocks noChangeAspect="1"/>
          </p:cNvGraphicFramePr>
          <p:nvPr userDrawn="1">
            <p:custDataLst>
              <p:tags r:id="rId1"/>
            </p:custDataLst>
            <p:extLst>
              <p:ext uri="{D42A27DB-BD31-4B8C-83A1-F6EECF244321}">
                <p14:modId xmlns:p14="http://schemas.microsoft.com/office/powerpoint/2010/main" val="682710956"/>
              </p:ext>
            </p:extLst>
          </p:nvPr>
        </p:nvGraphicFramePr>
        <p:xfrm>
          <a:off x="1721" y="1588"/>
          <a:ext cx="172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DB6E7A8-E9D9-446C-90EA-09163F0FC38D}"/>
                          </a:ext>
                        </a:extLst>
                      </p:cNvPr>
                      <p:cNvPicPr/>
                      <p:nvPr/>
                    </p:nvPicPr>
                    <p:blipFill>
                      <a:blip r:embed="rId4"/>
                      <a:stretch>
                        <a:fillRect/>
                      </a:stretch>
                    </p:blipFill>
                    <p:spPr>
                      <a:xfrm>
                        <a:off x="1721" y="1588"/>
                        <a:ext cx="172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35" name="Footer Placeholder 6">
            <a:extLst>
              <a:ext uri="{FF2B5EF4-FFF2-40B4-BE49-F238E27FC236}">
                <a16:creationId xmlns:a16="http://schemas.microsoft.com/office/drawing/2014/main" id="{74CBCE61-E9AF-DA44-85DF-A727468DEE4F}"/>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sp>
        <p:nvSpPr>
          <p:cNvPr id="52" name="Freeform 16">
            <a:extLst>
              <a:ext uri="{FF2B5EF4-FFF2-40B4-BE49-F238E27FC236}">
                <a16:creationId xmlns:a16="http://schemas.microsoft.com/office/drawing/2014/main" id="{FDC1D265-BFBD-49E4-B755-971E88606443}"/>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Freeform 15">
            <a:extLst>
              <a:ext uri="{FF2B5EF4-FFF2-40B4-BE49-F238E27FC236}">
                <a16:creationId xmlns:a16="http://schemas.microsoft.com/office/drawing/2014/main" id="{8179CD63-9AD0-494D-9A27-183FD3F5F445}"/>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7" name="Picture 46" descr="A picture containing text, clipart&#10;&#10;Description automatically generated">
            <a:extLst>
              <a:ext uri="{FF2B5EF4-FFF2-40B4-BE49-F238E27FC236}">
                <a16:creationId xmlns:a16="http://schemas.microsoft.com/office/drawing/2014/main" id="{B306EDEE-50C1-4724-95B1-5BB8F8BB47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10" name="Text Placeholder 3">
            <a:extLst>
              <a:ext uri="{FF2B5EF4-FFF2-40B4-BE49-F238E27FC236}">
                <a16:creationId xmlns:a16="http://schemas.microsoft.com/office/drawing/2014/main" id="{8DAE9F9E-12EF-424D-B383-2FC71B8B9A79}"/>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11" name="Title 2">
            <a:extLst>
              <a:ext uri="{FF2B5EF4-FFF2-40B4-BE49-F238E27FC236}">
                <a16:creationId xmlns:a16="http://schemas.microsoft.com/office/drawing/2014/main" id="{F127029D-3AC7-4C0C-944E-A63A9502593B}"/>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Tree>
    <p:extLst>
      <p:ext uri="{BB962C8B-B14F-4D97-AF65-F5344CB8AC3E}">
        <p14:creationId xmlns:p14="http://schemas.microsoft.com/office/powerpoint/2010/main" val="36000629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End slide_Kroll">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78" y="1613647"/>
            <a:ext cx="4021906" cy="230832"/>
          </a:xfrm>
          <a:prstGeom prst="rect">
            <a:avLst/>
          </a:prstGeom>
          <a:noFill/>
        </p:spPr>
        <p:txBody>
          <a:bodyPr wrap="square" lIns="0" tIns="0" rIns="0" bIns="0" rtlCol="0">
            <a:spAutoFit/>
          </a:bodyPr>
          <a:lstStyle/>
          <a:p>
            <a:pPr algn="l"/>
            <a:r>
              <a:rPr lang="en-US" sz="1500" noProof="0">
                <a:solidFill>
                  <a:schemeClr val="tx1"/>
                </a:solidFill>
              </a:rPr>
              <a:t>For more information, please contact:</a:t>
            </a:r>
          </a:p>
        </p:txBody>
      </p:sp>
      <p:sp>
        <p:nvSpPr>
          <p:cNvPr id="5" name="TextBox 4">
            <a:extLst>
              <a:ext uri="{FF2B5EF4-FFF2-40B4-BE49-F238E27FC236}">
                <a16:creationId xmlns:a16="http://schemas.microsoft.com/office/drawing/2014/main" id="{561BB386-FE59-0140-9F32-FB726BABC961}"/>
              </a:ext>
            </a:extLst>
          </p:cNvPr>
          <p:cNvSpPr txBox="1"/>
          <p:nvPr userDrawn="1"/>
        </p:nvSpPr>
        <p:spPr>
          <a:xfrm>
            <a:off x="681037" y="5061146"/>
            <a:ext cx="8543926" cy="1231106"/>
          </a:xfrm>
          <a:prstGeom prst="rect">
            <a:avLst/>
          </a:prstGeom>
          <a:noFill/>
        </p:spPr>
        <p:txBody>
          <a:bodyPr wrap="square" lIns="0" tIns="0" rIns="0" bIns="0" rtlCol="0">
            <a:spAutoFit/>
          </a:bodyPr>
          <a:lstStyle/>
          <a:p>
            <a:pPr marL="0" marR="0" lvl="0" indent="0" algn="l" defTabSz="685788" rtl="0" eaLnBrk="1" fontAlgn="auto" latinLnBrk="0" hangingPunct="1">
              <a:lnSpc>
                <a:spcPct val="100000"/>
              </a:lnSpc>
              <a:spcBef>
                <a:spcPts val="450"/>
              </a:spcBef>
              <a:spcAft>
                <a:spcPts val="0"/>
              </a:spcAft>
              <a:buClrTx/>
              <a:buSzTx/>
              <a:buFontTx/>
              <a:buNone/>
              <a:tabLst/>
              <a:defRPr/>
            </a:pPr>
            <a:r>
              <a:rPr lang="en-US" sz="750" b="1" kern="7500" spc="60" baseline="0" noProof="0">
                <a:solidFill>
                  <a:schemeClr val="tx1"/>
                </a:solidFill>
                <a:latin typeface="+mn-lt"/>
                <a:ea typeface="+mn-ea"/>
                <a:cs typeface="+mn-cs"/>
              </a:rPr>
              <a:t>About Kroll</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750" kern="1200">
                <a:solidFill>
                  <a:schemeClr val="tx1"/>
                </a:solidFill>
                <a:effectLst/>
                <a:latin typeface="+mn-lt"/>
                <a:ea typeface="+mn-ea"/>
                <a:cs typeface="+mn-cs"/>
              </a:rPr>
              <a:t>Kroll is the world’s premier provider of services and digital products related to valuation, governance, risk and transparency. We work with clients across diverse sectors in the areas of valuation, expert services, investigations, cyber security, corporate finance, restructuring, legal and business solutions, data analytics and regulatory compliance. Our firm has nearly 6,500 professionals in 32 countries and territories around the world. For more information, </a:t>
            </a:r>
            <a:r>
              <a:rPr lang="en-US" sz="750" kern="1200" noProof="0">
                <a:solidFill>
                  <a:schemeClr val="tx1"/>
                </a:solidFill>
                <a:effectLst/>
                <a:latin typeface="+mn-lt"/>
                <a:ea typeface="+mn-ea"/>
                <a:cs typeface="+mn-cs"/>
              </a:rPr>
              <a:t>visit </a:t>
            </a:r>
            <a:r>
              <a:rPr lang="en-US" sz="750" kern="1200" noProof="0">
                <a:solidFill>
                  <a:schemeClr val="tx1"/>
                </a:solidFill>
                <a:effectLst/>
                <a:latin typeface="+mn-lt"/>
                <a:ea typeface="+mn-ea"/>
                <a:cs typeface="+mn-cs"/>
                <a:hlinkClick r:id="rId2"/>
              </a:rPr>
              <a:t>www.kroll.com</a:t>
            </a:r>
            <a:r>
              <a:rPr lang="en-US" sz="750" kern="1200" noProof="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 2023 Kroll, LLC. All rights reserved.</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681036" y="2034591"/>
            <a:ext cx="4058519" cy="2385009"/>
          </a:xfrm>
          <a:prstGeom prst="rect">
            <a:avLst/>
          </a:prstGeom>
        </p:spPr>
        <p:txBody>
          <a:bodyPr lIns="0" tIns="0" rIns="0" bIns="0">
            <a:normAutofit/>
          </a:bodyPr>
          <a:lstStyle>
            <a:lvl1pPr>
              <a:lnSpc>
                <a:spcPct val="100000"/>
              </a:lnSpc>
              <a:spcBef>
                <a:spcPts val="300"/>
              </a:spcBef>
              <a:defRPr sz="1000"/>
            </a:lvl1pPr>
            <a:lvl2pPr>
              <a:lnSpc>
                <a:spcPct val="100000"/>
              </a:lnSpc>
              <a:spcBef>
                <a:spcPts val="300"/>
              </a:spcBef>
              <a:defRPr sz="1000"/>
            </a:lvl2pPr>
            <a:lvl3pPr>
              <a:lnSpc>
                <a:spcPct val="100000"/>
              </a:lnSpc>
              <a:spcBef>
                <a:spcPts val="300"/>
              </a:spcBef>
              <a:defRPr sz="1000"/>
            </a:lvl3pPr>
            <a:lvl4pPr>
              <a:lnSpc>
                <a:spcPct val="100000"/>
              </a:lnSpc>
              <a:spcBef>
                <a:spcPts val="300"/>
              </a:spcBef>
              <a:defRPr sz="1000"/>
            </a:lvl4pPr>
            <a:lvl5pPr>
              <a:lnSpc>
                <a:spcPct val="100000"/>
              </a:lnSpc>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 clipart&#10;&#10;Description automatically generated">
            <a:extLst>
              <a:ext uri="{FF2B5EF4-FFF2-40B4-BE49-F238E27FC236}">
                <a16:creationId xmlns:a16="http://schemas.microsoft.com/office/drawing/2014/main" id="{06D64014-B6A4-4DF8-9C68-CA8E760A0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330" y="683259"/>
            <a:ext cx="1836422" cy="421697"/>
          </a:xfrm>
          <a:prstGeom prst="rect">
            <a:avLst/>
          </a:prstGeom>
        </p:spPr>
      </p:pic>
    </p:spTree>
    <p:extLst>
      <p:ext uri="{BB962C8B-B14F-4D97-AF65-F5344CB8AC3E}">
        <p14:creationId xmlns:p14="http://schemas.microsoft.com/office/powerpoint/2010/main" val="135240663"/>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oiler Plat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78" y="1179256"/>
            <a:ext cx="4021906" cy="230832"/>
          </a:xfrm>
          <a:prstGeom prst="rect">
            <a:avLst/>
          </a:prstGeom>
          <a:noFill/>
        </p:spPr>
        <p:txBody>
          <a:bodyPr wrap="square" lIns="0" tIns="0" rIns="0" bIns="0" rtlCol="0">
            <a:spAutoFit/>
          </a:bodyPr>
          <a:lstStyle/>
          <a:p>
            <a:pPr algn="l"/>
            <a:r>
              <a:rPr lang="en-US" sz="1500" noProof="0">
                <a:solidFill>
                  <a:schemeClr val="tx1"/>
                </a:solidFill>
              </a:rPr>
              <a:t>For more information, please contact:</a:t>
            </a:r>
          </a:p>
        </p:txBody>
      </p:sp>
      <p:sp>
        <p:nvSpPr>
          <p:cNvPr id="5" name="TextBox 4">
            <a:extLst>
              <a:ext uri="{FF2B5EF4-FFF2-40B4-BE49-F238E27FC236}">
                <a16:creationId xmlns:a16="http://schemas.microsoft.com/office/drawing/2014/main" id="{561BB386-FE59-0140-9F32-FB726BABC961}"/>
              </a:ext>
            </a:extLst>
          </p:cNvPr>
          <p:cNvSpPr txBox="1"/>
          <p:nvPr userDrawn="1"/>
        </p:nvSpPr>
        <p:spPr>
          <a:xfrm>
            <a:off x="681037" y="5282818"/>
            <a:ext cx="8610746" cy="1231106"/>
          </a:xfrm>
          <a:prstGeom prst="rect">
            <a:avLst/>
          </a:prstGeom>
          <a:noFill/>
        </p:spPr>
        <p:txBody>
          <a:bodyPr wrap="square" lIns="0" tIns="0" rIns="0" bIns="0" rtlCol="0">
            <a:spAutoFit/>
          </a:bodyPr>
          <a:lstStyle/>
          <a:p>
            <a:pPr marL="0" marR="0" lvl="0" indent="0" algn="l" defTabSz="685788" rtl="0" eaLnBrk="1" fontAlgn="auto" latinLnBrk="0" hangingPunct="1">
              <a:lnSpc>
                <a:spcPct val="100000"/>
              </a:lnSpc>
              <a:spcBef>
                <a:spcPts val="450"/>
              </a:spcBef>
              <a:spcAft>
                <a:spcPts val="0"/>
              </a:spcAft>
              <a:buClrTx/>
              <a:buSzTx/>
              <a:buFontTx/>
              <a:buNone/>
              <a:tabLst/>
              <a:defRPr/>
            </a:pPr>
            <a:r>
              <a:rPr lang="en-US" sz="750" b="1" kern="7500" spc="60" baseline="0" noProof="0">
                <a:solidFill>
                  <a:schemeClr val="tx1"/>
                </a:solidFill>
                <a:latin typeface="+mn-lt"/>
                <a:ea typeface="+mn-ea"/>
                <a:cs typeface="+mn-cs"/>
              </a:rPr>
              <a:t>About Kroll</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750" kern="1200">
                <a:solidFill>
                  <a:schemeClr val="tx1"/>
                </a:solidFill>
                <a:effectLst/>
                <a:latin typeface="+mn-lt"/>
                <a:ea typeface="+mn-ea"/>
                <a:cs typeface="+mn-cs"/>
              </a:rPr>
              <a:t>As the leading independent provider of risk and financial advisory solutions, Kroll leverages our unique insights, data and technology to help clients stay ahead of complex demands. Kroll’s global team continues the firm’s nearly 100-year history of trusted expertise spanning risk, governance, transactions and valuation. Our advanced solutions and intelligence provide clients the foresight they need to create an enduring competitive advantage. At Kroll, our values define who we are and how we partner with clients and communities. </a:t>
            </a:r>
            <a:br>
              <a:rPr lang="en-US" sz="750" kern="1200">
                <a:solidFill>
                  <a:schemeClr val="tx1"/>
                </a:solidFill>
                <a:effectLst/>
                <a:latin typeface="+mn-lt"/>
                <a:ea typeface="+mn-ea"/>
                <a:cs typeface="+mn-cs"/>
              </a:rPr>
            </a:br>
            <a:r>
              <a:rPr lang="en-US" sz="750" kern="1200">
                <a:solidFill>
                  <a:schemeClr val="tx1"/>
                </a:solidFill>
                <a:effectLst/>
                <a:latin typeface="+mn-lt"/>
                <a:ea typeface="+mn-ea"/>
                <a:cs typeface="+mn-cs"/>
              </a:rPr>
              <a:t>Learn more at </a:t>
            </a:r>
            <a:r>
              <a:rPr lang="en-US" sz="750" kern="1200">
                <a:solidFill>
                  <a:schemeClr val="tx1"/>
                </a:solidFill>
                <a:effectLst/>
                <a:latin typeface="+mn-lt"/>
                <a:ea typeface="+mn-ea"/>
                <a:cs typeface="+mn-cs"/>
                <a:hlinkClick r:id="rId2"/>
              </a:rPr>
              <a:t>www.kroll.com</a:t>
            </a:r>
            <a:r>
              <a:rPr lang="en-US" sz="750" kern="120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M&amp;A advisory, capital raising and secondary market advisory services in the United States are provided by Kroll Securities, LLC (member FINRA/SIPC). M&amp;A advisory, capital raising and secondary market advisory services in the United Kingdom are provided by Kroll Securities Ltd., which is authorized and regulated by the Financial Conduct Authority (FCA). Valuation Advisory Services in India are provided by Kroll Advisory Private Limited (formerly, Duff &amp; Phelps India Private Limited), under a category 1 merchant banker license issued by the Securities and Exchange Board of India.</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 2023 Kroll, LLC. All rights reserved.</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571614" y="1524516"/>
            <a:ext cx="4167942" cy="3013075"/>
          </a:xfrm>
          <a:prstGeom prst="rect">
            <a:avLst/>
          </a:prstGeom>
        </p:spPr>
        <p:txBody>
          <a:bodyPr>
            <a:normAutofit/>
          </a:bodyPr>
          <a:lstStyle>
            <a:lvl1pPr>
              <a:lnSpc>
                <a:spcPct val="100000"/>
              </a:lnSpc>
              <a:spcBef>
                <a:spcPts val="300"/>
              </a:spcBef>
              <a:defRPr sz="1000"/>
            </a:lvl1pPr>
            <a:lvl2pPr>
              <a:lnSpc>
                <a:spcPct val="100000"/>
              </a:lnSpc>
              <a:spcBef>
                <a:spcPts val="300"/>
              </a:spcBef>
              <a:defRPr sz="1000"/>
            </a:lvl2pPr>
            <a:lvl3pPr>
              <a:lnSpc>
                <a:spcPct val="100000"/>
              </a:lnSpc>
              <a:spcBef>
                <a:spcPts val="300"/>
              </a:spcBef>
              <a:defRPr sz="1000"/>
            </a:lvl3pPr>
            <a:lvl4pPr>
              <a:lnSpc>
                <a:spcPct val="100000"/>
              </a:lnSpc>
              <a:spcBef>
                <a:spcPts val="300"/>
              </a:spcBef>
              <a:defRPr sz="1000"/>
            </a:lvl4pPr>
            <a:lvl5pPr>
              <a:lnSpc>
                <a:spcPct val="100000"/>
              </a:lnSpc>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77DDB0-247A-4829-8AA0-32E620F1D88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58630" y="466517"/>
            <a:ext cx="1964634" cy="771132"/>
          </a:xfrm>
          <a:prstGeom prst="rect">
            <a:avLst/>
          </a:prstGeom>
        </p:spPr>
      </p:pic>
    </p:spTree>
    <p:extLst>
      <p:ext uri="{BB962C8B-B14F-4D97-AF65-F5344CB8AC3E}">
        <p14:creationId xmlns:p14="http://schemas.microsoft.com/office/powerpoint/2010/main" val="1717082692"/>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FDCA6-D363-4A4D-ADB9-A661C9EFBB08}"/>
              </a:ext>
            </a:extLst>
          </p:cNvPr>
          <p:cNvSpPr txBox="1"/>
          <p:nvPr userDrawn="1"/>
        </p:nvSpPr>
        <p:spPr>
          <a:xfrm>
            <a:off x="604591" y="2036299"/>
            <a:ext cx="7271958" cy="738664"/>
          </a:xfrm>
          <a:prstGeom prst="rect">
            <a:avLst/>
          </a:prstGeom>
          <a:noFill/>
        </p:spPr>
        <p:txBody>
          <a:bodyPr wrap="square" rtlCol="0">
            <a:spAutoFit/>
          </a:bodyPr>
          <a:lstStyle/>
          <a:p>
            <a:r>
              <a:rPr lang="en-US" sz="4200" spc="-75" baseline="0">
                <a:solidFill>
                  <a:schemeClr val="tx2"/>
                </a:solidFill>
                <a:latin typeface="+mj-lt"/>
              </a:rPr>
              <a:t>Thank You</a:t>
            </a:r>
          </a:p>
        </p:txBody>
      </p:sp>
      <p:sp>
        <p:nvSpPr>
          <p:cNvPr id="11" name="Freeform 16">
            <a:extLst>
              <a:ext uri="{FF2B5EF4-FFF2-40B4-BE49-F238E27FC236}">
                <a16:creationId xmlns:a16="http://schemas.microsoft.com/office/drawing/2014/main" id="{F51F83F8-74E9-4D5A-8A45-2CE3E8B12CEE}"/>
              </a:ext>
            </a:extLst>
          </p:cNvPr>
          <p:cNvSpPr/>
          <p:nvPr userDrawn="1"/>
        </p:nvSpPr>
        <p:spPr>
          <a:xfrm flipH="1" flipV="1">
            <a:off x="8736000" y="0"/>
            <a:ext cx="1170000" cy="108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1">
            <a:extLst>
              <a:ext uri="{FF2B5EF4-FFF2-40B4-BE49-F238E27FC236}">
                <a16:creationId xmlns:a16="http://schemas.microsoft.com/office/drawing/2014/main" id="{36E34BDB-085F-4424-8B54-054D4905867E}"/>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Tree>
    <p:extLst>
      <p:ext uri="{BB962C8B-B14F-4D97-AF65-F5344CB8AC3E}">
        <p14:creationId xmlns:p14="http://schemas.microsoft.com/office/powerpoint/2010/main" val="780902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894A47-E08F-4814-9921-849B6F31E206}"/>
              </a:ext>
            </a:extLst>
          </p:cNvPr>
          <p:cNvSpPr txBox="1"/>
          <p:nvPr userDrawn="1"/>
        </p:nvSpPr>
        <p:spPr>
          <a:xfrm>
            <a:off x="601609" y="2025666"/>
            <a:ext cx="7271958" cy="738664"/>
          </a:xfrm>
          <a:prstGeom prst="rect">
            <a:avLst/>
          </a:prstGeom>
          <a:noFill/>
        </p:spPr>
        <p:txBody>
          <a:bodyPr wrap="square" rtlCol="0">
            <a:spAutoFit/>
          </a:bodyPr>
          <a:lstStyle/>
          <a:p>
            <a:r>
              <a:rPr lang="en-US" sz="4200" spc="-75" baseline="0">
                <a:solidFill>
                  <a:schemeClr val="bg1"/>
                </a:solidFill>
                <a:latin typeface="+mj-lt"/>
              </a:rPr>
              <a:t>Thank You</a:t>
            </a:r>
          </a:p>
        </p:txBody>
      </p:sp>
      <p:sp>
        <p:nvSpPr>
          <p:cNvPr id="5" name="Freeform 14">
            <a:extLst>
              <a:ext uri="{FF2B5EF4-FFF2-40B4-BE49-F238E27FC236}">
                <a16:creationId xmlns:a16="http://schemas.microsoft.com/office/drawing/2014/main" id="{4F2A74CA-163F-4562-B52C-4D52DCED4D9A}"/>
              </a:ext>
            </a:extLst>
          </p:cNvPr>
          <p:cNvSpPr/>
          <p:nvPr userDrawn="1"/>
        </p:nvSpPr>
        <p:spPr>
          <a:xfrm>
            <a:off x="8572540" y="2549236"/>
            <a:ext cx="1347218" cy="4308764"/>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7" name="Freeform 11">
            <a:extLst>
              <a:ext uri="{FF2B5EF4-FFF2-40B4-BE49-F238E27FC236}">
                <a16:creationId xmlns:a16="http://schemas.microsoft.com/office/drawing/2014/main" id="{E40E684B-38D5-4E5A-86F8-577CD27B1E6D}"/>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Tree>
    <p:extLst>
      <p:ext uri="{BB962C8B-B14F-4D97-AF65-F5344CB8AC3E}">
        <p14:creationId xmlns:p14="http://schemas.microsoft.com/office/powerpoint/2010/main" val="13722730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White Blank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288E84-60FE-4B4E-A4CD-75C16886AA89}"/>
              </a:ext>
            </a:extLst>
          </p:cNvPr>
          <p:cNvGraphicFramePr>
            <a:graphicFrameLocks noChangeAspect="1"/>
          </p:cNvGraphicFramePr>
          <p:nvPr userDrawn="1">
            <p:custDataLst>
              <p:tags r:id="rId1"/>
            </p:custDataLst>
            <p:extLst>
              <p:ext uri="{D42A27DB-BD31-4B8C-83A1-F6EECF244321}">
                <p14:modId xmlns:p14="http://schemas.microsoft.com/office/powerpoint/2010/main" val="2941426380"/>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7E288E84-60FE-4B4E-A4CD-75C16886AA89}"/>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pic>
        <p:nvPicPr>
          <p:cNvPr id="13" name="Picture 12" descr="A picture containing text, clipart&#10;&#10;Description automatically generated">
            <a:extLst>
              <a:ext uri="{FF2B5EF4-FFF2-40B4-BE49-F238E27FC236}">
                <a16:creationId xmlns:a16="http://schemas.microsoft.com/office/drawing/2014/main" id="{592B78A9-2D16-4181-BCCA-C428AD514C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Tree>
    <p:extLst>
      <p:ext uri="{BB962C8B-B14F-4D97-AF65-F5344CB8AC3E}">
        <p14:creationId xmlns:p14="http://schemas.microsoft.com/office/powerpoint/2010/main" val="39909137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76"/>
            <a:ext cx="345678"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hasCustomPrompt="1"/>
          </p:nvPr>
        </p:nvSpPr>
        <p:spPr>
          <a:xfrm>
            <a:off x="683514" y="1138191"/>
            <a:ext cx="8541449" cy="274431"/>
          </a:xfrm>
          <a:prstGeom prst="rect">
            <a:avLst/>
          </a:prstGeom>
        </p:spPr>
        <p:txBody>
          <a:bodyPr lIns="0">
            <a:noAutofit/>
          </a:bodyPr>
          <a:lstStyle>
            <a:lvl1pPr>
              <a:defRPr sz="1800"/>
            </a:lvl1pPr>
          </a:lstStyle>
          <a:p>
            <a:r>
              <a:rPr lang="en-US"/>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683514" y="694568"/>
            <a:ext cx="7658123" cy="373839"/>
          </a:xfrm>
          <a:prstGeom prst="rect">
            <a:avLst/>
          </a:prstGeom>
        </p:spPr>
        <p:txBody>
          <a:bodyPr lIns="0">
            <a:noAutofit/>
          </a:bodyPr>
          <a:lstStyle>
            <a:lvl1pPr>
              <a:defRPr sz="2800"/>
            </a:lvl1pPr>
          </a:lstStyle>
          <a:p>
            <a:r>
              <a:rPr lang="en-US"/>
              <a:t>Click to add title</a:t>
            </a:r>
            <a:endParaRPr lang="en-US" sz="1463" spc="0"/>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680742"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80807" y="5790580"/>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5" y="179995"/>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8" name="Picture 7" descr="A picture containing text, clipart&#10;&#10;Description automatically generated">
            <a:extLst>
              <a:ext uri="{FF2B5EF4-FFF2-40B4-BE49-F238E27FC236}">
                <a16:creationId xmlns:a16="http://schemas.microsoft.com/office/drawing/2014/main" id="{6EDF28F8-2233-4213-ABB6-C185B6B37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3983" y="6481064"/>
            <a:ext cx="525844" cy="148336"/>
          </a:xfrm>
          <a:prstGeom prst="rect">
            <a:avLst/>
          </a:prstGeom>
        </p:spPr>
      </p:pic>
    </p:spTree>
    <p:extLst>
      <p:ext uri="{BB962C8B-B14F-4D97-AF65-F5344CB8AC3E}">
        <p14:creationId xmlns:p14="http://schemas.microsoft.com/office/powerpoint/2010/main" val="31464889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No Text for Diagram">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latin typeface="Arial" panose="020B0604020202020204" pitchFamily="34" charset="0"/>
              </a:defRPr>
            </a:lvl1pPr>
          </a:lstStyle>
          <a:p>
            <a:fld id="{2035C91B-FFCA-4E86-9A24-B6107862A645}" type="datetime3">
              <a:rPr lang="en-US" smtClean="0"/>
              <a:pPr/>
              <a:t>20 September 2025</a:t>
            </a:fld>
            <a:endParaRPr lang="en-US"/>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stStyle>
          <a:p>
            <a:fld id="{DB123B72-C350-4D21-AB62-89377322142C}" type="slidenum">
              <a:rPr lang="en-US" smtClean="0"/>
              <a:pPr/>
              <a:t>‹#›</a:t>
            </a:fld>
            <a:endParaRPr lang="en-US"/>
          </a:p>
        </p:txBody>
      </p:sp>
      <p:sp>
        <p:nvSpPr>
          <p:cNvPr id="6" name="Text Placeholder 6">
            <a:extLst>
              <a:ext uri="{FF2B5EF4-FFF2-40B4-BE49-F238E27FC236}">
                <a16:creationId xmlns:a16="http://schemas.microsoft.com/office/drawing/2014/main" id="{E0C53D57-A5A6-4DF9-8192-7287D7B3F747}"/>
              </a:ext>
            </a:extLst>
          </p:cNvPr>
          <p:cNvSpPr>
            <a:spLocks noGrp="1"/>
          </p:cNvSpPr>
          <p:nvPr>
            <p:ph type="body" sz="quarter" idx="13" hasCustomPrompt="1"/>
          </p:nvPr>
        </p:nvSpPr>
        <p:spPr>
          <a:xfrm>
            <a:off x="412750" y="190500"/>
            <a:ext cx="7920000" cy="358775"/>
          </a:xfrm>
          <a:prstGeom prst="rect">
            <a:avLst/>
          </a:prstGeom>
          <a:noFill/>
          <a:ln>
            <a:noFill/>
          </a:ln>
        </p:spPr>
        <p:txBody>
          <a:bodyPr vert="horz" lIns="0" tIns="0" rIns="0" bIns="0" spcCol="324000" rtlCol="0" anchor="ctr" anchorCtr="0">
            <a:noAutofit/>
          </a:bodyPr>
          <a:lstStyle>
            <a:lvl1pPr marL="0" indent="0">
              <a:buNone/>
              <a:defRPr lang="en-US" sz="2400" b="1" spc="0" dirty="0" smtClean="0">
                <a:solidFill>
                  <a:schemeClr val="bg1"/>
                </a:solidFill>
                <a:latin typeface="Arial" panose="020B0604020202020204" pitchFamily="34" charset="0"/>
              </a:defRPr>
            </a:lvl1pPr>
          </a:lstStyle>
          <a:p>
            <a:pPr marL="230396" lvl="0" indent="-230396"/>
            <a:r>
              <a:rPr lang="en-US" noProof="0"/>
              <a:t>CLICK TO ADD HEADING 1</a:t>
            </a:r>
          </a:p>
        </p:txBody>
      </p:sp>
      <p:sp>
        <p:nvSpPr>
          <p:cNvPr id="8" name="Text Placeholder 8">
            <a:extLst>
              <a:ext uri="{FF2B5EF4-FFF2-40B4-BE49-F238E27FC236}">
                <a16:creationId xmlns:a16="http://schemas.microsoft.com/office/drawing/2014/main" id="{5EDD1948-7279-4715-9802-3E8900EDBF4E}"/>
              </a:ext>
            </a:extLst>
          </p:cNvPr>
          <p:cNvSpPr>
            <a:spLocks noGrp="1"/>
          </p:cNvSpPr>
          <p:nvPr>
            <p:ph type="body" sz="quarter" idx="14" hasCustomPrompt="1"/>
          </p:nvPr>
        </p:nvSpPr>
        <p:spPr>
          <a:xfrm>
            <a:off x="412750" y="570455"/>
            <a:ext cx="7920000" cy="306000"/>
          </a:xfrm>
          <a:prstGeom prst="rect">
            <a:avLst/>
          </a:prstGeom>
          <a:noFill/>
          <a:ln>
            <a:noFill/>
          </a:ln>
        </p:spPr>
        <p:txBody>
          <a:bodyPr vert="horz" lIns="0" tIns="0" rIns="0" bIns="0" spcCol="324000" rtlCol="0" anchor="ctr" anchorCtr="0">
            <a:noAutofit/>
          </a:bodyPr>
          <a:lstStyle>
            <a:lvl1pPr marL="0" indent="0">
              <a:buNone/>
              <a:defRPr lang="en-US" sz="1600" b="0" spc="0" dirty="0" smtClean="0">
                <a:solidFill>
                  <a:schemeClr val="bg1"/>
                </a:solidFill>
                <a:latin typeface="Arial" panose="020B0604020202020204" pitchFamily="34" charset="0"/>
              </a:defRPr>
            </a:lvl1pPr>
          </a:lstStyle>
          <a:p>
            <a:pPr marL="230396" lvl="0" indent="-230396"/>
            <a:r>
              <a:rPr lang="en-US" noProof="0"/>
              <a:t>Click to add Heading 2</a:t>
            </a:r>
          </a:p>
        </p:txBody>
      </p:sp>
    </p:spTree>
    <p:extLst>
      <p:ext uri="{BB962C8B-B14F-4D97-AF65-F5344CB8AC3E}">
        <p14:creationId xmlns:p14="http://schemas.microsoft.com/office/powerpoint/2010/main" val="2121890301"/>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76"/>
            <a:ext cx="345678"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hasCustomPrompt="1"/>
          </p:nvPr>
        </p:nvSpPr>
        <p:spPr>
          <a:xfrm>
            <a:off x="683514" y="1138191"/>
            <a:ext cx="8541449" cy="274431"/>
          </a:xfrm>
          <a:prstGeom prst="rect">
            <a:avLst/>
          </a:prstGeom>
        </p:spPr>
        <p:txBody>
          <a:bodyPr lIns="0">
            <a:noAutofit/>
          </a:bodyPr>
          <a:lstStyle>
            <a:lvl1pPr>
              <a:defRPr sz="1800"/>
            </a:lvl1pPr>
          </a:lstStyle>
          <a:p>
            <a:r>
              <a:rPr lang="en-US"/>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683514" y="694568"/>
            <a:ext cx="7658123" cy="373839"/>
          </a:xfrm>
          <a:prstGeom prst="rect">
            <a:avLst/>
          </a:prstGeom>
        </p:spPr>
        <p:txBody>
          <a:bodyPr lIns="0">
            <a:noAutofit/>
          </a:bodyPr>
          <a:lstStyle>
            <a:lvl1pPr>
              <a:defRPr sz="2800"/>
            </a:lvl1pPr>
          </a:lstStyle>
          <a:p>
            <a:r>
              <a:rPr lang="en-US"/>
              <a:t>Click to add title</a:t>
            </a:r>
            <a:endParaRPr lang="en-US" sz="1463" spc="0"/>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680742"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80807" y="5790580"/>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5" y="179995"/>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8" name="Picture 7" descr="A picture containing text, clipart&#10;&#10;Description automatically generated">
            <a:extLst>
              <a:ext uri="{FF2B5EF4-FFF2-40B4-BE49-F238E27FC236}">
                <a16:creationId xmlns:a16="http://schemas.microsoft.com/office/drawing/2014/main" id="{6EDF28F8-2233-4213-ABB6-C185B6B37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3983" y="6481064"/>
            <a:ext cx="525844" cy="148336"/>
          </a:xfrm>
          <a:prstGeom prst="rect">
            <a:avLst/>
          </a:prstGeom>
        </p:spPr>
      </p:pic>
      <p:graphicFrame>
        <p:nvGraphicFramePr>
          <p:cNvPr id="2" name="Table 2">
            <a:extLst>
              <a:ext uri="{FF2B5EF4-FFF2-40B4-BE49-F238E27FC236}">
                <a16:creationId xmlns:a16="http://schemas.microsoft.com/office/drawing/2014/main" id="{A61F03AF-6055-453D-B3AE-5DD2ACE97B59}"/>
              </a:ext>
            </a:extLst>
          </p:cNvPr>
          <p:cNvGraphicFramePr>
            <a:graphicFrameLocks noGrp="1"/>
          </p:cNvGraphicFramePr>
          <p:nvPr userDrawn="1">
            <p:extLst>
              <p:ext uri="{D42A27DB-BD31-4B8C-83A1-F6EECF244321}">
                <p14:modId xmlns:p14="http://schemas.microsoft.com/office/powerpoint/2010/main" val="3476185015"/>
              </p:ext>
            </p:extLst>
          </p:nvPr>
        </p:nvGraphicFramePr>
        <p:xfrm>
          <a:off x="683513" y="1656273"/>
          <a:ext cx="8541450" cy="4675422"/>
        </p:xfrm>
        <a:graphic>
          <a:graphicData uri="http://schemas.openxmlformats.org/drawingml/2006/table">
            <a:tbl>
              <a:tblPr firstRow="1" bandRow="1">
                <a:tableStyleId>{5C22544A-7EE6-4342-B048-85BDC9FD1C3A}</a:tableStyleId>
              </a:tblPr>
              <a:tblGrid>
                <a:gridCol w="2847150">
                  <a:extLst>
                    <a:ext uri="{9D8B030D-6E8A-4147-A177-3AD203B41FA5}">
                      <a16:colId xmlns:a16="http://schemas.microsoft.com/office/drawing/2014/main" val="242137560"/>
                    </a:ext>
                  </a:extLst>
                </a:gridCol>
                <a:gridCol w="2847150">
                  <a:extLst>
                    <a:ext uri="{9D8B030D-6E8A-4147-A177-3AD203B41FA5}">
                      <a16:colId xmlns:a16="http://schemas.microsoft.com/office/drawing/2014/main" val="3973712070"/>
                    </a:ext>
                  </a:extLst>
                </a:gridCol>
                <a:gridCol w="2847150">
                  <a:extLst>
                    <a:ext uri="{9D8B030D-6E8A-4147-A177-3AD203B41FA5}">
                      <a16:colId xmlns:a16="http://schemas.microsoft.com/office/drawing/2014/main" val="2125305971"/>
                    </a:ext>
                  </a:extLst>
                </a:gridCol>
              </a:tblGrid>
              <a:tr h="241538">
                <a:tc>
                  <a:txBody>
                    <a:bodyPr/>
                    <a:lstStyle/>
                    <a:p>
                      <a:pPr algn="ctr"/>
                      <a:r>
                        <a:rPr lang="en-US" sz="1200"/>
                        <a:t>Job</a:t>
                      </a:r>
                    </a:p>
                  </a:txBody>
                  <a:tcPr>
                    <a:solidFill>
                      <a:schemeClr val="accent2"/>
                    </a:solidFill>
                  </a:tcPr>
                </a:tc>
                <a:tc>
                  <a:txBody>
                    <a:bodyPr/>
                    <a:lstStyle/>
                    <a:p>
                      <a:pPr algn="ctr"/>
                      <a:r>
                        <a:rPr lang="en-US" sz="1200"/>
                        <a:t>Industry/Location</a:t>
                      </a:r>
                    </a:p>
                  </a:txBody>
                  <a:tcPr>
                    <a:solidFill>
                      <a:schemeClr val="accent2"/>
                    </a:solidFill>
                  </a:tcPr>
                </a:tc>
                <a:tc>
                  <a:txBody>
                    <a:bodyPr/>
                    <a:lstStyle/>
                    <a:p>
                      <a:pPr algn="ctr"/>
                      <a:r>
                        <a:rPr lang="en-US" sz="1200"/>
                        <a:t>Work</a:t>
                      </a:r>
                    </a:p>
                  </a:txBody>
                  <a:tcPr>
                    <a:solidFill>
                      <a:schemeClr val="accent2"/>
                    </a:solidFill>
                  </a:tcPr>
                </a:tc>
                <a:extLst>
                  <a:ext uri="{0D108BD9-81ED-4DB2-BD59-A6C34878D82A}">
                    <a16:rowId xmlns:a16="http://schemas.microsoft.com/office/drawing/2014/main" val="575061195"/>
                  </a:ext>
                </a:extLst>
              </a:tr>
              <a:tr h="2200551">
                <a:tc>
                  <a:txBody>
                    <a:bodyPr/>
                    <a:lstStyle/>
                    <a:p>
                      <a:endParaRPr lang="en-US" sz="1200"/>
                    </a:p>
                  </a:txBody>
                  <a:tcPr>
                    <a:solidFill>
                      <a:schemeClr val="accent5">
                        <a:lumMod val="20000"/>
                        <a:lumOff val="80000"/>
                      </a:schemeClr>
                    </a:solidFill>
                  </a:tcPr>
                </a:tc>
                <a:tc>
                  <a:txBody>
                    <a:bodyPr/>
                    <a:lstStyle/>
                    <a:p>
                      <a:endParaRPr lang="en-US" sz="1200"/>
                    </a:p>
                  </a:txBody>
                  <a:tcPr>
                    <a:solidFill>
                      <a:schemeClr val="bg1"/>
                    </a:solidFill>
                  </a:tcPr>
                </a:tc>
                <a:tc>
                  <a:txBody>
                    <a:bodyPr/>
                    <a:lstStyle/>
                    <a:p>
                      <a:endParaRPr lang="en-US" sz="1200"/>
                    </a:p>
                  </a:txBody>
                  <a:tcPr>
                    <a:solidFill>
                      <a:schemeClr val="bg1"/>
                    </a:solidFill>
                  </a:tcPr>
                </a:tc>
                <a:extLst>
                  <a:ext uri="{0D108BD9-81ED-4DB2-BD59-A6C34878D82A}">
                    <a16:rowId xmlns:a16="http://schemas.microsoft.com/office/drawing/2014/main" val="1936542448"/>
                  </a:ext>
                </a:extLst>
              </a:tr>
              <a:tr h="2200551">
                <a:tc>
                  <a:txBody>
                    <a:bodyPr/>
                    <a:lstStyle/>
                    <a:p>
                      <a:endParaRPr lang="en-US" sz="1200"/>
                    </a:p>
                  </a:txBody>
                  <a:tcPr>
                    <a:solidFill>
                      <a:schemeClr val="accent5">
                        <a:lumMod val="20000"/>
                        <a:lumOff val="80000"/>
                      </a:schemeClr>
                    </a:solidFill>
                  </a:tcPr>
                </a:tc>
                <a:tc>
                  <a:txBody>
                    <a:bodyPr/>
                    <a:lstStyle/>
                    <a:p>
                      <a:endParaRPr lang="en-US" sz="1200"/>
                    </a:p>
                  </a:txBody>
                  <a:tcPr>
                    <a:solidFill>
                      <a:schemeClr val="bg1"/>
                    </a:solidFill>
                  </a:tcPr>
                </a:tc>
                <a:tc>
                  <a:txBody>
                    <a:bodyPr/>
                    <a:lstStyle/>
                    <a:p>
                      <a:endParaRPr lang="en-US" sz="1200"/>
                    </a:p>
                  </a:txBody>
                  <a:tcPr>
                    <a:solidFill>
                      <a:schemeClr val="bg1"/>
                    </a:solidFill>
                  </a:tcPr>
                </a:tc>
                <a:extLst>
                  <a:ext uri="{0D108BD9-81ED-4DB2-BD59-A6C34878D82A}">
                    <a16:rowId xmlns:a16="http://schemas.microsoft.com/office/drawing/2014/main" val="3033569259"/>
                  </a:ext>
                </a:extLst>
              </a:tr>
            </a:tbl>
          </a:graphicData>
        </a:graphic>
      </p:graphicFrame>
    </p:spTree>
    <p:extLst>
      <p:ext uri="{BB962C8B-B14F-4D97-AF65-F5344CB8AC3E}">
        <p14:creationId xmlns:p14="http://schemas.microsoft.com/office/powerpoint/2010/main" val="33368772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
    <p:bg>
      <p:bgRef idx="1001">
        <a:schemeClr val="bg2"/>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03BDE49-0A6F-4B0D-A7C5-6D649DC7F513}"/>
              </a:ext>
            </a:extLst>
          </p:cNvPr>
          <p:cNvGraphicFramePr>
            <a:graphicFrameLocks noChangeAspect="1"/>
          </p:cNvGraphicFramePr>
          <p:nvPr userDrawn="1">
            <p:custDataLst>
              <p:tags r:id="rId1"/>
            </p:custDataLst>
            <p:extLst>
              <p:ext uri="{D42A27DB-BD31-4B8C-83A1-F6EECF244321}">
                <p14:modId xmlns:p14="http://schemas.microsoft.com/office/powerpoint/2010/main" val="1923752465"/>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a:extLst>
                          <a:ext uri="{FF2B5EF4-FFF2-40B4-BE49-F238E27FC236}">
                            <a16:creationId xmlns:a16="http://schemas.microsoft.com/office/drawing/2014/main" id="{B03BDE49-0A6F-4B0D-A7C5-6D649DC7F513}"/>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42" name="SmartArt Placeholder 28">
            <a:extLst>
              <a:ext uri="{FF2B5EF4-FFF2-40B4-BE49-F238E27FC236}">
                <a16:creationId xmlns:a16="http://schemas.microsoft.com/office/drawing/2014/main" id="{4B37A6F3-7162-44F2-8F68-BEFB62005A9F}"/>
              </a:ext>
            </a:extLst>
          </p:cNvPr>
          <p:cNvSpPr txBox="1">
            <a:spLocks/>
          </p:cNvSpPr>
          <p:nvPr userDrawn="1"/>
        </p:nvSpPr>
        <p:spPr>
          <a:xfrm>
            <a:off x="5693638" y="1487692"/>
            <a:ext cx="4221597" cy="1080000"/>
          </a:xfrm>
          <a:prstGeom prst="rect">
            <a:avLst/>
          </a:prstGeom>
          <a:solidFill>
            <a:schemeClr val="bg2">
              <a:lumMod val="50000"/>
            </a:schemeClr>
          </a:solidFill>
        </p:spPr>
        <p:txBody>
          <a:bodyPr vert="horz" lIns="91440" tIns="45720" rIns="91440" bIns="45720" rtlCol="0">
            <a:normAutofit/>
          </a:bodyPr>
          <a:lstStyle/>
          <a:p>
            <a:endParaRPr lang="en-US"/>
          </a:p>
        </p:txBody>
      </p:sp>
      <p:sp>
        <p:nvSpPr>
          <p:cNvPr id="43" name="SmartArt Placeholder 28">
            <a:extLst>
              <a:ext uri="{FF2B5EF4-FFF2-40B4-BE49-F238E27FC236}">
                <a16:creationId xmlns:a16="http://schemas.microsoft.com/office/drawing/2014/main" id="{21613460-5806-425D-9879-212B48684D18}"/>
              </a:ext>
            </a:extLst>
          </p:cNvPr>
          <p:cNvSpPr txBox="1">
            <a:spLocks/>
          </p:cNvSpPr>
          <p:nvPr userDrawn="1"/>
        </p:nvSpPr>
        <p:spPr>
          <a:xfrm>
            <a:off x="5693638" y="2942094"/>
            <a:ext cx="4221597" cy="1080000"/>
          </a:xfrm>
          <a:prstGeom prst="rect">
            <a:avLst/>
          </a:prstGeom>
          <a:solidFill>
            <a:schemeClr val="accent5"/>
          </a:solidFill>
        </p:spPr>
        <p:txBody>
          <a:bodyPr vert="horz" lIns="91440" tIns="45720" rIns="91440" bIns="45720" rtlCol="0">
            <a:normAutofit/>
          </a:bodyPr>
          <a:lstStyle/>
          <a:p>
            <a:endParaRPr lang="en-US"/>
          </a:p>
        </p:txBody>
      </p:sp>
      <p:sp>
        <p:nvSpPr>
          <p:cNvPr id="97" name="Freeform 58">
            <a:extLst>
              <a:ext uri="{FF2B5EF4-FFF2-40B4-BE49-F238E27FC236}">
                <a16:creationId xmlns:a16="http://schemas.microsoft.com/office/drawing/2014/main" id="{9833C536-CE05-4184-8CD6-1232C7098AB8}"/>
              </a:ext>
            </a:extLst>
          </p:cNvPr>
          <p:cNvSpPr/>
          <p:nvPr userDrawn="1"/>
        </p:nvSpPr>
        <p:spPr>
          <a:xfrm>
            <a:off x="1203768" y="1487692"/>
            <a:ext cx="4178972" cy="1080000"/>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1604"/>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38" name="Text Placeholder 48">
            <a:extLst>
              <a:ext uri="{FF2B5EF4-FFF2-40B4-BE49-F238E27FC236}">
                <a16:creationId xmlns:a16="http://schemas.microsoft.com/office/drawing/2014/main" id="{AED35761-2814-1348-BCD2-560223B31E3E}"/>
              </a:ext>
            </a:extLst>
          </p:cNvPr>
          <p:cNvSpPr>
            <a:spLocks noGrp="1"/>
          </p:cNvSpPr>
          <p:nvPr>
            <p:ph type="body" sz="quarter" idx="27" hasCustomPrompt="1"/>
          </p:nvPr>
        </p:nvSpPr>
        <p:spPr>
          <a:xfrm>
            <a:off x="607768" y="551222"/>
            <a:ext cx="6238974" cy="361950"/>
          </a:xfrm>
          <a:prstGeom prst="rect">
            <a:avLst/>
          </a:prstGeom>
        </p:spPr>
        <p:txBody>
          <a:bodyPr>
            <a:noAutofit/>
          </a:bodyPr>
          <a:lstStyle>
            <a:lvl1pPr>
              <a:defRPr sz="2600" b="1" i="0">
                <a:solidFill>
                  <a:schemeClr val="tx1"/>
                </a:solidFill>
                <a:latin typeface="Nunito Sans ExtraBold" pitchFamily="2" charset="77"/>
              </a:defRPr>
            </a:lvl1pPr>
          </a:lstStyle>
          <a:p>
            <a:pPr lvl="0"/>
            <a:r>
              <a:rPr lang="en-US"/>
              <a:t>Text Only</a:t>
            </a:r>
          </a:p>
        </p:txBody>
      </p:sp>
      <p:sp>
        <p:nvSpPr>
          <p:cNvPr id="48" name="Picture Placeholder 45">
            <a:extLst>
              <a:ext uri="{FF2B5EF4-FFF2-40B4-BE49-F238E27FC236}">
                <a16:creationId xmlns:a16="http://schemas.microsoft.com/office/drawing/2014/main" id="{B3F0A6BB-378A-414C-960C-A87B0D2E6A73}"/>
              </a:ext>
            </a:extLst>
          </p:cNvPr>
          <p:cNvSpPr>
            <a:spLocks noGrp="1"/>
          </p:cNvSpPr>
          <p:nvPr>
            <p:ph type="pic" sz="quarter" idx="28"/>
          </p:nvPr>
        </p:nvSpPr>
        <p:spPr>
          <a:xfrm>
            <a:off x="655028" y="1487692"/>
            <a:ext cx="1080000" cy="1080000"/>
          </a:xfrm>
          <a:prstGeom prst="ellipse">
            <a:avLst/>
          </a:prstGeom>
        </p:spPr>
        <p:txBody>
          <a:bodyPr/>
          <a:lstStyle>
            <a:lvl1pPr algn="ctr">
              <a:defRPr/>
            </a:lvl1pPr>
          </a:lstStyle>
          <a:p>
            <a:endParaRPr lang="en-US"/>
          </a:p>
        </p:txBody>
      </p:sp>
      <p:sp>
        <p:nvSpPr>
          <p:cNvPr id="49" name="Picture Placeholder 45">
            <a:extLst>
              <a:ext uri="{FF2B5EF4-FFF2-40B4-BE49-F238E27FC236}">
                <a16:creationId xmlns:a16="http://schemas.microsoft.com/office/drawing/2014/main" id="{FA2D8C46-F59E-344C-BD66-335964B3F96F}"/>
              </a:ext>
            </a:extLst>
          </p:cNvPr>
          <p:cNvSpPr>
            <a:spLocks noGrp="1"/>
          </p:cNvSpPr>
          <p:nvPr>
            <p:ph type="pic" sz="quarter" idx="29"/>
          </p:nvPr>
        </p:nvSpPr>
        <p:spPr>
          <a:xfrm>
            <a:off x="5208777" y="1487692"/>
            <a:ext cx="1080000" cy="1080000"/>
          </a:xfrm>
          <a:prstGeom prst="ellipse">
            <a:avLst/>
          </a:prstGeom>
        </p:spPr>
        <p:txBody>
          <a:bodyPr/>
          <a:lstStyle>
            <a:lvl1pPr algn="ctr">
              <a:defRPr/>
            </a:lvl1pPr>
          </a:lstStyle>
          <a:p>
            <a:endParaRPr lang="en-US"/>
          </a:p>
        </p:txBody>
      </p:sp>
      <p:sp>
        <p:nvSpPr>
          <p:cNvPr id="55" name="Text Placeholder 50">
            <a:extLst>
              <a:ext uri="{FF2B5EF4-FFF2-40B4-BE49-F238E27FC236}">
                <a16:creationId xmlns:a16="http://schemas.microsoft.com/office/drawing/2014/main" id="{8CC173A5-4B38-384A-9C4B-FBEE27555EDE}"/>
              </a:ext>
            </a:extLst>
          </p:cNvPr>
          <p:cNvSpPr>
            <a:spLocks noGrp="1"/>
          </p:cNvSpPr>
          <p:nvPr>
            <p:ph type="body" sz="quarter" idx="30" hasCustomPrompt="1"/>
          </p:nvPr>
        </p:nvSpPr>
        <p:spPr>
          <a:xfrm>
            <a:off x="1935744" y="1487692"/>
            <a:ext cx="3033713" cy="1080000"/>
          </a:xfrm>
          <a:prstGeom prst="rect">
            <a:avLst/>
          </a:prstGeom>
        </p:spPr>
        <p:txBody>
          <a:bodyPr numCol="1" anchor="ctr" anchorCtr="0"/>
          <a:lstStyle>
            <a:lvl1pPr>
              <a:lnSpc>
                <a:spcPct val="100000"/>
              </a:lnSpc>
              <a:defRPr sz="1600" b="1" i="0" spc="0">
                <a:latin typeface="Nunito Sans ExtraBold" pitchFamily="2" charset="77"/>
              </a:defRPr>
            </a:lvl1pPr>
            <a:lvl2pPr marL="0" indent="0">
              <a:tabLst/>
              <a:defRPr sz="1200"/>
            </a:lvl2pPr>
          </a:lstStyle>
          <a:p>
            <a:pPr lvl="0"/>
            <a:r>
              <a:rPr lang="en-US"/>
              <a:t>Name</a:t>
            </a:r>
          </a:p>
          <a:p>
            <a:pPr lvl="1"/>
            <a:r>
              <a:rPr lang="en-US"/>
              <a:t>Title</a:t>
            </a:r>
            <a:br>
              <a:rPr lang="en-US"/>
            </a:br>
            <a:r>
              <a:rPr lang="en-US"/>
              <a:t>Business Unit or Service Line</a:t>
            </a:r>
          </a:p>
        </p:txBody>
      </p:sp>
      <p:sp>
        <p:nvSpPr>
          <p:cNvPr id="57" name="Text Placeholder 50">
            <a:extLst>
              <a:ext uri="{FF2B5EF4-FFF2-40B4-BE49-F238E27FC236}">
                <a16:creationId xmlns:a16="http://schemas.microsoft.com/office/drawing/2014/main" id="{B4FD7677-84CA-114D-94D8-46555945C341}"/>
              </a:ext>
            </a:extLst>
          </p:cNvPr>
          <p:cNvSpPr>
            <a:spLocks noGrp="1"/>
          </p:cNvSpPr>
          <p:nvPr>
            <p:ph type="body" sz="quarter" idx="32" hasCustomPrompt="1"/>
          </p:nvPr>
        </p:nvSpPr>
        <p:spPr>
          <a:xfrm>
            <a:off x="6525396" y="1487692"/>
            <a:ext cx="3033713" cy="1080000"/>
          </a:xfrm>
          <a:prstGeom prst="rect">
            <a:avLst/>
          </a:prstGeom>
        </p:spPr>
        <p:txBody>
          <a:bodyPr numCol="1" anchor="ctr" anchorCtr="0"/>
          <a:lstStyle>
            <a:lvl1pPr>
              <a:lnSpc>
                <a:spcPct val="100000"/>
              </a:lnSpc>
              <a:defRPr sz="1600" b="1" i="0" spc="0">
                <a:latin typeface="Nunito Sans ExtraBold" pitchFamily="2" charset="77"/>
              </a:defRPr>
            </a:lvl1pPr>
            <a:lvl2pPr marL="0" indent="0">
              <a:tabLst/>
              <a:defRPr sz="1200"/>
            </a:lvl2pPr>
          </a:lstStyle>
          <a:p>
            <a:pPr lvl="0"/>
            <a:r>
              <a:rPr lang="en-US"/>
              <a:t>Name</a:t>
            </a:r>
          </a:p>
          <a:p>
            <a:pPr lvl="1"/>
            <a:r>
              <a:rPr lang="en-US"/>
              <a:t>Title</a:t>
            </a:r>
            <a:br>
              <a:rPr lang="en-US"/>
            </a:br>
            <a:r>
              <a:rPr lang="en-US"/>
              <a:t>Business Unit or Service Line</a:t>
            </a:r>
          </a:p>
        </p:txBody>
      </p:sp>
      <p:sp>
        <p:nvSpPr>
          <p:cNvPr id="59" name="Freeform 58">
            <a:extLst>
              <a:ext uri="{FF2B5EF4-FFF2-40B4-BE49-F238E27FC236}">
                <a16:creationId xmlns:a16="http://schemas.microsoft.com/office/drawing/2014/main" id="{2B809D9B-BFC2-AB45-8D44-E6D8171FFFEA}"/>
              </a:ext>
            </a:extLst>
          </p:cNvPr>
          <p:cNvSpPr/>
          <p:nvPr userDrawn="1"/>
        </p:nvSpPr>
        <p:spPr>
          <a:xfrm>
            <a:off x="1203768" y="2942094"/>
            <a:ext cx="4178972" cy="1080000"/>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1" name="Picture Placeholder 45">
            <a:extLst>
              <a:ext uri="{FF2B5EF4-FFF2-40B4-BE49-F238E27FC236}">
                <a16:creationId xmlns:a16="http://schemas.microsoft.com/office/drawing/2014/main" id="{11545D1A-AF5E-0040-BB33-C995825EF8A3}"/>
              </a:ext>
            </a:extLst>
          </p:cNvPr>
          <p:cNvSpPr>
            <a:spLocks noGrp="1"/>
          </p:cNvSpPr>
          <p:nvPr>
            <p:ph type="pic" sz="quarter" idx="34"/>
          </p:nvPr>
        </p:nvSpPr>
        <p:spPr>
          <a:xfrm>
            <a:off x="655028" y="2942094"/>
            <a:ext cx="1080000" cy="1080000"/>
          </a:xfrm>
          <a:prstGeom prst="ellipse">
            <a:avLst/>
          </a:prstGeom>
        </p:spPr>
        <p:txBody>
          <a:bodyPr/>
          <a:lstStyle>
            <a:lvl1pPr algn="ctr">
              <a:defRPr/>
            </a:lvl1pPr>
          </a:lstStyle>
          <a:p>
            <a:endParaRPr lang="en-US"/>
          </a:p>
        </p:txBody>
      </p:sp>
      <p:sp>
        <p:nvSpPr>
          <p:cNvPr id="62" name="Picture Placeholder 45">
            <a:extLst>
              <a:ext uri="{FF2B5EF4-FFF2-40B4-BE49-F238E27FC236}">
                <a16:creationId xmlns:a16="http://schemas.microsoft.com/office/drawing/2014/main" id="{653F17FC-1326-D64D-BB99-5C13E1EE1633}"/>
              </a:ext>
            </a:extLst>
          </p:cNvPr>
          <p:cNvSpPr>
            <a:spLocks noGrp="1"/>
          </p:cNvSpPr>
          <p:nvPr>
            <p:ph type="pic" sz="quarter" idx="35"/>
          </p:nvPr>
        </p:nvSpPr>
        <p:spPr>
          <a:xfrm>
            <a:off x="5208777" y="2942094"/>
            <a:ext cx="1080000" cy="1080000"/>
          </a:xfrm>
          <a:prstGeom prst="ellipse">
            <a:avLst/>
          </a:prstGeom>
        </p:spPr>
        <p:txBody>
          <a:bodyPr/>
          <a:lstStyle>
            <a:lvl1pPr algn="ctr">
              <a:defRPr/>
            </a:lvl1pPr>
          </a:lstStyle>
          <a:p>
            <a:endParaRPr lang="en-US"/>
          </a:p>
        </p:txBody>
      </p:sp>
      <p:sp>
        <p:nvSpPr>
          <p:cNvPr id="63" name="Text Placeholder 50">
            <a:extLst>
              <a:ext uri="{FF2B5EF4-FFF2-40B4-BE49-F238E27FC236}">
                <a16:creationId xmlns:a16="http://schemas.microsoft.com/office/drawing/2014/main" id="{645DE34D-FACD-4446-9824-DDD6DB9BCBF0}"/>
              </a:ext>
            </a:extLst>
          </p:cNvPr>
          <p:cNvSpPr>
            <a:spLocks noGrp="1"/>
          </p:cNvSpPr>
          <p:nvPr>
            <p:ph type="body" sz="quarter" idx="36" hasCustomPrompt="1"/>
          </p:nvPr>
        </p:nvSpPr>
        <p:spPr>
          <a:xfrm>
            <a:off x="1935744" y="2942094"/>
            <a:ext cx="3033713" cy="1080000"/>
          </a:xfrm>
          <a:prstGeom prst="rect">
            <a:avLst/>
          </a:prstGeom>
        </p:spPr>
        <p:txBody>
          <a:bodyPr numCol="1" anchor="ctr" anchorCtr="0"/>
          <a:lstStyle>
            <a:lvl1pPr>
              <a:lnSpc>
                <a:spcPct val="100000"/>
              </a:lnSpc>
              <a:defRPr sz="1600" b="1" i="0" spc="0">
                <a:latin typeface="Nunito Sans ExtraBold" pitchFamily="2" charset="77"/>
              </a:defRPr>
            </a:lvl1pPr>
            <a:lvl2pPr marL="0" indent="0">
              <a:tabLst/>
              <a:defRPr sz="1200"/>
            </a:lvl2pPr>
          </a:lstStyle>
          <a:p>
            <a:pPr lvl="0"/>
            <a:r>
              <a:rPr lang="en-US"/>
              <a:t>Name</a:t>
            </a:r>
          </a:p>
          <a:p>
            <a:pPr lvl="1"/>
            <a:r>
              <a:rPr lang="en-US"/>
              <a:t>Title</a:t>
            </a:r>
            <a:br>
              <a:rPr lang="en-US"/>
            </a:br>
            <a:r>
              <a:rPr lang="en-US"/>
              <a:t>Business Unit or Service Line</a:t>
            </a:r>
          </a:p>
        </p:txBody>
      </p:sp>
      <p:sp>
        <p:nvSpPr>
          <p:cNvPr id="65" name="Text Placeholder 50">
            <a:extLst>
              <a:ext uri="{FF2B5EF4-FFF2-40B4-BE49-F238E27FC236}">
                <a16:creationId xmlns:a16="http://schemas.microsoft.com/office/drawing/2014/main" id="{8F2B5720-0A1A-B443-BD01-A5B334CF5D00}"/>
              </a:ext>
            </a:extLst>
          </p:cNvPr>
          <p:cNvSpPr>
            <a:spLocks noGrp="1"/>
          </p:cNvSpPr>
          <p:nvPr>
            <p:ph type="body" sz="quarter" idx="38" hasCustomPrompt="1"/>
          </p:nvPr>
        </p:nvSpPr>
        <p:spPr>
          <a:xfrm>
            <a:off x="6525396" y="2942094"/>
            <a:ext cx="3033713" cy="1080000"/>
          </a:xfrm>
          <a:prstGeom prst="rect">
            <a:avLst/>
          </a:prstGeom>
        </p:spPr>
        <p:txBody>
          <a:bodyPr numCol="1" anchor="ctr" anchorCtr="0"/>
          <a:lstStyle>
            <a:lvl1pPr>
              <a:lnSpc>
                <a:spcPct val="100000"/>
              </a:lnSpc>
              <a:defRPr sz="1600" b="1" i="0" spc="0">
                <a:latin typeface="Nunito Sans ExtraBold" pitchFamily="2" charset="77"/>
              </a:defRPr>
            </a:lvl1pPr>
            <a:lvl2pPr marL="0" indent="0">
              <a:tabLst/>
              <a:defRPr sz="1200"/>
            </a:lvl2pPr>
          </a:lstStyle>
          <a:p>
            <a:pPr lvl="0"/>
            <a:r>
              <a:rPr lang="en-US"/>
              <a:t>Name</a:t>
            </a:r>
          </a:p>
          <a:p>
            <a:pPr lvl="1"/>
            <a:r>
              <a:rPr lang="en-US"/>
              <a:t>Title</a:t>
            </a:r>
            <a:br>
              <a:rPr lang="en-US"/>
            </a:br>
            <a:r>
              <a:rPr lang="en-US"/>
              <a:t>Business Unit or Service Line</a:t>
            </a:r>
          </a:p>
        </p:txBody>
      </p:sp>
      <p:sp>
        <p:nvSpPr>
          <p:cNvPr id="27" name="Footer Placeholder 6">
            <a:extLst>
              <a:ext uri="{FF2B5EF4-FFF2-40B4-BE49-F238E27FC236}">
                <a16:creationId xmlns:a16="http://schemas.microsoft.com/office/drawing/2014/main" id="{1EFD1CA1-1BF3-404B-97E7-FBC2149C8363}"/>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tx1"/>
                </a:solidFill>
              </a:defRPr>
            </a:lvl1pPr>
          </a:lstStyle>
          <a:p>
            <a:endParaRPr lang="en-US"/>
          </a:p>
        </p:txBody>
      </p:sp>
      <p:sp>
        <p:nvSpPr>
          <p:cNvPr id="28" name="Freeform 58">
            <a:extLst>
              <a:ext uri="{FF2B5EF4-FFF2-40B4-BE49-F238E27FC236}">
                <a16:creationId xmlns:a16="http://schemas.microsoft.com/office/drawing/2014/main" id="{CCC7A1C9-234A-4122-A9F4-CD9FE23B8E18}"/>
              </a:ext>
            </a:extLst>
          </p:cNvPr>
          <p:cNvSpPr/>
          <p:nvPr userDrawn="1"/>
        </p:nvSpPr>
        <p:spPr>
          <a:xfrm>
            <a:off x="1217022" y="4376638"/>
            <a:ext cx="4178972" cy="1080000"/>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Picture Placeholder 45">
            <a:extLst>
              <a:ext uri="{FF2B5EF4-FFF2-40B4-BE49-F238E27FC236}">
                <a16:creationId xmlns:a16="http://schemas.microsoft.com/office/drawing/2014/main" id="{5628E10D-AD7A-4EEE-970F-657FCB52134F}"/>
              </a:ext>
            </a:extLst>
          </p:cNvPr>
          <p:cNvSpPr>
            <a:spLocks noGrp="1"/>
          </p:cNvSpPr>
          <p:nvPr>
            <p:ph type="pic" sz="quarter" idx="39"/>
          </p:nvPr>
        </p:nvSpPr>
        <p:spPr>
          <a:xfrm>
            <a:off x="678221" y="4376638"/>
            <a:ext cx="1080000" cy="1080000"/>
          </a:xfrm>
          <a:prstGeom prst="ellipse">
            <a:avLst/>
          </a:prstGeom>
        </p:spPr>
        <p:txBody>
          <a:bodyPr/>
          <a:lstStyle>
            <a:lvl1pPr algn="ctr">
              <a:defRPr/>
            </a:lvl1pPr>
          </a:lstStyle>
          <a:p>
            <a:endParaRPr lang="en-US"/>
          </a:p>
        </p:txBody>
      </p:sp>
      <p:sp>
        <p:nvSpPr>
          <p:cNvPr id="30" name="Text Placeholder 50">
            <a:extLst>
              <a:ext uri="{FF2B5EF4-FFF2-40B4-BE49-F238E27FC236}">
                <a16:creationId xmlns:a16="http://schemas.microsoft.com/office/drawing/2014/main" id="{D6DF0D4D-7E3F-44CA-B36F-B3937C89783E}"/>
              </a:ext>
            </a:extLst>
          </p:cNvPr>
          <p:cNvSpPr>
            <a:spLocks noGrp="1"/>
          </p:cNvSpPr>
          <p:nvPr>
            <p:ph type="body" sz="quarter" idx="40" hasCustomPrompt="1"/>
          </p:nvPr>
        </p:nvSpPr>
        <p:spPr>
          <a:xfrm>
            <a:off x="1936837" y="4366698"/>
            <a:ext cx="3033713" cy="1080000"/>
          </a:xfrm>
          <a:prstGeom prst="rect">
            <a:avLst/>
          </a:prstGeom>
        </p:spPr>
        <p:txBody>
          <a:bodyPr numCol="1" anchor="ctr" anchorCtr="0"/>
          <a:lstStyle>
            <a:lvl1pPr>
              <a:lnSpc>
                <a:spcPct val="100000"/>
              </a:lnSpc>
              <a:defRPr sz="1600" b="1" i="0" spc="0">
                <a:latin typeface="Nunito Sans ExtraBold" pitchFamily="2" charset="77"/>
              </a:defRPr>
            </a:lvl1pPr>
            <a:lvl2pPr marL="0" indent="0">
              <a:tabLst/>
              <a:defRPr sz="1200"/>
            </a:lvl2pPr>
          </a:lstStyle>
          <a:p>
            <a:pPr lvl="0"/>
            <a:r>
              <a:rPr lang="en-US"/>
              <a:t>Name</a:t>
            </a:r>
          </a:p>
          <a:p>
            <a:pPr lvl="1"/>
            <a:r>
              <a:rPr lang="en-US"/>
              <a:t>Title</a:t>
            </a:r>
            <a:br>
              <a:rPr lang="en-US"/>
            </a:br>
            <a:r>
              <a:rPr lang="en-US"/>
              <a:t>Business Unit or Service Line</a:t>
            </a:r>
          </a:p>
        </p:txBody>
      </p:sp>
      <p:sp>
        <p:nvSpPr>
          <p:cNvPr id="31" name="SmartArt Placeholder 28">
            <a:extLst>
              <a:ext uri="{FF2B5EF4-FFF2-40B4-BE49-F238E27FC236}">
                <a16:creationId xmlns:a16="http://schemas.microsoft.com/office/drawing/2014/main" id="{EDA8BC72-13F3-45CF-830A-02D17514DC50}"/>
              </a:ext>
            </a:extLst>
          </p:cNvPr>
          <p:cNvSpPr txBox="1">
            <a:spLocks/>
          </p:cNvSpPr>
          <p:nvPr userDrawn="1"/>
        </p:nvSpPr>
        <p:spPr>
          <a:xfrm>
            <a:off x="5716831" y="4346820"/>
            <a:ext cx="4221597" cy="1080000"/>
          </a:xfrm>
          <a:prstGeom prst="rect">
            <a:avLst/>
          </a:prstGeom>
          <a:solidFill>
            <a:schemeClr val="accent2"/>
          </a:solidFill>
        </p:spPr>
        <p:txBody>
          <a:bodyPr vert="horz" lIns="91440" tIns="45720" rIns="91440" bIns="45720" rtlCol="0">
            <a:normAutofit/>
          </a:bodyPr>
          <a:lstStyle/>
          <a:p>
            <a:endParaRPr lang="en-US"/>
          </a:p>
        </p:txBody>
      </p:sp>
      <p:sp>
        <p:nvSpPr>
          <p:cNvPr id="41" name="Picture Placeholder 45">
            <a:extLst>
              <a:ext uri="{FF2B5EF4-FFF2-40B4-BE49-F238E27FC236}">
                <a16:creationId xmlns:a16="http://schemas.microsoft.com/office/drawing/2014/main" id="{C6BD2F79-1000-4207-A34A-5A61F6992271}"/>
              </a:ext>
            </a:extLst>
          </p:cNvPr>
          <p:cNvSpPr>
            <a:spLocks noGrp="1"/>
          </p:cNvSpPr>
          <p:nvPr>
            <p:ph type="pic" sz="quarter" idx="41"/>
          </p:nvPr>
        </p:nvSpPr>
        <p:spPr>
          <a:xfrm>
            <a:off x="5222031" y="4346821"/>
            <a:ext cx="1080000" cy="1080000"/>
          </a:xfrm>
          <a:prstGeom prst="ellipse">
            <a:avLst/>
          </a:prstGeom>
        </p:spPr>
        <p:txBody>
          <a:bodyPr/>
          <a:lstStyle>
            <a:lvl1pPr algn="ctr">
              <a:defRPr/>
            </a:lvl1pPr>
          </a:lstStyle>
          <a:p>
            <a:endParaRPr lang="en-US"/>
          </a:p>
        </p:txBody>
      </p:sp>
      <p:sp>
        <p:nvSpPr>
          <p:cNvPr id="44" name="Text Placeholder 50">
            <a:extLst>
              <a:ext uri="{FF2B5EF4-FFF2-40B4-BE49-F238E27FC236}">
                <a16:creationId xmlns:a16="http://schemas.microsoft.com/office/drawing/2014/main" id="{26EABD7D-8C14-4171-899A-FFF4429F56CB}"/>
              </a:ext>
            </a:extLst>
          </p:cNvPr>
          <p:cNvSpPr>
            <a:spLocks noGrp="1"/>
          </p:cNvSpPr>
          <p:nvPr>
            <p:ph type="body" sz="quarter" idx="42" hasCustomPrompt="1"/>
          </p:nvPr>
        </p:nvSpPr>
        <p:spPr>
          <a:xfrm>
            <a:off x="6518772" y="4336877"/>
            <a:ext cx="3033713" cy="1080000"/>
          </a:xfrm>
          <a:prstGeom prst="rect">
            <a:avLst/>
          </a:prstGeom>
        </p:spPr>
        <p:txBody>
          <a:bodyPr numCol="1" anchor="ctr" anchorCtr="0"/>
          <a:lstStyle>
            <a:lvl1pPr>
              <a:lnSpc>
                <a:spcPct val="100000"/>
              </a:lnSpc>
              <a:defRPr sz="1600" b="1" i="0" spc="0">
                <a:latin typeface="Nunito Sans ExtraBold" pitchFamily="2" charset="77"/>
              </a:defRPr>
            </a:lvl1pPr>
            <a:lvl2pPr marL="0" indent="0">
              <a:tabLst/>
              <a:defRPr sz="1200"/>
            </a:lvl2pPr>
          </a:lstStyle>
          <a:p>
            <a:pPr lvl="0"/>
            <a:r>
              <a:rPr lang="en-US"/>
              <a:t>Name</a:t>
            </a:r>
          </a:p>
          <a:p>
            <a:pPr lvl="1"/>
            <a:r>
              <a:rPr lang="en-US"/>
              <a:t>Title</a:t>
            </a:r>
            <a:br>
              <a:rPr lang="en-US"/>
            </a:br>
            <a:r>
              <a:rPr lang="en-US"/>
              <a:t>Business Unit or Service Line</a:t>
            </a:r>
          </a:p>
        </p:txBody>
      </p:sp>
      <p:grpSp>
        <p:nvGrpSpPr>
          <p:cNvPr id="45" name="Group 44">
            <a:extLst>
              <a:ext uri="{FF2B5EF4-FFF2-40B4-BE49-F238E27FC236}">
                <a16:creationId xmlns:a16="http://schemas.microsoft.com/office/drawing/2014/main" id="{534B51A4-D57B-4633-80BD-49626F9BB90D}"/>
              </a:ext>
            </a:extLst>
          </p:cNvPr>
          <p:cNvGrpSpPr/>
          <p:nvPr userDrawn="1"/>
        </p:nvGrpSpPr>
        <p:grpSpPr>
          <a:xfrm>
            <a:off x="8879427" y="6485384"/>
            <a:ext cx="590401" cy="136801"/>
            <a:chOff x="8150978" y="6480327"/>
            <a:chExt cx="590401" cy="136801"/>
          </a:xfrm>
        </p:grpSpPr>
        <p:sp>
          <p:nvSpPr>
            <p:cNvPr id="46" name="Freeform: Shape 45">
              <a:extLst>
                <a:ext uri="{FF2B5EF4-FFF2-40B4-BE49-F238E27FC236}">
                  <a16:creationId xmlns:a16="http://schemas.microsoft.com/office/drawing/2014/main" id="{A2CBF958-680C-4E17-9ECA-498E5C600343}"/>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5BCCF4B-5289-4C45-9A3F-426E1DA43B22}"/>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2DD8F68-BE16-4550-9A83-6DBA94DE2FAC}"/>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478EC77-88A2-4FEE-9294-EB6F5052FA59}"/>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799C5FE-AC15-4427-A82A-949B8AAFF29A}"/>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033996F-CC04-4CAF-BD5A-9CF0C29BA379}"/>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2C0DA10-5448-4C7D-B925-CD1578816327}"/>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spTree>
    <p:extLst>
      <p:ext uri="{BB962C8B-B14F-4D97-AF65-F5344CB8AC3E}">
        <p14:creationId xmlns:p14="http://schemas.microsoft.com/office/powerpoint/2010/main" val="189191810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ain Point">
    <p:bg>
      <p:bgRef idx="1001">
        <a:schemeClr val="bg2"/>
      </p:bgRef>
    </p:bg>
    <p:spTree>
      <p:nvGrpSpPr>
        <p:cNvPr id="1" name=""/>
        <p:cNvGrpSpPr/>
        <p:nvPr/>
      </p:nvGrpSpPr>
      <p:grpSpPr>
        <a:xfrm>
          <a:off x="0" y="0"/>
          <a:ext cx="0" cy="0"/>
          <a:chOff x="0" y="0"/>
          <a:chExt cx="0" cy="0"/>
        </a:xfrm>
      </p:grpSpPr>
      <p:sp>
        <p:nvSpPr>
          <p:cNvPr id="88" name="SmartArt Placeholder 87">
            <a:extLst>
              <a:ext uri="{FF2B5EF4-FFF2-40B4-BE49-F238E27FC236}">
                <a16:creationId xmlns:a16="http://schemas.microsoft.com/office/drawing/2014/main" id="{D5A09A20-B8A2-BB4F-88ED-9FC203F7DD50}"/>
              </a:ext>
            </a:extLst>
          </p:cNvPr>
          <p:cNvSpPr>
            <a:spLocks noGrp="1"/>
          </p:cNvSpPr>
          <p:nvPr>
            <p:ph type="dgm" sz="quarter" idx="48"/>
          </p:nvPr>
        </p:nvSpPr>
        <p:spPr>
          <a:xfrm>
            <a:off x="1221224" y="2895604"/>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solidFill>
          <a:ln>
            <a:noFill/>
          </a:ln>
        </p:spPr>
        <p:txBody>
          <a:bodyPr wrap="square">
            <a:noAutofit/>
          </a:bodyPr>
          <a:lstStyle/>
          <a:p>
            <a:endParaRPr lang="en-US"/>
          </a:p>
        </p:txBody>
      </p:sp>
      <p:sp>
        <p:nvSpPr>
          <p:cNvPr id="89" name="SmartArt Placeholder 88">
            <a:extLst>
              <a:ext uri="{FF2B5EF4-FFF2-40B4-BE49-F238E27FC236}">
                <a16:creationId xmlns:a16="http://schemas.microsoft.com/office/drawing/2014/main" id="{BB74FA97-97E4-484E-8FA8-053C87D75C44}"/>
              </a:ext>
            </a:extLst>
          </p:cNvPr>
          <p:cNvSpPr>
            <a:spLocks noGrp="1"/>
          </p:cNvSpPr>
          <p:nvPr>
            <p:ph type="dgm" sz="quarter" idx="49"/>
          </p:nvPr>
        </p:nvSpPr>
        <p:spPr>
          <a:xfrm>
            <a:off x="1221224" y="4495809"/>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bg1">
              <a:lumMod val="60000"/>
              <a:lumOff val="40000"/>
            </a:schemeClr>
          </a:solidFill>
          <a:ln>
            <a:noFill/>
          </a:ln>
        </p:spPr>
        <p:txBody>
          <a:bodyPr wrap="square">
            <a:noAutofit/>
          </a:bodyPr>
          <a:lstStyle/>
          <a:p>
            <a:endParaRPr lang="en-US"/>
          </a:p>
        </p:txBody>
      </p:sp>
      <p:sp>
        <p:nvSpPr>
          <p:cNvPr id="94" name="SmartArt Placeholder 90">
            <a:extLst>
              <a:ext uri="{FF2B5EF4-FFF2-40B4-BE49-F238E27FC236}">
                <a16:creationId xmlns:a16="http://schemas.microsoft.com/office/drawing/2014/main" id="{52F1745A-4207-5048-BE93-3271FA9868DF}"/>
              </a:ext>
            </a:extLst>
          </p:cNvPr>
          <p:cNvSpPr>
            <a:spLocks noGrp="1"/>
          </p:cNvSpPr>
          <p:nvPr>
            <p:ph type="dgm" sz="quarter" idx="50"/>
          </p:nvPr>
        </p:nvSpPr>
        <p:spPr>
          <a:xfrm>
            <a:off x="5675313" y="1336679"/>
            <a:ext cx="4230688" cy="1298575"/>
          </a:xfrm>
          <a:prstGeom prst="rect">
            <a:avLst/>
          </a:prstGeom>
          <a:solidFill>
            <a:schemeClr val="bg2">
              <a:lumMod val="50000"/>
            </a:schemeClr>
          </a:solidFill>
        </p:spPr>
        <p:txBody>
          <a:bodyPr/>
          <a:lstStyle/>
          <a:p>
            <a:endParaRPr lang="en-US"/>
          </a:p>
        </p:txBody>
      </p:sp>
      <p:sp>
        <p:nvSpPr>
          <p:cNvPr id="95" name="SmartArt Placeholder 90">
            <a:extLst>
              <a:ext uri="{FF2B5EF4-FFF2-40B4-BE49-F238E27FC236}">
                <a16:creationId xmlns:a16="http://schemas.microsoft.com/office/drawing/2014/main" id="{0CFCFEC0-76FD-4848-9C1F-588A7B44FF55}"/>
              </a:ext>
            </a:extLst>
          </p:cNvPr>
          <p:cNvSpPr>
            <a:spLocks noGrp="1"/>
          </p:cNvSpPr>
          <p:nvPr>
            <p:ph type="dgm" sz="quarter" idx="51"/>
          </p:nvPr>
        </p:nvSpPr>
        <p:spPr>
          <a:xfrm>
            <a:off x="5675313" y="2895604"/>
            <a:ext cx="4230688" cy="1298575"/>
          </a:xfrm>
          <a:prstGeom prst="rect">
            <a:avLst/>
          </a:prstGeom>
          <a:solidFill>
            <a:schemeClr val="bg2">
              <a:lumMod val="50000"/>
            </a:schemeClr>
          </a:solidFill>
        </p:spPr>
        <p:txBody>
          <a:bodyPr/>
          <a:lstStyle/>
          <a:p>
            <a:endParaRPr lang="en-US"/>
          </a:p>
        </p:txBody>
      </p:sp>
      <p:sp>
        <p:nvSpPr>
          <p:cNvPr id="96" name="SmartArt Placeholder 90">
            <a:extLst>
              <a:ext uri="{FF2B5EF4-FFF2-40B4-BE49-F238E27FC236}">
                <a16:creationId xmlns:a16="http://schemas.microsoft.com/office/drawing/2014/main" id="{950069DE-284D-DF46-9AC6-BC93CF1DF8C9}"/>
              </a:ext>
            </a:extLst>
          </p:cNvPr>
          <p:cNvSpPr>
            <a:spLocks noGrp="1"/>
          </p:cNvSpPr>
          <p:nvPr>
            <p:ph type="dgm" sz="quarter" idx="52"/>
          </p:nvPr>
        </p:nvSpPr>
        <p:spPr>
          <a:xfrm>
            <a:off x="5675313" y="4495809"/>
            <a:ext cx="4230688" cy="1298575"/>
          </a:xfrm>
          <a:prstGeom prst="rect">
            <a:avLst/>
          </a:prstGeom>
          <a:solidFill>
            <a:schemeClr val="bg1">
              <a:lumMod val="60000"/>
              <a:lumOff val="40000"/>
            </a:schemeClr>
          </a:solidFill>
        </p:spPr>
        <p:txBody>
          <a:bodyPr/>
          <a:lstStyle/>
          <a:p>
            <a:endParaRPr lang="en-US"/>
          </a:p>
        </p:txBody>
      </p:sp>
      <p:sp>
        <p:nvSpPr>
          <p:cNvPr id="87" name="SmartArt Placeholder 86">
            <a:extLst>
              <a:ext uri="{FF2B5EF4-FFF2-40B4-BE49-F238E27FC236}">
                <a16:creationId xmlns:a16="http://schemas.microsoft.com/office/drawing/2014/main" id="{3893D273-0766-CA44-AF91-EB9CAEDEE188}"/>
              </a:ext>
            </a:extLst>
          </p:cNvPr>
          <p:cNvSpPr>
            <a:spLocks noGrp="1"/>
          </p:cNvSpPr>
          <p:nvPr>
            <p:ph type="dgm" sz="quarter" idx="47"/>
          </p:nvPr>
        </p:nvSpPr>
        <p:spPr>
          <a:xfrm>
            <a:off x="1221224" y="1330327"/>
            <a:ext cx="4164702" cy="1308101"/>
          </a:xfrm>
          <a:custGeom>
            <a:avLst/>
            <a:gdLst>
              <a:gd name="connsiteX0" fmla="*/ 0 w 5125787"/>
              <a:gd name="connsiteY0" fmla="*/ 0 h 1308101"/>
              <a:gd name="connsiteX1" fmla="*/ 5113533 w 5125787"/>
              <a:gd name="connsiteY1" fmla="*/ 0 h 1308101"/>
              <a:gd name="connsiteX2" fmla="*/ 5092087 w 5125787"/>
              <a:gd name="connsiteY2" fmla="*/ 11115 h 1308101"/>
              <a:gd name="connsiteX3" fmla="*/ 4735830 w 5125787"/>
              <a:gd name="connsiteY3" fmla="*/ 650875 h 1308101"/>
              <a:gd name="connsiteX4" fmla="*/ 5092087 w 5125787"/>
              <a:gd name="connsiteY4" fmla="*/ 1290636 h 1308101"/>
              <a:gd name="connsiteX5" fmla="*/ 5125787 w 5125787"/>
              <a:gd name="connsiteY5" fmla="*/ 1308101 h 1308101"/>
              <a:gd name="connsiteX6" fmla="*/ 0 w 5125787"/>
              <a:gd name="connsiteY6" fmla="*/ 1308101 h 130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5787" h="1308101">
                <a:moveTo>
                  <a:pt x="0" y="0"/>
                </a:moveTo>
                <a:lnTo>
                  <a:pt x="5113533" y="0"/>
                </a:lnTo>
                <a:lnTo>
                  <a:pt x="5092087" y="11115"/>
                </a:lnTo>
                <a:cubicBezTo>
                  <a:pt x="4877147" y="149763"/>
                  <a:pt x="4735830" y="384562"/>
                  <a:pt x="4735830" y="650875"/>
                </a:cubicBezTo>
                <a:cubicBezTo>
                  <a:pt x="4735830" y="917188"/>
                  <a:pt x="4877147" y="1151987"/>
                  <a:pt x="5092087" y="1290636"/>
                </a:cubicBezTo>
                <a:lnTo>
                  <a:pt x="5125787" y="1308101"/>
                </a:lnTo>
                <a:lnTo>
                  <a:pt x="0" y="1308101"/>
                </a:lnTo>
                <a:close/>
              </a:path>
            </a:pathLst>
          </a:custGeom>
          <a:solidFill>
            <a:schemeClr val="accent2"/>
          </a:solidFill>
          <a:ln>
            <a:noFill/>
          </a:ln>
        </p:spPr>
        <p:txBody>
          <a:bodyPr wrap="square">
            <a:noAutofit/>
          </a:bodyPr>
          <a:lstStyle/>
          <a:p>
            <a:endParaRPr lang="en-US"/>
          </a:p>
        </p:txBody>
      </p:sp>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8" name="Text Placeholder 48">
            <a:extLst>
              <a:ext uri="{FF2B5EF4-FFF2-40B4-BE49-F238E27FC236}">
                <a16:creationId xmlns:a16="http://schemas.microsoft.com/office/drawing/2014/main" id="{AED35761-2814-1348-BCD2-560223B31E3E}"/>
              </a:ext>
            </a:extLst>
          </p:cNvPr>
          <p:cNvSpPr>
            <a:spLocks noGrp="1"/>
          </p:cNvSpPr>
          <p:nvPr>
            <p:ph type="body" sz="quarter" idx="27" hasCustomPrompt="1"/>
          </p:nvPr>
        </p:nvSpPr>
        <p:spPr>
          <a:xfrm>
            <a:off x="607771" y="551222"/>
            <a:ext cx="6238974" cy="361950"/>
          </a:xfrm>
          <a:prstGeom prst="rect">
            <a:avLst/>
          </a:prstGeom>
        </p:spPr>
        <p:txBody>
          <a:bodyPr/>
          <a:lstStyle>
            <a:lvl1pPr>
              <a:defRPr sz="2800" b="1" i="0">
                <a:solidFill>
                  <a:schemeClr val="tx1"/>
                </a:solidFill>
                <a:latin typeface="Nunito Sans ExtraBold" pitchFamily="2" charset="77"/>
              </a:defRPr>
            </a:lvl1pPr>
          </a:lstStyle>
          <a:p>
            <a:pPr lvl="0"/>
            <a:r>
              <a:rPr lang="en-US"/>
              <a:t>Text Only</a:t>
            </a:r>
          </a:p>
        </p:txBody>
      </p:sp>
      <p:sp>
        <p:nvSpPr>
          <p:cNvPr id="48" name="Picture Placeholder 45">
            <a:extLst>
              <a:ext uri="{FF2B5EF4-FFF2-40B4-BE49-F238E27FC236}">
                <a16:creationId xmlns:a16="http://schemas.microsoft.com/office/drawing/2014/main" id="{B3F0A6BB-378A-414C-960C-A87B0D2E6A73}"/>
              </a:ext>
            </a:extLst>
          </p:cNvPr>
          <p:cNvSpPr>
            <a:spLocks noGrp="1"/>
          </p:cNvSpPr>
          <p:nvPr>
            <p:ph type="pic" sz="quarter" idx="28"/>
          </p:nvPr>
        </p:nvSpPr>
        <p:spPr>
          <a:xfrm>
            <a:off x="655028" y="1331022"/>
            <a:ext cx="1082839" cy="1308993"/>
          </a:xfrm>
          <a:prstGeom prst="ellipse">
            <a:avLst/>
          </a:prstGeom>
        </p:spPr>
        <p:txBody>
          <a:bodyPr/>
          <a:lstStyle/>
          <a:p>
            <a:endParaRPr lang="en-US"/>
          </a:p>
        </p:txBody>
      </p:sp>
      <p:sp>
        <p:nvSpPr>
          <p:cNvPr id="49" name="Picture Placeholder 45">
            <a:extLst>
              <a:ext uri="{FF2B5EF4-FFF2-40B4-BE49-F238E27FC236}">
                <a16:creationId xmlns:a16="http://schemas.microsoft.com/office/drawing/2014/main" id="{FA2D8C46-F59E-344C-BD66-335964B3F96F}"/>
              </a:ext>
            </a:extLst>
          </p:cNvPr>
          <p:cNvSpPr>
            <a:spLocks noGrp="1"/>
          </p:cNvSpPr>
          <p:nvPr>
            <p:ph type="pic" sz="quarter" idx="29"/>
          </p:nvPr>
        </p:nvSpPr>
        <p:spPr>
          <a:xfrm>
            <a:off x="5138738" y="1331022"/>
            <a:ext cx="1082839" cy="1308993"/>
          </a:xfrm>
          <a:prstGeom prst="ellipse">
            <a:avLst/>
          </a:prstGeom>
        </p:spPr>
        <p:txBody>
          <a:bodyPr/>
          <a:lstStyle/>
          <a:p>
            <a:endParaRPr lang="en-US"/>
          </a:p>
        </p:txBody>
      </p:sp>
      <p:sp>
        <p:nvSpPr>
          <p:cNvPr id="55" name="Text Placeholder 50">
            <a:extLst>
              <a:ext uri="{FF2B5EF4-FFF2-40B4-BE49-F238E27FC236}">
                <a16:creationId xmlns:a16="http://schemas.microsoft.com/office/drawing/2014/main" id="{8CC173A5-4B38-384A-9C4B-FBEE27555EDE}"/>
              </a:ext>
            </a:extLst>
          </p:cNvPr>
          <p:cNvSpPr>
            <a:spLocks noGrp="1"/>
          </p:cNvSpPr>
          <p:nvPr>
            <p:ph type="body" sz="quarter" idx="30" hasCustomPrompt="1"/>
          </p:nvPr>
        </p:nvSpPr>
        <p:spPr>
          <a:xfrm>
            <a:off x="1845693" y="1394102"/>
            <a:ext cx="3033713" cy="1185195"/>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57" name="Text Placeholder 50">
            <a:extLst>
              <a:ext uri="{FF2B5EF4-FFF2-40B4-BE49-F238E27FC236}">
                <a16:creationId xmlns:a16="http://schemas.microsoft.com/office/drawing/2014/main" id="{B4FD7677-84CA-114D-94D8-46555945C341}"/>
              </a:ext>
            </a:extLst>
          </p:cNvPr>
          <p:cNvSpPr>
            <a:spLocks noGrp="1"/>
          </p:cNvSpPr>
          <p:nvPr>
            <p:ph type="body" sz="quarter" idx="32" hasCustomPrompt="1"/>
          </p:nvPr>
        </p:nvSpPr>
        <p:spPr>
          <a:xfrm>
            <a:off x="6365306" y="1394105"/>
            <a:ext cx="3033713" cy="1176569"/>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59" name="Freeform 58">
            <a:extLst>
              <a:ext uri="{FF2B5EF4-FFF2-40B4-BE49-F238E27FC236}">
                <a16:creationId xmlns:a16="http://schemas.microsoft.com/office/drawing/2014/main" id="{2B809D9B-BFC2-AB45-8D44-E6D8171FFFEA}"/>
              </a:ext>
            </a:extLst>
          </p:cNvPr>
          <p:cNvSpPr/>
          <p:nvPr userDrawn="1"/>
        </p:nvSpPr>
        <p:spPr>
          <a:xfrm>
            <a:off x="1203770" y="2889165"/>
            <a:ext cx="4178973"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1" name="Picture Placeholder 45">
            <a:extLst>
              <a:ext uri="{FF2B5EF4-FFF2-40B4-BE49-F238E27FC236}">
                <a16:creationId xmlns:a16="http://schemas.microsoft.com/office/drawing/2014/main" id="{11545D1A-AF5E-0040-BB33-C995825EF8A3}"/>
              </a:ext>
            </a:extLst>
          </p:cNvPr>
          <p:cNvSpPr>
            <a:spLocks noGrp="1"/>
          </p:cNvSpPr>
          <p:nvPr>
            <p:ph type="pic" sz="quarter" idx="34"/>
          </p:nvPr>
        </p:nvSpPr>
        <p:spPr>
          <a:xfrm>
            <a:off x="655028" y="2894646"/>
            <a:ext cx="1082839" cy="1308993"/>
          </a:xfrm>
          <a:prstGeom prst="ellipse">
            <a:avLst/>
          </a:prstGeom>
        </p:spPr>
        <p:txBody>
          <a:bodyPr/>
          <a:lstStyle/>
          <a:p>
            <a:endParaRPr lang="en-US"/>
          </a:p>
        </p:txBody>
      </p:sp>
      <p:sp>
        <p:nvSpPr>
          <p:cNvPr id="62" name="Picture Placeholder 45">
            <a:extLst>
              <a:ext uri="{FF2B5EF4-FFF2-40B4-BE49-F238E27FC236}">
                <a16:creationId xmlns:a16="http://schemas.microsoft.com/office/drawing/2014/main" id="{653F17FC-1326-D64D-BB99-5C13E1EE1633}"/>
              </a:ext>
            </a:extLst>
          </p:cNvPr>
          <p:cNvSpPr>
            <a:spLocks noGrp="1"/>
          </p:cNvSpPr>
          <p:nvPr>
            <p:ph type="pic" sz="quarter" idx="35"/>
          </p:nvPr>
        </p:nvSpPr>
        <p:spPr>
          <a:xfrm>
            <a:off x="5138738" y="2894646"/>
            <a:ext cx="1082839" cy="1308993"/>
          </a:xfrm>
          <a:prstGeom prst="ellipse">
            <a:avLst/>
          </a:prstGeom>
        </p:spPr>
        <p:txBody>
          <a:bodyPr/>
          <a:lstStyle/>
          <a:p>
            <a:endParaRPr lang="en-US"/>
          </a:p>
        </p:txBody>
      </p:sp>
      <p:sp>
        <p:nvSpPr>
          <p:cNvPr id="63" name="Text Placeholder 50">
            <a:extLst>
              <a:ext uri="{FF2B5EF4-FFF2-40B4-BE49-F238E27FC236}">
                <a16:creationId xmlns:a16="http://schemas.microsoft.com/office/drawing/2014/main" id="{645DE34D-FACD-4446-9824-DDD6DB9BCBF0}"/>
              </a:ext>
            </a:extLst>
          </p:cNvPr>
          <p:cNvSpPr>
            <a:spLocks noGrp="1"/>
          </p:cNvSpPr>
          <p:nvPr>
            <p:ph type="body" sz="quarter" idx="36" hasCustomPrompt="1"/>
          </p:nvPr>
        </p:nvSpPr>
        <p:spPr>
          <a:xfrm>
            <a:off x="1845693" y="2957725"/>
            <a:ext cx="3033713" cy="1174328"/>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65" name="Text Placeholder 50">
            <a:extLst>
              <a:ext uri="{FF2B5EF4-FFF2-40B4-BE49-F238E27FC236}">
                <a16:creationId xmlns:a16="http://schemas.microsoft.com/office/drawing/2014/main" id="{8F2B5720-0A1A-B443-BD01-A5B334CF5D00}"/>
              </a:ext>
            </a:extLst>
          </p:cNvPr>
          <p:cNvSpPr>
            <a:spLocks noGrp="1"/>
          </p:cNvSpPr>
          <p:nvPr>
            <p:ph type="body" sz="quarter" idx="38" hasCustomPrompt="1"/>
          </p:nvPr>
        </p:nvSpPr>
        <p:spPr>
          <a:xfrm>
            <a:off x="6365306" y="2957725"/>
            <a:ext cx="3033713" cy="1174328"/>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67" name="Freeform 66">
            <a:extLst>
              <a:ext uri="{FF2B5EF4-FFF2-40B4-BE49-F238E27FC236}">
                <a16:creationId xmlns:a16="http://schemas.microsoft.com/office/drawing/2014/main" id="{123B927F-05E9-634B-A242-DB00F3948B14}"/>
              </a:ext>
            </a:extLst>
          </p:cNvPr>
          <p:cNvSpPr/>
          <p:nvPr userDrawn="1"/>
        </p:nvSpPr>
        <p:spPr>
          <a:xfrm>
            <a:off x="1203770" y="4489373"/>
            <a:ext cx="4178973" cy="1311315"/>
          </a:xfrm>
          <a:custGeom>
            <a:avLst/>
            <a:gdLst>
              <a:gd name="connsiteX0" fmla="*/ 0 w 5143350"/>
              <a:gd name="connsiteY0" fmla="*/ 0 h 1311315"/>
              <a:gd name="connsiteX1" fmla="*/ 5143350 w 5143350"/>
              <a:gd name="connsiteY1" fmla="*/ 0 h 1311315"/>
              <a:gd name="connsiteX2" fmla="*/ 5084295 w 5143350"/>
              <a:gd name="connsiteY2" fmla="*/ 32054 h 1311315"/>
              <a:gd name="connsiteX3" fmla="*/ 4752400 w 5143350"/>
              <a:gd name="connsiteY3" fmla="*/ 656273 h 1311315"/>
              <a:gd name="connsiteX4" fmla="*/ 5084295 w 5143350"/>
              <a:gd name="connsiteY4" fmla="*/ 1280492 h 1311315"/>
              <a:gd name="connsiteX5" fmla="*/ 5141082 w 5143350"/>
              <a:gd name="connsiteY5" fmla="*/ 1311315 h 1311315"/>
              <a:gd name="connsiteX6" fmla="*/ 0 w 5143350"/>
              <a:gd name="connsiteY6" fmla="*/ 1311315 h 131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350" h="1311315">
                <a:moveTo>
                  <a:pt x="0" y="0"/>
                </a:moveTo>
                <a:lnTo>
                  <a:pt x="5143350" y="0"/>
                </a:lnTo>
                <a:lnTo>
                  <a:pt x="5084295" y="32054"/>
                </a:lnTo>
                <a:cubicBezTo>
                  <a:pt x="4884053" y="167335"/>
                  <a:pt x="4752400" y="396429"/>
                  <a:pt x="4752400" y="656273"/>
                </a:cubicBezTo>
                <a:cubicBezTo>
                  <a:pt x="4752400" y="916117"/>
                  <a:pt x="4884053" y="1145211"/>
                  <a:pt x="5084295" y="1280492"/>
                </a:cubicBezTo>
                <a:lnTo>
                  <a:pt x="5141082" y="1311315"/>
                </a:lnTo>
                <a:lnTo>
                  <a:pt x="0" y="1311315"/>
                </a:lnTo>
                <a:close/>
              </a:path>
            </a:pathLst>
          </a:cu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9" name="Picture Placeholder 45">
            <a:extLst>
              <a:ext uri="{FF2B5EF4-FFF2-40B4-BE49-F238E27FC236}">
                <a16:creationId xmlns:a16="http://schemas.microsoft.com/office/drawing/2014/main" id="{1439BC8F-1165-ED4F-8749-33D2643DB9B7}"/>
              </a:ext>
            </a:extLst>
          </p:cNvPr>
          <p:cNvSpPr>
            <a:spLocks noGrp="1"/>
          </p:cNvSpPr>
          <p:nvPr>
            <p:ph type="pic" sz="quarter" idx="40"/>
          </p:nvPr>
        </p:nvSpPr>
        <p:spPr>
          <a:xfrm>
            <a:off x="655028" y="4494850"/>
            <a:ext cx="1082839" cy="1308993"/>
          </a:xfrm>
          <a:prstGeom prst="ellipse">
            <a:avLst/>
          </a:prstGeom>
        </p:spPr>
        <p:txBody>
          <a:bodyPr/>
          <a:lstStyle/>
          <a:p>
            <a:endParaRPr lang="en-US"/>
          </a:p>
        </p:txBody>
      </p:sp>
      <p:sp>
        <p:nvSpPr>
          <p:cNvPr id="70" name="Picture Placeholder 45">
            <a:extLst>
              <a:ext uri="{FF2B5EF4-FFF2-40B4-BE49-F238E27FC236}">
                <a16:creationId xmlns:a16="http://schemas.microsoft.com/office/drawing/2014/main" id="{A013A6CE-8426-D74B-A3E2-72127984B793}"/>
              </a:ext>
            </a:extLst>
          </p:cNvPr>
          <p:cNvSpPr>
            <a:spLocks noGrp="1"/>
          </p:cNvSpPr>
          <p:nvPr>
            <p:ph type="pic" sz="quarter" idx="41"/>
          </p:nvPr>
        </p:nvSpPr>
        <p:spPr>
          <a:xfrm>
            <a:off x="5138738" y="4494850"/>
            <a:ext cx="1082839" cy="1308993"/>
          </a:xfrm>
          <a:prstGeom prst="ellipse">
            <a:avLst/>
          </a:prstGeom>
        </p:spPr>
        <p:txBody>
          <a:bodyPr/>
          <a:lstStyle/>
          <a:p>
            <a:endParaRPr lang="en-US"/>
          </a:p>
        </p:txBody>
      </p:sp>
      <p:sp>
        <p:nvSpPr>
          <p:cNvPr id="71" name="Text Placeholder 50">
            <a:extLst>
              <a:ext uri="{FF2B5EF4-FFF2-40B4-BE49-F238E27FC236}">
                <a16:creationId xmlns:a16="http://schemas.microsoft.com/office/drawing/2014/main" id="{E7AD3DD9-53B8-AA41-B9B8-C690B6BC40C0}"/>
              </a:ext>
            </a:extLst>
          </p:cNvPr>
          <p:cNvSpPr>
            <a:spLocks noGrp="1"/>
          </p:cNvSpPr>
          <p:nvPr>
            <p:ph type="body" sz="quarter" idx="42" hasCustomPrompt="1"/>
          </p:nvPr>
        </p:nvSpPr>
        <p:spPr>
          <a:xfrm>
            <a:off x="1845693" y="4557933"/>
            <a:ext cx="3033713" cy="1187267"/>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73" name="Text Placeholder 50">
            <a:extLst>
              <a:ext uri="{FF2B5EF4-FFF2-40B4-BE49-F238E27FC236}">
                <a16:creationId xmlns:a16="http://schemas.microsoft.com/office/drawing/2014/main" id="{21687F0A-76EF-7341-99F7-A5C4B92CC672}"/>
              </a:ext>
            </a:extLst>
          </p:cNvPr>
          <p:cNvSpPr>
            <a:spLocks noGrp="1"/>
          </p:cNvSpPr>
          <p:nvPr>
            <p:ph type="body" sz="quarter" idx="44" hasCustomPrompt="1"/>
          </p:nvPr>
        </p:nvSpPr>
        <p:spPr>
          <a:xfrm>
            <a:off x="6365306" y="4557933"/>
            <a:ext cx="3033713" cy="1187267"/>
          </a:xfrm>
          <a:prstGeom prst="rect">
            <a:avLst/>
          </a:prstGeom>
        </p:spPr>
        <p:txBody>
          <a:bodyPr numCol="1" anchor="ctr" anchorCtr="0"/>
          <a:lstStyle>
            <a:lvl1pPr>
              <a:lnSpc>
                <a:spcPct val="100000"/>
              </a:lnSpc>
              <a:defRPr sz="2000" b="1" i="0" spc="0">
                <a:latin typeface="Nunito Sans ExtraBold" pitchFamily="2" charset="77"/>
              </a:defRPr>
            </a:lvl1pPr>
            <a:lvl2pPr marL="0" indent="0">
              <a:tabLst/>
              <a:defRPr sz="1600"/>
            </a:lvl2pPr>
          </a:lstStyle>
          <a:p>
            <a:pPr lvl="0"/>
            <a:r>
              <a:rPr lang="en-US"/>
              <a:t>Name</a:t>
            </a:r>
          </a:p>
          <a:p>
            <a:pPr lvl="1"/>
            <a:r>
              <a:rPr lang="en-US"/>
              <a:t>Title</a:t>
            </a:r>
            <a:br>
              <a:rPr lang="en-US"/>
            </a:br>
            <a:r>
              <a:rPr lang="en-US"/>
              <a:t>Business Unit or Service Line</a:t>
            </a:r>
          </a:p>
        </p:txBody>
      </p:sp>
      <p:sp>
        <p:nvSpPr>
          <p:cNvPr id="27" name="Footer Placeholder 6">
            <a:extLst>
              <a:ext uri="{FF2B5EF4-FFF2-40B4-BE49-F238E27FC236}">
                <a16:creationId xmlns:a16="http://schemas.microsoft.com/office/drawing/2014/main" id="{1EFD1CA1-1BF3-404B-97E7-FBC2149C8363}"/>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29" name="Graphic 28">
            <a:extLst>
              <a:ext uri="{FF2B5EF4-FFF2-40B4-BE49-F238E27FC236}">
                <a16:creationId xmlns:a16="http://schemas.microsoft.com/office/drawing/2014/main" id="{33257CED-F095-487E-8978-F0E504142B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1144738214"/>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76"/>
            <a:ext cx="345678"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hasCustomPrompt="1"/>
          </p:nvPr>
        </p:nvSpPr>
        <p:spPr>
          <a:xfrm>
            <a:off x="683514" y="1138191"/>
            <a:ext cx="8541449" cy="274431"/>
          </a:xfrm>
          <a:prstGeom prst="rect">
            <a:avLst/>
          </a:prstGeom>
        </p:spPr>
        <p:txBody>
          <a:bodyPr lIns="0">
            <a:noAutofit/>
          </a:bodyPr>
          <a:lstStyle>
            <a:lvl1pPr>
              <a:defRPr sz="1800"/>
            </a:lvl1pPr>
          </a:lstStyle>
          <a:p>
            <a:r>
              <a:rPr lang="en-US"/>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683514" y="694568"/>
            <a:ext cx="7658123" cy="373839"/>
          </a:xfrm>
          <a:prstGeom prst="rect">
            <a:avLst/>
          </a:prstGeom>
        </p:spPr>
        <p:txBody>
          <a:bodyPr lIns="0">
            <a:noAutofit/>
          </a:bodyPr>
          <a:lstStyle>
            <a:lvl1pPr>
              <a:defRPr sz="2800"/>
            </a:lvl1pPr>
          </a:lstStyle>
          <a:p>
            <a:r>
              <a:rPr lang="en-US"/>
              <a:t>Click to add title</a:t>
            </a:r>
            <a:endParaRPr lang="en-US" sz="1463" spc="0"/>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680742"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80807" y="5790580"/>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5" y="179995"/>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8" name="Picture 7" descr="A picture containing text, clipart&#10;&#10;Description automatically generated">
            <a:extLst>
              <a:ext uri="{FF2B5EF4-FFF2-40B4-BE49-F238E27FC236}">
                <a16:creationId xmlns:a16="http://schemas.microsoft.com/office/drawing/2014/main" id="{6EDF28F8-2233-4213-ABB6-C185B6B37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3983" y="6481064"/>
            <a:ext cx="525844" cy="148336"/>
          </a:xfrm>
          <a:prstGeom prst="rect">
            <a:avLst/>
          </a:prstGeom>
        </p:spPr>
      </p:pic>
      <p:sp>
        <p:nvSpPr>
          <p:cNvPr id="9" name="Rectangle 8">
            <a:extLst>
              <a:ext uri="{FF2B5EF4-FFF2-40B4-BE49-F238E27FC236}">
                <a16:creationId xmlns:a16="http://schemas.microsoft.com/office/drawing/2014/main" id="{365AFE34-107A-4C8F-9C1D-709DC5571071}"/>
              </a:ext>
            </a:extLst>
          </p:cNvPr>
          <p:cNvSpPr/>
          <p:nvPr userDrawn="1"/>
        </p:nvSpPr>
        <p:spPr>
          <a:xfrm>
            <a:off x="702461" y="1499961"/>
            <a:ext cx="1444989" cy="1551527"/>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11" name="Text Placeholder 21">
            <a:extLst>
              <a:ext uri="{FF2B5EF4-FFF2-40B4-BE49-F238E27FC236}">
                <a16:creationId xmlns:a16="http://schemas.microsoft.com/office/drawing/2014/main" id="{A9BBD95B-95B8-4406-8DA2-2D5AB842579C}"/>
              </a:ext>
            </a:extLst>
          </p:cNvPr>
          <p:cNvSpPr>
            <a:spLocks noGrp="1"/>
          </p:cNvSpPr>
          <p:nvPr>
            <p:ph type="body" sz="quarter" idx="47" hasCustomPrompt="1"/>
          </p:nvPr>
        </p:nvSpPr>
        <p:spPr>
          <a:xfrm>
            <a:off x="716881" y="1611716"/>
            <a:ext cx="1430569"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12" name="Text Placeholder 21">
            <a:extLst>
              <a:ext uri="{FF2B5EF4-FFF2-40B4-BE49-F238E27FC236}">
                <a16:creationId xmlns:a16="http://schemas.microsoft.com/office/drawing/2014/main" id="{8B5C298C-80C4-4C38-BDFC-4F44275EA939}"/>
              </a:ext>
            </a:extLst>
          </p:cNvPr>
          <p:cNvSpPr>
            <a:spLocks noGrp="1"/>
          </p:cNvSpPr>
          <p:nvPr>
            <p:ph type="body" sz="quarter" idx="50" hasCustomPrompt="1"/>
          </p:nvPr>
        </p:nvSpPr>
        <p:spPr>
          <a:xfrm>
            <a:off x="716882" y="2355949"/>
            <a:ext cx="143056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13" name="Text Placeholder 21">
            <a:extLst>
              <a:ext uri="{FF2B5EF4-FFF2-40B4-BE49-F238E27FC236}">
                <a16:creationId xmlns:a16="http://schemas.microsoft.com/office/drawing/2014/main" id="{94DDAFB5-100A-43C2-B27D-115A872DCB62}"/>
              </a:ext>
            </a:extLst>
          </p:cNvPr>
          <p:cNvSpPr>
            <a:spLocks noGrp="1"/>
          </p:cNvSpPr>
          <p:nvPr>
            <p:ph type="body" sz="quarter" idx="62" hasCustomPrompt="1"/>
          </p:nvPr>
        </p:nvSpPr>
        <p:spPr>
          <a:xfrm>
            <a:off x="797979" y="2746341"/>
            <a:ext cx="1296891" cy="16819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14" name="Straight Connector 13">
            <a:extLst>
              <a:ext uri="{FF2B5EF4-FFF2-40B4-BE49-F238E27FC236}">
                <a16:creationId xmlns:a16="http://schemas.microsoft.com/office/drawing/2014/main" id="{CD349071-5A32-473B-98C8-F1942E211D6D}"/>
              </a:ext>
            </a:extLst>
          </p:cNvPr>
          <p:cNvCxnSpPr>
            <a:cxnSpLocks/>
          </p:cNvCxnSpPr>
          <p:nvPr userDrawn="1"/>
        </p:nvCxnSpPr>
        <p:spPr>
          <a:xfrm>
            <a:off x="702462" y="1525481"/>
            <a:ext cx="145361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Picture Placeholder 7">
            <a:extLst>
              <a:ext uri="{FF2B5EF4-FFF2-40B4-BE49-F238E27FC236}">
                <a16:creationId xmlns:a16="http://schemas.microsoft.com/office/drawing/2014/main" id="{1E2F2CE8-4755-4387-B3FF-E1E814B67D34}"/>
              </a:ext>
            </a:extLst>
          </p:cNvPr>
          <p:cNvSpPr>
            <a:spLocks noGrp="1"/>
          </p:cNvSpPr>
          <p:nvPr>
            <p:ph type="pic" sz="quarter" idx="82"/>
          </p:nvPr>
        </p:nvSpPr>
        <p:spPr>
          <a:xfrm>
            <a:off x="1017663" y="1862010"/>
            <a:ext cx="874297" cy="265879"/>
          </a:xfrm>
        </p:spPr>
        <p:txBody>
          <a:bodyPr/>
          <a:lstStyle>
            <a:lvl1pPr>
              <a:defRPr>
                <a:latin typeface="+mn-lt"/>
              </a:defRPr>
            </a:lvl1pPr>
          </a:lstStyle>
          <a:p>
            <a:endParaRPr lang="en-SG"/>
          </a:p>
        </p:txBody>
      </p:sp>
      <p:sp>
        <p:nvSpPr>
          <p:cNvPr id="20" name="Text Placeholder 21">
            <a:extLst>
              <a:ext uri="{FF2B5EF4-FFF2-40B4-BE49-F238E27FC236}">
                <a16:creationId xmlns:a16="http://schemas.microsoft.com/office/drawing/2014/main" id="{F0FCE94E-55A8-4BC8-89A0-34A4126A032F}"/>
              </a:ext>
            </a:extLst>
          </p:cNvPr>
          <p:cNvSpPr>
            <a:spLocks noGrp="1"/>
          </p:cNvSpPr>
          <p:nvPr>
            <p:ph type="body" sz="quarter" idx="83" hasCustomPrompt="1"/>
          </p:nvPr>
        </p:nvSpPr>
        <p:spPr>
          <a:xfrm>
            <a:off x="727145" y="285977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22" name="Content Placeholder 169">
            <a:extLst>
              <a:ext uri="{FF2B5EF4-FFF2-40B4-BE49-F238E27FC236}">
                <a16:creationId xmlns:a16="http://schemas.microsoft.com/office/drawing/2014/main" id="{890315AF-6C50-4986-81CE-C6C87FC037E9}"/>
              </a:ext>
            </a:extLst>
          </p:cNvPr>
          <p:cNvSpPr>
            <a:spLocks noGrp="1"/>
          </p:cNvSpPr>
          <p:nvPr>
            <p:ph sz="quarter" idx="168" hasCustomPrompt="1"/>
          </p:nvPr>
        </p:nvSpPr>
        <p:spPr>
          <a:xfrm>
            <a:off x="1017663" y="2144510"/>
            <a:ext cx="874297" cy="185562"/>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23" name="Rectangle 22">
            <a:extLst>
              <a:ext uri="{FF2B5EF4-FFF2-40B4-BE49-F238E27FC236}">
                <a16:creationId xmlns:a16="http://schemas.microsoft.com/office/drawing/2014/main" id="{F55E82C1-6EA9-4ECF-8F65-E4DDC13303E4}"/>
              </a:ext>
            </a:extLst>
          </p:cNvPr>
          <p:cNvSpPr/>
          <p:nvPr userDrawn="1"/>
        </p:nvSpPr>
        <p:spPr>
          <a:xfrm>
            <a:off x="2245446" y="149996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24" name="Text Placeholder 21">
            <a:extLst>
              <a:ext uri="{FF2B5EF4-FFF2-40B4-BE49-F238E27FC236}">
                <a16:creationId xmlns:a16="http://schemas.microsoft.com/office/drawing/2014/main" id="{B756AA24-502B-4BA9-A923-DB70B4953187}"/>
              </a:ext>
            </a:extLst>
          </p:cNvPr>
          <p:cNvSpPr>
            <a:spLocks noGrp="1"/>
          </p:cNvSpPr>
          <p:nvPr>
            <p:ph type="body" sz="quarter" idx="169" hasCustomPrompt="1"/>
          </p:nvPr>
        </p:nvSpPr>
        <p:spPr>
          <a:xfrm>
            <a:off x="2268492" y="161171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25" name="Text Placeholder 21">
            <a:extLst>
              <a:ext uri="{FF2B5EF4-FFF2-40B4-BE49-F238E27FC236}">
                <a16:creationId xmlns:a16="http://schemas.microsoft.com/office/drawing/2014/main" id="{E4E8C811-217B-4786-84E5-8294A2938637}"/>
              </a:ext>
            </a:extLst>
          </p:cNvPr>
          <p:cNvSpPr>
            <a:spLocks noGrp="1"/>
          </p:cNvSpPr>
          <p:nvPr>
            <p:ph type="body" sz="quarter" idx="170" hasCustomPrompt="1"/>
          </p:nvPr>
        </p:nvSpPr>
        <p:spPr>
          <a:xfrm>
            <a:off x="2268492" y="237320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26" name="Text Placeholder 21">
            <a:extLst>
              <a:ext uri="{FF2B5EF4-FFF2-40B4-BE49-F238E27FC236}">
                <a16:creationId xmlns:a16="http://schemas.microsoft.com/office/drawing/2014/main" id="{C6A17BCF-684D-47CB-B279-D07F939ECD13}"/>
              </a:ext>
            </a:extLst>
          </p:cNvPr>
          <p:cNvSpPr>
            <a:spLocks noGrp="1"/>
          </p:cNvSpPr>
          <p:nvPr>
            <p:ph type="body" sz="quarter" idx="171" hasCustomPrompt="1"/>
          </p:nvPr>
        </p:nvSpPr>
        <p:spPr>
          <a:xfrm>
            <a:off x="2340963" y="274634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27" name="Straight Connector 26">
            <a:extLst>
              <a:ext uri="{FF2B5EF4-FFF2-40B4-BE49-F238E27FC236}">
                <a16:creationId xmlns:a16="http://schemas.microsoft.com/office/drawing/2014/main" id="{87EC7D91-B3EF-41CE-8469-DC1970C2EB8D}"/>
              </a:ext>
            </a:extLst>
          </p:cNvPr>
          <p:cNvCxnSpPr>
            <a:cxnSpLocks/>
          </p:cNvCxnSpPr>
          <p:nvPr userDrawn="1"/>
        </p:nvCxnSpPr>
        <p:spPr>
          <a:xfrm>
            <a:off x="2245446" y="152548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Picture Placeholder 7">
            <a:extLst>
              <a:ext uri="{FF2B5EF4-FFF2-40B4-BE49-F238E27FC236}">
                <a16:creationId xmlns:a16="http://schemas.microsoft.com/office/drawing/2014/main" id="{391E66DA-7E6F-446F-979D-1C38FBF48115}"/>
              </a:ext>
            </a:extLst>
          </p:cNvPr>
          <p:cNvSpPr>
            <a:spLocks noGrp="1"/>
          </p:cNvSpPr>
          <p:nvPr>
            <p:ph type="pic" sz="quarter" idx="172"/>
          </p:nvPr>
        </p:nvSpPr>
        <p:spPr>
          <a:xfrm>
            <a:off x="2500265" y="1905140"/>
            <a:ext cx="647861" cy="265879"/>
          </a:xfrm>
        </p:spPr>
        <p:txBody>
          <a:bodyPr/>
          <a:lstStyle>
            <a:lvl1pPr>
              <a:defRPr>
                <a:latin typeface="+mn-lt"/>
              </a:defRPr>
            </a:lvl1pPr>
          </a:lstStyle>
          <a:p>
            <a:endParaRPr lang="en-SG"/>
          </a:p>
        </p:txBody>
      </p:sp>
      <p:sp>
        <p:nvSpPr>
          <p:cNvPr id="29" name="Text Placeholder 21">
            <a:extLst>
              <a:ext uri="{FF2B5EF4-FFF2-40B4-BE49-F238E27FC236}">
                <a16:creationId xmlns:a16="http://schemas.microsoft.com/office/drawing/2014/main" id="{5D804E55-0B3F-46EA-879D-0BFAF725E13C}"/>
              </a:ext>
            </a:extLst>
          </p:cNvPr>
          <p:cNvSpPr>
            <a:spLocks noGrp="1"/>
          </p:cNvSpPr>
          <p:nvPr>
            <p:ph type="body" sz="quarter" idx="173" hasCustomPrompt="1"/>
          </p:nvPr>
        </p:nvSpPr>
        <p:spPr>
          <a:xfrm>
            <a:off x="2270129" y="285977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30" name="Content Placeholder 169">
            <a:extLst>
              <a:ext uri="{FF2B5EF4-FFF2-40B4-BE49-F238E27FC236}">
                <a16:creationId xmlns:a16="http://schemas.microsoft.com/office/drawing/2014/main" id="{5EF97DD0-79D8-4AB6-961A-2A353EB72B7C}"/>
              </a:ext>
            </a:extLst>
          </p:cNvPr>
          <p:cNvSpPr>
            <a:spLocks noGrp="1"/>
          </p:cNvSpPr>
          <p:nvPr>
            <p:ph sz="quarter" idx="174" hasCustomPrompt="1"/>
          </p:nvPr>
        </p:nvSpPr>
        <p:spPr>
          <a:xfrm>
            <a:off x="2500178" y="221073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31" name="Rectangle 30">
            <a:extLst>
              <a:ext uri="{FF2B5EF4-FFF2-40B4-BE49-F238E27FC236}">
                <a16:creationId xmlns:a16="http://schemas.microsoft.com/office/drawing/2014/main" id="{337EB837-2ED4-4DFB-A333-F3C9288C174A}"/>
              </a:ext>
            </a:extLst>
          </p:cNvPr>
          <p:cNvSpPr/>
          <p:nvPr userDrawn="1"/>
        </p:nvSpPr>
        <p:spPr>
          <a:xfrm>
            <a:off x="3650414" y="149996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32" name="Text Placeholder 21">
            <a:extLst>
              <a:ext uri="{FF2B5EF4-FFF2-40B4-BE49-F238E27FC236}">
                <a16:creationId xmlns:a16="http://schemas.microsoft.com/office/drawing/2014/main" id="{9E8B36A4-68D3-4C7B-9F70-EDE4826B696B}"/>
              </a:ext>
            </a:extLst>
          </p:cNvPr>
          <p:cNvSpPr>
            <a:spLocks noGrp="1"/>
          </p:cNvSpPr>
          <p:nvPr>
            <p:ph type="body" sz="quarter" idx="175" hasCustomPrompt="1"/>
          </p:nvPr>
        </p:nvSpPr>
        <p:spPr>
          <a:xfrm>
            <a:off x="3673460" y="161171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33" name="Text Placeholder 21">
            <a:extLst>
              <a:ext uri="{FF2B5EF4-FFF2-40B4-BE49-F238E27FC236}">
                <a16:creationId xmlns:a16="http://schemas.microsoft.com/office/drawing/2014/main" id="{16F545E7-BB95-4506-839E-B9E28379E1A4}"/>
              </a:ext>
            </a:extLst>
          </p:cNvPr>
          <p:cNvSpPr>
            <a:spLocks noGrp="1"/>
          </p:cNvSpPr>
          <p:nvPr>
            <p:ph type="body" sz="quarter" idx="176" hasCustomPrompt="1"/>
          </p:nvPr>
        </p:nvSpPr>
        <p:spPr>
          <a:xfrm>
            <a:off x="3673460" y="237320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34" name="Text Placeholder 21">
            <a:extLst>
              <a:ext uri="{FF2B5EF4-FFF2-40B4-BE49-F238E27FC236}">
                <a16:creationId xmlns:a16="http://schemas.microsoft.com/office/drawing/2014/main" id="{221160D8-570C-47BB-92BB-81EDAC801B95}"/>
              </a:ext>
            </a:extLst>
          </p:cNvPr>
          <p:cNvSpPr>
            <a:spLocks noGrp="1"/>
          </p:cNvSpPr>
          <p:nvPr>
            <p:ph type="body" sz="quarter" idx="177" hasCustomPrompt="1"/>
          </p:nvPr>
        </p:nvSpPr>
        <p:spPr>
          <a:xfrm>
            <a:off x="3745931" y="274634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35" name="Straight Connector 34">
            <a:extLst>
              <a:ext uri="{FF2B5EF4-FFF2-40B4-BE49-F238E27FC236}">
                <a16:creationId xmlns:a16="http://schemas.microsoft.com/office/drawing/2014/main" id="{CD547445-A35D-48C5-B563-863020B4228E}"/>
              </a:ext>
            </a:extLst>
          </p:cNvPr>
          <p:cNvCxnSpPr>
            <a:cxnSpLocks/>
          </p:cNvCxnSpPr>
          <p:nvPr userDrawn="1"/>
        </p:nvCxnSpPr>
        <p:spPr>
          <a:xfrm>
            <a:off x="3650414" y="152548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Picture Placeholder 7">
            <a:extLst>
              <a:ext uri="{FF2B5EF4-FFF2-40B4-BE49-F238E27FC236}">
                <a16:creationId xmlns:a16="http://schemas.microsoft.com/office/drawing/2014/main" id="{FAA2B158-4B80-4A07-B5BC-05172D58F8E5}"/>
              </a:ext>
            </a:extLst>
          </p:cNvPr>
          <p:cNvSpPr>
            <a:spLocks noGrp="1"/>
          </p:cNvSpPr>
          <p:nvPr>
            <p:ph type="pic" sz="quarter" idx="178"/>
          </p:nvPr>
        </p:nvSpPr>
        <p:spPr>
          <a:xfrm>
            <a:off x="3905233" y="1905140"/>
            <a:ext cx="647861" cy="265879"/>
          </a:xfrm>
        </p:spPr>
        <p:txBody>
          <a:bodyPr/>
          <a:lstStyle>
            <a:lvl1pPr>
              <a:defRPr>
                <a:latin typeface="+mn-lt"/>
              </a:defRPr>
            </a:lvl1pPr>
          </a:lstStyle>
          <a:p>
            <a:endParaRPr lang="en-SG"/>
          </a:p>
        </p:txBody>
      </p:sp>
      <p:sp>
        <p:nvSpPr>
          <p:cNvPr id="37" name="Text Placeholder 21">
            <a:extLst>
              <a:ext uri="{FF2B5EF4-FFF2-40B4-BE49-F238E27FC236}">
                <a16:creationId xmlns:a16="http://schemas.microsoft.com/office/drawing/2014/main" id="{2ED975DB-4748-440F-BE6C-27772309A1E4}"/>
              </a:ext>
            </a:extLst>
          </p:cNvPr>
          <p:cNvSpPr>
            <a:spLocks noGrp="1"/>
          </p:cNvSpPr>
          <p:nvPr>
            <p:ph type="body" sz="quarter" idx="179" hasCustomPrompt="1"/>
          </p:nvPr>
        </p:nvSpPr>
        <p:spPr>
          <a:xfrm>
            <a:off x="3675097" y="285977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38" name="Content Placeholder 169">
            <a:extLst>
              <a:ext uri="{FF2B5EF4-FFF2-40B4-BE49-F238E27FC236}">
                <a16:creationId xmlns:a16="http://schemas.microsoft.com/office/drawing/2014/main" id="{7ACAC7E4-7864-428F-AD1E-A4AF66B20EE9}"/>
              </a:ext>
            </a:extLst>
          </p:cNvPr>
          <p:cNvSpPr>
            <a:spLocks noGrp="1"/>
          </p:cNvSpPr>
          <p:nvPr>
            <p:ph sz="quarter" idx="180" hasCustomPrompt="1"/>
          </p:nvPr>
        </p:nvSpPr>
        <p:spPr>
          <a:xfrm>
            <a:off x="3905146" y="221073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39" name="Rectangle 38">
            <a:extLst>
              <a:ext uri="{FF2B5EF4-FFF2-40B4-BE49-F238E27FC236}">
                <a16:creationId xmlns:a16="http://schemas.microsoft.com/office/drawing/2014/main" id="{D2F5594A-9092-4D43-A31C-38821A4A2836}"/>
              </a:ext>
            </a:extLst>
          </p:cNvPr>
          <p:cNvSpPr/>
          <p:nvPr userDrawn="1"/>
        </p:nvSpPr>
        <p:spPr>
          <a:xfrm>
            <a:off x="5121458" y="149996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40" name="Text Placeholder 21">
            <a:extLst>
              <a:ext uri="{FF2B5EF4-FFF2-40B4-BE49-F238E27FC236}">
                <a16:creationId xmlns:a16="http://schemas.microsoft.com/office/drawing/2014/main" id="{D7CE9E65-23A0-4B97-BFDF-344513428CFC}"/>
              </a:ext>
            </a:extLst>
          </p:cNvPr>
          <p:cNvSpPr>
            <a:spLocks noGrp="1"/>
          </p:cNvSpPr>
          <p:nvPr>
            <p:ph type="body" sz="quarter" idx="181" hasCustomPrompt="1"/>
          </p:nvPr>
        </p:nvSpPr>
        <p:spPr>
          <a:xfrm>
            <a:off x="5144504" y="161171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41" name="Text Placeholder 21">
            <a:extLst>
              <a:ext uri="{FF2B5EF4-FFF2-40B4-BE49-F238E27FC236}">
                <a16:creationId xmlns:a16="http://schemas.microsoft.com/office/drawing/2014/main" id="{2A746523-774B-4BA6-9CA1-2919B0B4B99A}"/>
              </a:ext>
            </a:extLst>
          </p:cNvPr>
          <p:cNvSpPr>
            <a:spLocks noGrp="1"/>
          </p:cNvSpPr>
          <p:nvPr>
            <p:ph type="body" sz="quarter" idx="182" hasCustomPrompt="1"/>
          </p:nvPr>
        </p:nvSpPr>
        <p:spPr>
          <a:xfrm>
            <a:off x="5144504" y="237320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42" name="Text Placeholder 21">
            <a:extLst>
              <a:ext uri="{FF2B5EF4-FFF2-40B4-BE49-F238E27FC236}">
                <a16:creationId xmlns:a16="http://schemas.microsoft.com/office/drawing/2014/main" id="{AB7A04C6-23C6-4126-B447-9092EC1DE612}"/>
              </a:ext>
            </a:extLst>
          </p:cNvPr>
          <p:cNvSpPr>
            <a:spLocks noGrp="1"/>
          </p:cNvSpPr>
          <p:nvPr>
            <p:ph type="body" sz="quarter" idx="183" hasCustomPrompt="1"/>
          </p:nvPr>
        </p:nvSpPr>
        <p:spPr>
          <a:xfrm>
            <a:off x="5216975" y="274634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43" name="Straight Connector 42">
            <a:extLst>
              <a:ext uri="{FF2B5EF4-FFF2-40B4-BE49-F238E27FC236}">
                <a16:creationId xmlns:a16="http://schemas.microsoft.com/office/drawing/2014/main" id="{8C0D1C59-1D4F-44CD-9ED5-53CCBF93A422}"/>
              </a:ext>
            </a:extLst>
          </p:cNvPr>
          <p:cNvCxnSpPr>
            <a:cxnSpLocks/>
          </p:cNvCxnSpPr>
          <p:nvPr userDrawn="1"/>
        </p:nvCxnSpPr>
        <p:spPr>
          <a:xfrm>
            <a:off x="5121458" y="152548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Picture Placeholder 7">
            <a:extLst>
              <a:ext uri="{FF2B5EF4-FFF2-40B4-BE49-F238E27FC236}">
                <a16:creationId xmlns:a16="http://schemas.microsoft.com/office/drawing/2014/main" id="{37C34675-362A-4635-982D-CCD3BA93D036}"/>
              </a:ext>
            </a:extLst>
          </p:cNvPr>
          <p:cNvSpPr>
            <a:spLocks noGrp="1"/>
          </p:cNvSpPr>
          <p:nvPr>
            <p:ph type="pic" sz="quarter" idx="184"/>
          </p:nvPr>
        </p:nvSpPr>
        <p:spPr>
          <a:xfrm>
            <a:off x="5376277" y="1905140"/>
            <a:ext cx="647861" cy="265879"/>
          </a:xfrm>
        </p:spPr>
        <p:txBody>
          <a:bodyPr/>
          <a:lstStyle>
            <a:lvl1pPr>
              <a:defRPr>
                <a:latin typeface="+mn-lt"/>
              </a:defRPr>
            </a:lvl1pPr>
          </a:lstStyle>
          <a:p>
            <a:endParaRPr lang="en-SG"/>
          </a:p>
        </p:txBody>
      </p:sp>
      <p:sp>
        <p:nvSpPr>
          <p:cNvPr id="45" name="Text Placeholder 21">
            <a:extLst>
              <a:ext uri="{FF2B5EF4-FFF2-40B4-BE49-F238E27FC236}">
                <a16:creationId xmlns:a16="http://schemas.microsoft.com/office/drawing/2014/main" id="{D9AE32C0-B28C-41C0-BC23-738ED6D5CED2}"/>
              </a:ext>
            </a:extLst>
          </p:cNvPr>
          <p:cNvSpPr>
            <a:spLocks noGrp="1"/>
          </p:cNvSpPr>
          <p:nvPr>
            <p:ph type="body" sz="quarter" idx="185" hasCustomPrompt="1"/>
          </p:nvPr>
        </p:nvSpPr>
        <p:spPr>
          <a:xfrm>
            <a:off x="5146141" y="285977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46" name="Content Placeholder 169">
            <a:extLst>
              <a:ext uri="{FF2B5EF4-FFF2-40B4-BE49-F238E27FC236}">
                <a16:creationId xmlns:a16="http://schemas.microsoft.com/office/drawing/2014/main" id="{714187D8-BCA3-41DC-9860-581E67E7CC14}"/>
              </a:ext>
            </a:extLst>
          </p:cNvPr>
          <p:cNvSpPr>
            <a:spLocks noGrp="1"/>
          </p:cNvSpPr>
          <p:nvPr>
            <p:ph sz="quarter" idx="186" hasCustomPrompt="1"/>
          </p:nvPr>
        </p:nvSpPr>
        <p:spPr>
          <a:xfrm>
            <a:off x="5376190" y="221073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47" name="Rectangle 46">
            <a:extLst>
              <a:ext uri="{FF2B5EF4-FFF2-40B4-BE49-F238E27FC236}">
                <a16:creationId xmlns:a16="http://schemas.microsoft.com/office/drawing/2014/main" id="{536F80E2-A88B-4716-8421-35943393C6D3}"/>
              </a:ext>
            </a:extLst>
          </p:cNvPr>
          <p:cNvSpPr/>
          <p:nvPr userDrawn="1"/>
        </p:nvSpPr>
        <p:spPr>
          <a:xfrm>
            <a:off x="6592254" y="149996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48" name="Text Placeholder 21">
            <a:extLst>
              <a:ext uri="{FF2B5EF4-FFF2-40B4-BE49-F238E27FC236}">
                <a16:creationId xmlns:a16="http://schemas.microsoft.com/office/drawing/2014/main" id="{6B10FF4A-10F0-441C-A79E-1FA53B6661DB}"/>
              </a:ext>
            </a:extLst>
          </p:cNvPr>
          <p:cNvSpPr>
            <a:spLocks noGrp="1"/>
          </p:cNvSpPr>
          <p:nvPr>
            <p:ph type="body" sz="quarter" idx="187" hasCustomPrompt="1"/>
          </p:nvPr>
        </p:nvSpPr>
        <p:spPr>
          <a:xfrm>
            <a:off x="6615300" y="161171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49" name="Text Placeholder 21">
            <a:extLst>
              <a:ext uri="{FF2B5EF4-FFF2-40B4-BE49-F238E27FC236}">
                <a16:creationId xmlns:a16="http://schemas.microsoft.com/office/drawing/2014/main" id="{7365B348-599F-40CF-9DAD-A80911A0656D}"/>
              </a:ext>
            </a:extLst>
          </p:cNvPr>
          <p:cNvSpPr>
            <a:spLocks noGrp="1"/>
          </p:cNvSpPr>
          <p:nvPr>
            <p:ph type="body" sz="quarter" idx="188" hasCustomPrompt="1"/>
          </p:nvPr>
        </p:nvSpPr>
        <p:spPr>
          <a:xfrm>
            <a:off x="6615300" y="237320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50" name="Text Placeholder 21">
            <a:extLst>
              <a:ext uri="{FF2B5EF4-FFF2-40B4-BE49-F238E27FC236}">
                <a16:creationId xmlns:a16="http://schemas.microsoft.com/office/drawing/2014/main" id="{2172D782-B709-4635-B5FF-CCF9B6BEB11F}"/>
              </a:ext>
            </a:extLst>
          </p:cNvPr>
          <p:cNvSpPr>
            <a:spLocks noGrp="1"/>
          </p:cNvSpPr>
          <p:nvPr>
            <p:ph type="body" sz="quarter" idx="189" hasCustomPrompt="1"/>
          </p:nvPr>
        </p:nvSpPr>
        <p:spPr>
          <a:xfrm>
            <a:off x="6687771" y="274634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51" name="Straight Connector 50">
            <a:extLst>
              <a:ext uri="{FF2B5EF4-FFF2-40B4-BE49-F238E27FC236}">
                <a16:creationId xmlns:a16="http://schemas.microsoft.com/office/drawing/2014/main" id="{BC8EFE2F-815E-4FB6-B121-CAAD020BBD6E}"/>
              </a:ext>
            </a:extLst>
          </p:cNvPr>
          <p:cNvCxnSpPr>
            <a:cxnSpLocks/>
          </p:cNvCxnSpPr>
          <p:nvPr userDrawn="1"/>
        </p:nvCxnSpPr>
        <p:spPr>
          <a:xfrm>
            <a:off x="6592254" y="152548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Picture Placeholder 7">
            <a:extLst>
              <a:ext uri="{FF2B5EF4-FFF2-40B4-BE49-F238E27FC236}">
                <a16:creationId xmlns:a16="http://schemas.microsoft.com/office/drawing/2014/main" id="{5B5D86F4-7C03-40C9-A19B-FF5137795A8A}"/>
              </a:ext>
            </a:extLst>
          </p:cNvPr>
          <p:cNvSpPr>
            <a:spLocks noGrp="1"/>
          </p:cNvSpPr>
          <p:nvPr>
            <p:ph type="pic" sz="quarter" idx="190"/>
          </p:nvPr>
        </p:nvSpPr>
        <p:spPr>
          <a:xfrm>
            <a:off x="6847073" y="1905140"/>
            <a:ext cx="647861" cy="265879"/>
          </a:xfrm>
        </p:spPr>
        <p:txBody>
          <a:bodyPr/>
          <a:lstStyle>
            <a:lvl1pPr>
              <a:defRPr>
                <a:latin typeface="+mn-lt"/>
              </a:defRPr>
            </a:lvl1pPr>
          </a:lstStyle>
          <a:p>
            <a:endParaRPr lang="en-SG"/>
          </a:p>
        </p:txBody>
      </p:sp>
      <p:sp>
        <p:nvSpPr>
          <p:cNvPr id="53" name="Text Placeholder 21">
            <a:extLst>
              <a:ext uri="{FF2B5EF4-FFF2-40B4-BE49-F238E27FC236}">
                <a16:creationId xmlns:a16="http://schemas.microsoft.com/office/drawing/2014/main" id="{D1679F30-9F99-44A8-8270-C96FBF05A51B}"/>
              </a:ext>
            </a:extLst>
          </p:cNvPr>
          <p:cNvSpPr>
            <a:spLocks noGrp="1"/>
          </p:cNvSpPr>
          <p:nvPr>
            <p:ph type="body" sz="quarter" idx="191" hasCustomPrompt="1"/>
          </p:nvPr>
        </p:nvSpPr>
        <p:spPr>
          <a:xfrm>
            <a:off x="6616937" y="285977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54" name="Content Placeholder 169">
            <a:extLst>
              <a:ext uri="{FF2B5EF4-FFF2-40B4-BE49-F238E27FC236}">
                <a16:creationId xmlns:a16="http://schemas.microsoft.com/office/drawing/2014/main" id="{575F25F5-0D7D-4EEA-B475-A5E54798CE0A}"/>
              </a:ext>
            </a:extLst>
          </p:cNvPr>
          <p:cNvSpPr>
            <a:spLocks noGrp="1"/>
          </p:cNvSpPr>
          <p:nvPr>
            <p:ph sz="quarter" idx="192" hasCustomPrompt="1"/>
          </p:nvPr>
        </p:nvSpPr>
        <p:spPr>
          <a:xfrm>
            <a:off x="6846986" y="221073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55" name="Rectangle 54">
            <a:extLst>
              <a:ext uri="{FF2B5EF4-FFF2-40B4-BE49-F238E27FC236}">
                <a16:creationId xmlns:a16="http://schemas.microsoft.com/office/drawing/2014/main" id="{8266032C-9D62-4D82-BB5D-B1F8F71EFF80}"/>
              </a:ext>
            </a:extLst>
          </p:cNvPr>
          <p:cNvSpPr/>
          <p:nvPr userDrawn="1"/>
        </p:nvSpPr>
        <p:spPr>
          <a:xfrm>
            <a:off x="8066230" y="149996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56" name="Text Placeholder 21">
            <a:extLst>
              <a:ext uri="{FF2B5EF4-FFF2-40B4-BE49-F238E27FC236}">
                <a16:creationId xmlns:a16="http://schemas.microsoft.com/office/drawing/2014/main" id="{6358DDA5-44FB-4D55-828E-38466A67824C}"/>
              </a:ext>
            </a:extLst>
          </p:cNvPr>
          <p:cNvSpPr>
            <a:spLocks noGrp="1"/>
          </p:cNvSpPr>
          <p:nvPr>
            <p:ph type="body" sz="quarter" idx="193" hasCustomPrompt="1"/>
          </p:nvPr>
        </p:nvSpPr>
        <p:spPr>
          <a:xfrm>
            <a:off x="8089276" y="161171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57" name="Text Placeholder 21">
            <a:extLst>
              <a:ext uri="{FF2B5EF4-FFF2-40B4-BE49-F238E27FC236}">
                <a16:creationId xmlns:a16="http://schemas.microsoft.com/office/drawing/2014/main" id="{97FC111C-2A44-4889-A776-39EA9E8A61CD}"/>
              </a:ext>
            </a:extLst>
          </p:cNvPr>
          <p:cNvSpPr>
            <a:spLocks noGrp="1"/>
          </p:cNvSpPr>
          <p:nvPr>
            <p:ph type="body" sz="quarter" idx="194" hasCustomPrompt="1"/>
          </p:nvPr>
        </p:nvSpPr>
        <p:spPr>
          <a:xfrm>
            <a:off x="8089276" y="237320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58" name="Text Placeholder 21">
            <a:extLst>
              <a:ext uri="{FF2B5EF4-FFF2-40B4-BE49-F238E27FC236}">
                <a16:creationId xmlns:a16="http://schemas.microsoft.com/office/drawing/2014/main" id="{6E6BF0D6-08A0-44DF-BD23-6A022A914C67}"/>
              </a:ext>
            </a:extLst>
          </p:cNvPr>
          <p:cNvSpPr>
            <a:spLocks noGrp="1"/>
          </p:cNvSpPr>
          <p:nvPr>
            <p:ph type="body" sz="quarter" idx="195" hasCustomPrompt="1"/>
          </p:nvPr>
        </p:nvSpPr>
        <p:spPr>
          <a:xfrm>
            <a:off x="8161747" y="274634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59" name="Straight Connector 58">
            <a:extLst>
              <a:ext uri="{FF2B5EF4-FFF2-40B4-BE49-F238E27FC236}">
                <a16:creationId xmlns:a16="http://schemas.microsoft.com/office/drawing/2014/main" id="{934C5F47-782F-4969-B53A-4E26F7F50A07}"/>
              </a:ext>
            </a:extLst>
          </p:cNvPr>
          <p:cNvCxnSpPr>
            <a:cxnSpLocks/>
          </p:cNvCxnSpPr>
          <p:nvPr userDrawn="1"/>
        </p:nvCxnSpPr>
        <p:spPr>
          <a:xfrm>
            <a:off x="8066230" y="152548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Picture Placeholder 7">
            <a:extLst>
              <a:ext uri="{FF2B5EF4-FFF2-40B4-BE49-F238E27FC236}">
                <a16:creationId xmlns:a16="http://schemas.microsoft.com/office/drawing/2014/main" id="{0EE905EC-5BCE-4241-B4CB-8BC3B1E52048}"/>
              </a:ext>
            </a:extLst>
          </p:cNvPr>
          <p:cNvSpPr>
            <a:spLocks noGrp="1"/>
          </p:cNvSpPr>
          <p:nvPr>
            <p:ph type="pic" sz="quarter" idx="196"/>
          </p:nvPr>
        </p:nvSpPr>
        <p:spPr>
          <a:xfrm>
            <a:off x="8321049" y="1905140"/>
            <a:ext cx="647861" cy="265879"/>
          </a:xfrm>
        </p:spPr>
        <p:txBody>
          <a:bodyPr/>
          <a:lstStyle>
            <a:lvl1pPr>
              <a:defRPr>
                <a:latin typeface="+mn-lt"/>
              </a:defRPr>
            </a:lvl1pPr>
          </a:lstStyle>
          <a:p>
            <a:endParaRPr lang="en-SG"/>
          </a:p>
        </p:txBody>
      </p:sp>
      <p:sp>
        <p:nvSpPr>
          <p:cNvPr id="61" name="Text Placeholder 21">
            <a:extLst>
              <a:ext uri="{FF2B5EF4-FFF2-40B4-BE49-F238E27FC236}">
                <a16:creationId xmlns:a16="http://schemas.microsoft.com/office/drawing/2014/main" id="{B96744A5-B41D-49D5-ABAE-7D37F0A6B697}"/>
              </a:ext>
            </a:extLst>
          </p:cNvPr>
          <p:cNvSpPr>
            <a:spLocks noGrp="1"/>
          </p:cNvSpPr>
          <p:nvPr>
            <p:ph type="body" sz="quarter" idx="197" hasCustomPrompt="1"/>
          </p:nvPr>
        </p:nvSpPr>
        <p:spPr>
          <a:xfrm>
            <a:off x="8090913" y="285977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62" name="Content Placeholder 169">
            <a:extLst>
              <a:ext uri="{FF2B5EF4-FFF2-40B4-BE49-F238E27FC236}">
                <a16:creationId xmlns:a16="http://schemas.microsoft.com/office/drawing/2014/main" id="{ADCD7EE6-F317-41AB-9968-33265387514A}"/>
              </a:ext>
            </a:extLst>
          </p:cNvPr>
          <p:cNvSpPr>
            <a:spLocks noGrp="1"/>
          </p:cNvSpPr>
          <p:nvPr>
            <p:ph sz="quarter" idx="198" hasCustomPrompt="1"/>
          </p:nvPr>
        </p:nvSpPr>
        <p:spPr>
          <a:xfrm>
            <a:off x="8320962" y="221073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63" name="Rectangle 62">
            <a:extLst>
              <a:ext uri="{FF2B5EF4-FFF2-40B4-BE49-F238E27FC236}">
                <a16:creationId xmlns:a16="http://schemas.microsoft.com/office/drawing/2014/main" id="{0414B746-0F34-412C-9A31-9C48DA18C953}"/>
              </a:ext>
            </a:extLst>
          </p:cNvPr>
          <p:cNvSpPr/>
          <p:nvPr userDrawn="1"/>
        </p:nvSpPr>
        <p:spPr>
          <a:xfrm>
            <a:off x="702462" y="3221147"/>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64" name="Text Placeholder 21">
            <a:extLst>
              <a:ext uri="{FF2B5EF4-FFF2-40B4-BE49-F238E27FC236}">
                <a16:creationId xmlns:a16="http://schemas.microsoft.com/office/drawing/2014/main" id="{5A1CA9BD-56E7-4880-A2B7-D0287E7FB9A9}"/>
              </a:ext>
            </a:extLst>
          </p:cNvPr>
          <p:cNvSpPr>
            <a:spLocks noGrp="1"/>
          </p:cNvSpPr>
          <p:nvPr>
            <p:ph type="body" sz="quarter" idx="199" hasCustomPrompt="1"/>
          </p:nvPr>
        </p:nvSpPr>
        <p:spPr>
          <a:xfrm>
            <a:off x="725508" y="3332901"/>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65" name="Text Placeholder 21">
            <a:extLst>
              <a:ext uri="{FF2B5EF4-FFF2-40B4-BE49-F238E27FC236}">
                <a16:creationId xmlns:a16="http://schemas.microsoft.com/office/drawing/2014/main" id="{602236D9-6830-430A-B05A-0E510F80F5D6}"/>
              </a:ext>
            </a:extLst>
          </p:cNvPr>
          <p:cNvSpPr>
            <a:spLocks noGrp="1"/>
          </p:cNvSpPr>
          <p:nvPr>
            <p:ph type="body" sz="quarter" idx="200" hasCustomPrompt="1"/>
          </p:nvPr>
        </p:nvSpPr>
        <p:spPr>
          <a:xfrm>
            <a:off x="725508" y="4094386"/>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66" name="Text Placeholder 21">
            <a:extLst>
              <a:ext uri="{FF2B5EF4-FFF2-40B4-BE49-F238E27FC236}">
                <a16:creationId xmlns:a16="http://schemas.microsoft.com/office/drawing/2014/main" id="{3E0D3C44-3FD5-4128-AC61-D4A457ADE957}"/>
              </a:ext>
            </a:extLst>
          </p:cNvPr>
          <p:cNvSpPr>
            <a:spLocks noGrp="1"/>
          </p:cNvSpPr>
          <p:nvPr>
            <p:ph type="body" sz="quarter" idx="201" hasCustomPrompt="1"/>
          </p:nvPr>
        </p:nvSpPr>
        <p:spPr>
          <a:xfrm>
            <a:off x="797979" y="4467525"/>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67" name="Straight Connector 66">
            <a:extLst>
              <a:ext uri="{FF2B5EF4-FFF2-40B4-BE49-F238E27FC236}">
                <a16:creationId xmlns:a16="http://schemas.microsoft.com/office/drawing/2014/main" id="{5DCFBCDD-F048-40BD-B36B-3C28B77A5590}"/>
              </a:ext>
            </a:extLst>
          </p:cNvPr>
          <p:cNvCxnSpPr>
            <a:cxnSpLocks/>
          </p:cNvCxnSpPr>
          <p:nvPr userDrawn="1"/>
        </p:nvCxnSpPr>
        <p:spPr>
          <a:xfrm>
            <a:off x="702462" y="3246666"/>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8" name="Picture Placeholder 7">
            <a:extLst>
              <a:ext uri="{FF2B5EF4-FFF2-40B4-BE49-F238E27FC236}">
                <a16:creationId xmlns:a16="http://schemas.microsoft.com/office/drawing/2014/main" id="{B3F8C298-A40A-4B3A-94C8-433231BCA327}"/>
              </a:ext>
            </a:extLst>
          </p:cNvPr>
          <p:cNvSpPr>
            <a:spLocks noGrp="1"/>
          </p:cNvSpPr>
          <p:nvPr>
            <p:ph type="pic" sz="quarter" idx="202"/>
          </p:nvPr>
        </p:nvSpPr>
        <p:spPr>
          <a:xfrm>
            <a:off x="957281" y="3626325"/>
            <a:ext cx="647861" cy="265879"/>
          </a:xfrm>
        </p:spPr>
        <p:txBody>
          <a:bodyPr/>
          <a:lstStyle>
            <a:lvl1pPr>
              <a:defRPr>
                <a:latin typeface="+mn-lt"/>
              </a:defRPr>
            </a:lvl1pPr>
          </a:lstStyle>
          <a:p>
            <a:endParaRPr lang="en-SG"/>
          </a:p>
        </p:txBody>
      </p:sp>
      <p:sp>
        <p:nvSpPr>
          <p:cNvPr id="69" name="Text Placeholder 21">
            <a:extLst>
              <a:ext uri="{FF2B5EF4-FFF2-40B4-BE49-F238E27FC236}">
                <a16:creationId xmlns:a16="http://schemas.microsoft.com/office/drawing/2014/main" id="{99E3C622-6A69-45CB-B815-A3C5915807E9}"/>
              </a:ext>
            </a:extLst>
          </p:cNvPr>
          <p:cNvSpPr>
            <a:spLocks noGrp="1"/>
          </p:cNvSpPr>
          <p:nvPr>
            <p:ph type="body" sz="quarter" idx="203" hasCustomPrompt="1"/>
          </p:nvPr>
        </p:nvSpPr>
        <p:spPr>
          <a:xfrm>
            <a:off x="727145" y="4580962"/>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70" name="Content Placeholder 169">
            <a:extLst>
              <a:ext uri="{FF2B5EF4-FFF2-40B4-BE49-F238E27FC236}">
                <a16:creationId xmlns:a16="http://schemas.microsoft.com/office/drawing/2014/main" id="{ED912940-0F3C-4FB8-BA16-356BB80CBD42}"/>
              </a:ext>
            </a:extLst>
          </p:cNvPr>
          <p:cNvSpPr>
            <a:spLocks noGrp="1"/>
          </p:cNvSpPr>
          <p:nvPr>
            <p:ph sz="quarter" idx="204" hasCustomPrompt="1"/>
          </p:nvPr>
        </p:nvSpPr>
        <p:spPr>
          <a:xfrm>
            <a:off x="957194" y="3931919"/>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71" name="Rectangle 70">
            <a:extLst>
              <a:ext uri="{FF2B5EF4-FFF2-40B4-BE49-F238E27FC236}">
                <a16:creationId xmlns:a16="http://schemas.microsoft.com/office/drawing/2014/main" id="{AC099E97-9997-4ADC-A8B8-517AB13F6588}"/>
              </a:ext>
            </a:extLst>
          </p:cNvPr>
          <p:cNvSpPr/>
          <p:nvPr userDrawn="1"/>
        </p:nvSpPr>
        <p:spPr>
          <a:xfrm>
            <a:off x="2176438" y="3221147"/>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72" name="Text Placeholder 21">
            <a:extLst>
              <a:ext uri="{FF2B5EF4-FFF2-40B4-BE49-F238E27FC236}">
                <a16:creationId xmlns:a16="http://schemas.microsoft.com/office/drawing/2014/main" id="{242339EF-3E2A-41E1-946F-45A857B26EF1}"/>
              </a:ext>
            </a:extLst>
          </p:cNvPr>
          <p:cNvSpPr>
            <a:spLocks noGrp="1"/>
          </p:cNvSpPr>
          <p:nvPr>
            <p:ph type="body" sz="quarter" idx="205" hasCustomPrompt="1"/>
          </p:nvPr>
        </p:nvSpPr>
        <p:spPr>
          <a:xfrm>
            <a:off x="2199484" y="3332901"/>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73" name="Text Placeholder 21">
            <a:extLst>
              <a:ext uri="{FF2B5EF4-FFF2-40B4-BE49-F238E27FC236}">
                <a16:creationId xmlns:a16="http://schemas.microsoft.com/office/drawing/2014/main" id="{F9192B07-9B7C-4290-BE39-FF1FB15DFE02}"/>
              </a:ext>
            </a:extLst>
          </p:cNvPr>
          <p:cNvSpPr>
            <a:spLocks noGrp="1"/>
          </p:cNvSpPr>
          <p:nvPr>
            <p:ph type="body" sz="quarter" idx="206" hasCustomPrompt="1"/>
          </p:nvPr>
        </p:nvSpPr>
        <p:spPr>
          <a:xfrm>
            <a:off x="2199484" y="4094386"/>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74" name="Text Placeholder 21">
            <a:extLst>
              <a:ext uri="{FF2B5EF4-FFF2-40B4-BE49-F238E27FC236}">
                <a16:creationId xmlns:a16="http://schemas.microsoft.com/office/drawing/2014/main" id="{669AC745-DE01-4FFF-9D96-31B09B5A6BE5}"/>
              </a:ext>
            </a:extLst>
          </p:cNvPr>
          <p:cNvSpPr>
            <a:spLocks noGrp="1"/>
          </p:cNvSpPr>
          <p:nvPr>
            <p:ph type="body" sz="quarter" idx="207" hasCustomPrompt="1"/>
          </p:nvPr>
        </p:nvSpPr>
        <p:spPr>
          <a:xfrm>
            <a:off x="2271955" y="4467525"/>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75" name="Straight Connector 74">
            <a:extLst>
              <a:ext uri="{FF2B5EF4-FFF2-40B4-BE49-F238E27FC236}">
                <a16:creationId xmlns:a16="http://schemas.microsoft.com/office/drawing/2014/main" id="{15636867-57C6-4A01-A76F-00DC598E376C}"/>
              </a:ext>
            </a:extLst>
          </p:cNvPr>
          <p:cNvCxnSpPr>
            <a:cxnSpLocks/>
          </p:cNvCxnSpPr>
          <p:nvPr userDrawn="1"/>
        </p:nvCxnSpPr>
        <p:spPr>
          <a:xfrm>
            <a:off x="2176438" y="3246666"/>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Picture Placeholder 7">
            <a:extLst>
              <a:ext uri="{FF2B5EF4-FFF2-40B4-BE49-F238E27FC236}">
                <a16:creationId xmlns:a16="http://schemas.microsoft.com/office/drawing/2014/main" id="{E49C11E2-6E1F-4B6F-8709-4C6EAD53DA5B}"/>
              </a:ext>
            </a:extLst>
          </p:cNvPr>
          <p:cNvSpPr>
            <a:spLocks noGrp="1"/>
          </p:cNvSpPr>
          <p:nvPr>
            <p:ph type="pic" sz="quarter" idx="208"/>
          </p:nvPr>
        </p:nvSpPr>
        <p:spPr>
          <a:xfrm>
            <a:off x="2431257" y="3626325"/>
            <a:ext cx="647861" cy="265879"/>
          </a:xfrm>
        </p:spPr>
        <p:txBody>
          <a:bodyPr/>
          <a:lstStyle>
            <a:lvl1pPr>
              <a:defRPr>
                <a:latin typeface="+mn-lt"/>
              </a:defRPr>
            </a:lvl1pPr>
          </a:lstStyle>
          <a:p>
            <a:endParaRPr lang="en-SG"/>
          </a:p>
        </p:txBody>
      </p:sp>
      <p:sp>
        <p:nvSpPr>
          <p:cNvPr id="77" name="Text Placeholder 21">
            <a:extLst>
              <a:ext uri="{FF2B5EF4-FFF2-40B4-BE49-F238E27FC236}">
                <a16:creationId xmlns:a16="http://schemas.microsoft.com/office/drawing/2014/main" id="{146E799C-31F9-4ADD-9EFA-655A35EF02B8}"/>
              </a:ext>
            </a:extLst>
          </p:cNvPr>
          <p:cNvSpPr>
            <a:spLocks noGrp="1"/>
          </p:cNvSpPr>
          <p:nvPr>
            <p:ph type="body" sz="quarter" idx="209" hasCustomPrompt="1"/>
          </p:nvPr>
        </p:nvSpPr>
        <p:spPr>
          <a:xfrm>
            <a:off x="2201121" y="4580962"/>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78" name="Content Placeholder 169">
            <a:extLst>
              <a:ext uri="{FF2B5EF4-FFF2-40B4-BE49-F238E27FC236}">
                <a16:creationId xmlns:a16="http://schemas.microsoft.com/office/drawing/2014/main" id="{C344C2C3-6AC9-49E1-97FA-1897C8AACCE9}"/>
              </a:ext>
            </a:extLst>
          </p:cNvPr>
          <p:cNvSpPr>
            <a:spLocks noGrp="1"/>
          </p:cNvSpPr>
          <p:nvPr>
            <p:ph sz="quarter" idx="210" hasCustomPrompt="1"/>
          </p:nvPr>
        </p:nvSpPr>
        <p:spPr>
          <a:xfrm>
            <a:off x="2431170" y="3931919"/>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79" name="Rectangle 78">
            <a:extLst>
              <a:ext uri="{FF2B5EF4-FFF2-40B4-BE49-F238E27FC236}">
                <a16:creationId xmlns:a16="http://schemas.microsoft.com/office/drawing/2014/main" id="{285F82F4-2890-4329-81A9-FB8976E25473}"/>
              </a:ext>
            </a:extLst>
          </p:cNvPr>
          <p:cNvSpPr/>
          <p:nvPr userDrawn="1"/>
        </p:nvSpPr>
        <p:spPr>
          <a:xfrm>
            <a:off x="3650414" y="3221147"/>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80" name="Text Placeholder 21">
            <a:extLst>
              <a:ext uri="{FF2B5EF4-FFF2-40B4-BE49-F238E27FC236}">
                <a16:creationId xmlns:a16="http://schemas.microsoft.com/office/drawing/2014/main" id="{DCA1FDF6-30EB-4FCE-BC71-B3920D5DD73D}"/>
              </a:ext>
            </a:extLst>
          </p:cNvPr>
          <p:cNvSpPr>
            <a:spLocks noGrp="1"/>
          </p:cNvSpPr>
          <p:nvPr>
            <p:ph type="body" sz="quarter" idx="211" hasCustomPrompt="1"/>
          </p:nvPr>
        </p:nvSpPr>
        <p:spPr>
          <a:xfrm>
            <a:off x="3673460" y="3332901"/>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81" name="Text Placeholder 21">
            <a:extLst>
              <a:ext uri="{FF2B5EF4-FFF2-40B4-BE49-F238E27FC236}">
                <a16:creationId xmlns:a16="http://schemas.microsoft.com/office/drawing/2014/main" id="{05CE9830-713A-4573-BF05-E08D506FB91E}"/>
              </a:ext>
            </a:extLst>
          </p:cNvPr>
          <p:cNvSpPr>
            <a:spLocks noGrp="1"/>
          </p:cNvSpPr>
          <p:nvPr>
            <p:ph type="body" sz="quarter" idx="212" hasCustomPrompt="1"/>
          </p:nvPr>
        </p:nvSpPr>
        <p:spPr>
          <a:xfrm>
            <a:off x="3673460" y="4094386"/>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82" name="Text Placeholder 21">
            <a:extLst>
              <a:ext uri="{FF2B5EF4-FFF2-40B4-BE49-F238E27FC236}">
                <a16:creationId xmlns:a16="http://schemas.microsoft.com/office/drawing/2014/main" id="{E892206F-7BBE-41E4-8495-CF86F18720B3}"/>
              </a:ext>
            </a:extLst>
          </p:cNvPr>
          <p:cNvSpPr>
            <a:spLocks noGrp="1"/>
          </p:cNvSpPr>
          <p:nvPr>
            <p:ph type="body" sz="quarter" idx="213" hasCustomPrompt="1"/>
          </p:nvPr>
        </p:nvSpPr>
        <p:spPr>
          <a:xfrm>
            <a:off x="3745931" y="4467525"/>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83" name="Straight Connector 82">
            <a:extLst>
              <a:ext uri="{FF2B5EF4-FFF2-40B4-BE49-F238E27FC236}">
                <a16:creationId xmlns:a16="http://schemas.microsoft.com/office/drawing/2014/main" id="{2A077765-0CF7-434E-8152-C491E5A10257}"/>
              </a:ext>
            </a:extLst>
          </p:cNvPr>
          <p:cNvCxnSpPr>
            <a:cxnSpLocks/>
          </p:cNvCxnSpPr>
          <p:nvPr userDrawn="1"/>
        </p:nvCxnSpPr>
        <p:spPr>
          <a:xfrm>
            <a:off x="3650414" y="3246666"/>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Picture Placeholder 7">
            <a:extLst>
              <a:ext uri="{FF2B5EF4-FFF2-40B4-BE49-F238E27FC236}">
                <a16:creationId xmlns:a16="http://schemas.microsoft.com/office/drawing/2014/main" id="{5523A1CE-2A0C-4751-B2F7-C5B66119A896}"/>
              </a:ext>
            </a:extLst>
          </p:cNvPr>
          <p:cNvSpPr>
            <a:spLocks noGrp="1"/>
          </p:cNvSpPr>
          <p:nvPr>
            <p:ph type="pic" sz="quarter" idx="214"/>
          </p:nvPr>
        </p:nvSpPr>
        <p:spPr>
          <a:xfrm>
            <a:off x="3905233" y="3626325"/>
            <a:ext cx="647861" cy="265879"/>
          </a:xfrm>
        </p:spPr>
        <p:txBody>
          <a:bodyPr/>
          <a:lstStyle>
            <a:lvl1pPr>
              <a:defRPr>
                <a:latin typeface="+mn-lt"/>
              </a:defRPr>
            </a:lvl1pPr>
          </a:lstStyle>
          <a:p>
            <a:endParaRPr lang="en-SG"/>
          </a:p>
        </p:txBody>
      </p:sp>
      <p:sp>
        <p:nvSpPr>
          <p:cNvPr id="85" name="Text Placeholder 21">
            <a:extLst>
              <a:ext uri="{FF2B5EF4-FFF2-40B4-BE49-F238E27FC236}">
                <a16:creationId xmlns:a16="http://schemas.microsoft.com/office/drawing/2014/main" id="{22188EFE-4A9D-4738-A13F-4FFF7F37DDAE}"/>
              </a:ext>
            </a:extLst>
          </p:cNvPr>
          <p:cNvSpPr>
            <a:spLocks noGrp="1"/>
          </p:cNvSpPr>
          <p:nvPr>
            <p:ph type="body" sz="quarter" idx="215" hasCustomPrompt="1"/>
          </p:nvPr>
        </p:nvSpPr>
        <p:spPr>
          <a:xfrm>
            <a:off x="3675097" y="4580962"/>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86" name="Content Placeholder 169">
            <a:extLst>
              <a:ext uri="{FF2B5EF4-FFF2-40B4-BE49-F238E27FC236}">
                <a16:creationId xmlns:a16="http://schemas.microsoft.com/office/drawing/2014/main" id="{4E4D5249-3CAF-49D4-9DA3-912D0590F2ED}"/>
              </a:ext>
            </a:extLst>
          </p:cNvPr>
          <p:cNvSpPr>
            <a:spLocks noGrp="1"/>
          </p:cNvSpPr>
          <p:nvPr>
            <p:ph sz="quarter" idx="216" hasCustomPrompt="1"/>
          </p:nvPr>
        </p:nvSpPr>
        <p:spPr>
          <a:xfrm>
            <a:off x="3905146" y="3931919"/>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87" name="Rectangle 86">
            <a:extLst>
              <a:ext uri="{FF2B5EF4-FFF2-40B4-BE49-F238E27FC236}">
                <a16:creationId xmlns:a16="http://schemas.microsoft.com/office/drawing/2014/main" id="{08A8615C-C58E-4459-A182-2EAA117CA291}"/>
              </a:ext>
            </a:extLst>
          </p:cNvPr>
          <p:cNvSpPr/>
          <p:nvPr userDrawn="1"/>
        </p:nvSpPr>
        <p:spPr>
          <a:xfrm>
            <a:off x="5121458" y="3221147"/>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88" name="Text Placeholder 21">
            <a:extLst>
              <a:ext uri="{FF2B5EF4-FFF2-40B4-BE49-F238E27FC236}">
                <a16:creationId xmlns:a16="http://schemas.microsoft.com/office/drawing/2014/main" id="{7365BECC-CD57-4B94-9256-191219F2269A}"/>
              </a:ext>
            </a:extLst>
          </p:cNvPr>
          <p:cNvSpPr>
            <a:spLocks noGrp="1"/>
          </p:cNvSpPr>
          <p:nvPr>
            <p:ph type="body" sz="quarter" idx="217" hasCustomPrompt="1"/>
          </p:nvPr>
        </p:nvSpPr>
        <p:spPr>
          <a:xfrm>
            <a:off x="5144504" y="3332901"/>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89" name="Text Placeholder 21">
            <a:extLst>
              <a:ext uri="{FF2B5EF4-FFF2-40B4-BE49-F238E27FC236}">
                <a16:creationId xmlns:a16="http://schemas.microsoft.com/office/drawing/2014/main" id="{6FB0B42C-0BF9-4AE1-BBC3-5F38B4751843}"/>
              </a:ext>
            </a:extLst>
          </p:cNvPr>
          <p:cNvSpPr>
            <a:spLocks noGrp="1"/>
          </p:cNvSpPr>
          <p:nvPr>
            <p:ph type="body" sz="quarter" idx="218" hasCustomPrompt="1"/>
          </p:nvPr>
        </p:nvSpPr>
        <p:spPr>
          <a:xfrm>
            <a:off x="5144504" y="4094386"/>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90" name="Text Placeholder 21">
            <a:extLst>
              <a:ext uri="{FF2B5EF4-FFF2-40B4-BE49-F238E27FC236}">
                <a16:creationId xmlns:a16="http://schemas.microsoft.com/office/drawing/2014/main" id="{63FEBC6F-5AB2-4361-B12A-02A42FA5DA85}"/>
              </a:ext>
            </a:extLst>
          </p:cNvPr>
          <p:cNvSpPr>
            <a:spLocks noGrp="1"/>
          </p:cNvSpPr>
          <p:nvPr>
            <p:ph type="body" sz="quarter" idx="219" hasCustomPrompt="1"/>
          </p:nvPr>
        </p:nvSpPr>
        <p:spPr>
          <a:xfrm>
            <a:off x="5216975" y="4467525"/>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91" name="Straight Connector 90">
            <a:extLst>
              <a:ext uri="{FF2B5EF4-FFF2-40B4-BE49-F238E27FC236}">
                <a16:creationId xmlns:a16="http://schemas.microsoft.com/office/drawing/2014/main" id="{D2F63627-874F-43AE-A399-DF3B65AE4694}"/>
              </a:ext>
            </a:extLst>
          </p:cNvPr>
          <p:cNvCxnSpPr>
            <a:cxnSpLocks/>
          </p:cNvCxnSpPr>
          <p:nvPr userDrawn="1"/>
        </p:nvCxnSpPr>
        <p:spPr>
          <a:xfrm>
            <a:off x="5121458" y="3246666"/>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Picture Placeholder 7">
            <a:extLst>
              <a:ext uri="{FF2B5EF4-FFF2-40B4-BE49-F238E27FC236}">
                <a16:creationId xmlns:a16="http://schemas.microsoft.com/office/drawing/2014/main" id="{D0F48053-C5E2-41EF-B341-D9BE9793F2B2}"/>
              </a:ext>
            </a:extLst>
          </p:cNvPr>
          <p:cNvSpPr>
            <a:spLocks noGrp="1"/>
          </p:cNvSpPr>
          <p:nvPr>
            <p:ph type="pic" sz="quarter" idx="220"/>
          </p:nvPr>
        </p:nvSpPr>
        <p:spPr>
          <a:xfrm>
            <a:off x="5376277" y="3626325"/>
            <a:ext cx="647861" cy="265879"/>
          </a:xfrm>
        </p:spPr>
        <p:txBody>
          <a:bodyPr/>
          <a:lstStyle>
            <a:lvl1pPr>
              <a:defRPr>
                <a:latin typeface="+mn-lt"/>
              </a:defRPr>
            </a:lvl1pPr>
          </a:lstStyle>
          <a:p>
            <a:endParaRPr lang="en-SG"/>
          </a:p>
        </p:txBody>
      </p:sp>
      <p:sp>
        <p:nvSpPr>
          <p:cNvPr id="93" name="Text Placeholder 21">
            <a:extLst>
              <a:ext uri="{FF2B5EF4-FFF2-40B4-BE49-F238E27FC236}">
                <a16:creationId xmlns:a16="http://schemas.microsoft.com/office/drawing/2014/main" id="{30D86D3C-32C8-43DB-8CF2-15E97BB93C00}"/>
              </a:ext>
            </a:extLst>
          </p:cNvPr>
          <p:cNvSpPr>
            <a:spLocks noGrp="1"/>
          </p:cNvSpPr>
          <p:nvPr>
            <p:ph type="body" sz="quarter" idx="221" hasCustomPrompt="1"/>
          </p:nvPr>
        </p:nvSpPr>
        <p:spPr>
          <a:xfrm>
            <a:off x="5146141" y="4580962"/>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94" name="Content Placeholder 169">
            <a:extLst>
              <a:ext uri="{FF2B5EF4-FFF2-40B4-BE49-F238E27FC236}">
                <a16:creationId xmlns:a16="http://schemas.microsoft.com/office/drawing/2014/main" id="{70494636-92A1-4CDC-B419-6686EDE07FB8}"/>
              </a:ext>
            </a:extLst>
          </p:cNvPr>
          <p:cNvSpPr>
            <a:spLocks noGrp="1"/>
          </p:cNvSpPr>
          <p:nvPr>
            <p:ph sz="quarter" idx="222" hasCustomPrompt="1"/>
          </p:nvPr>
        </p:nvSpPr>
        <p:spPr>
          <a:xfrm>
            <a:off x="5376190" y="3931919"/>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95" name="Rectangle 94">
            <a:extLst>
              <a:ext uri="{FF2B5EF4-FFF2-40B4-BE49-F238E27FC236}">
                <a16:creationId xmlns:a16="http://schemas.microsoft.com/office/drawing/2014/main" id="{8E8756B3-E77B-4E98-A77E-7C530D294A6A}"/>
              </a:ext>
            </a:extLst>
          </p:cNvPr>
          <p:cNvSpPr/>
          <p:nvPr userDrawn="1"/>
        </p:nvSpPr>
        <p:spPr>
          <a:xfrm>
            <a:off x="6592254" y="3221147"/>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96" name="Text Placeholder 21">
            <a:extLst>
              <a:ext uri="{FF2B5EF4-FFF2-40B4-BE49-F238E27FC236}">
                <a16:creationId xmlns:a16="http://schemas.microsoft.com/office/drawing/2014/main" id="{C39592CD-60B7-4D76-934D-5E095C477477}"/>
              </a:ext>
            </a:extLst>
          </p:cNvPr>
          <p:cNvSpPr>
            <a:spLocks noGrp="1"/>
          </p:cNvSpPr>
          <p:nvPr>
            <p:ph type="body" sz="quarter" idx="223" hasCustomPrompt="1"/>
          </p:nvPr>
        </p:nvSpPr>
        <p:spPr>
          <a:xfrm>
            <a:off x="6615300" y="3332901"/>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97" name="Text Placeholder 21">
            <a:extLst>
              <a:ext uri="{FF2B5EF4-FFF2-40B4-BE49-F238E27FC236}">
                <a16:creationId xmlns:a16="http://schemas.microsoft.com/office/drawing/2014/main" id="{1D19AC65-A3F9-4855-B3AB-23253F574B2F}"/>
              </a:ext>
            </a:extLst>
          </p:cNvPr>
          <p:cNvSpPr>
            <a:spLocks noGrp="1"/>
          </p:cNvSpPr>
          <p:nvPr>
            <p:ph type="body" sz="quarter" idx="224" hasCustomPrompt="1"/>
          </p:nvPr>
        </p:nvSpPr>
        <p:spPr>
          <a:xfrm>
            <a:off x="6615300" y="4094386"/>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98" name="Text Placeholder 21">
            <a:extLst>
              <a:ext uri="{FF2B5EF4-FFF2-40B4-BE49-F238E27FC236}">
                <a16:creationId xmlns:a16="http://schemas.microsoft.com/office/drawing/2014/main" id="{1C28EAB0-B3F8-4C6F-82E5-1F5438732F7D}"/>
              </a:ext>
            </a:extLst>
          </p:cNvPr>
          <p:cNvSpPr>
            <a:spLocks noGrp="1"/>
          </p:cNvSpPr>
          <p:nvPr>
            <p:ph type="body" sz="quarter" idx="225" hasCustomPrompt="1"/>
          </p:nvPr>
        </p:nvSpPr>
        <p:spPr>
          <a:xfrm>
            <a:off x="6687771" y="4467525"/>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99" name="Straight Connector 98">
            <a:extLst>
              <a:ext uri="{FF2B5EF4-FFF2-40B4-BE49-F238E27FC236}">
                <a16:creationId xmlns:a16="http://schemas.microsoft.com/office/drawing/2014/main" id="{43216617-0890-4F59-ABF8-A8605AB47876}"/>
              </a:ext>
            </a:extLst>
          </p:cNvPr>
          <p:cNvCxnSpPr>
            <a:cxnSpLocks/>
          </p:cNvCxnSpPr>
          <p:nvPr userDrawn="1"/>
        </p:nvCxnSpPr>
        <p:spPr>
          <a:xfrm>
            <a:off x="6592254" y="3246666"/>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0" name="Picture Placeholder 7">
            <a:extLst>
              <a:ext uri="{FF2B5EF4-FFF2-40B4-BE49-F238E27FC236}">
                <a16:creationId xmlns:a16="http://schemas.microsoft.com/office/drawing/2014/main" id="{2C2C26AE-6761-4780-96A2-BE69DBE45F6E}"/>
              </a:ext>
            </a:extLst>
          </p:cNvPr>
          <p:cNvSpPr>
            <a:spLocks noGrp="1"/>
          </p:cNvSpPr>
          <p:nvPr>
            <p:ph type="pic" sz="quarter" idx="226"/>
          </p:nvPr>
        </p:nvSpPr>
        <p:spPr>
          <a:xfrm>
            <a:off x="6847073" y="3626325"/>
            <a:ext cx="647861" cy="265879"/>
          </a:xfrm>
        </p:spPr>
        <p:txBody>
          <a:bodyPr/>
          <a:lstStyle>
            <a:lvl1pPr>
              <a:defRPr>
                <a:latin typeface="+mn-lt"/>
              </a:defRPr>
            </a:lvl1pPr>
          </a:lstStyle>
          <a:p>
            <a:endParaRPr lang="en-SG"/>
          </a:p>
        </p:txBody>
      </p:sp>
      <p:sp>
        <p:nvSpPr>
          <p:cNvPr id="101" name="Text Placeholder 21">
            <a:extLst>
              <a:ext uri="{FF2B5EF4-FFF2-40B4-BE49-F238E27FC236}">
                <a16:creationId xmlns:a16="http://schemas.microsoft.com/office/drawing/2014/main" id="{72D3F793-ECDD-4953-87C1-1D14AF2FA492}"/>
              </a:ext>
            </a:extLst>
          </p:cNvPr>
          <p:cNvSpPr>
            <a:spLocks noGrp="1"/>
          </p:cNvSpPr>
          <p:nvPr>
            <p:ph type="body" sz="quarter" idx="227" hasCustomPrompt="1"/>
          </p:nvPr>
        </p:nvSpPr>
        <p:spPr>
          <a:xfrm>
            <a:off x="6616937" y="4580962"/>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102" name="Content Placeholder 169">
            <a:extLst>
              <a:ext uri="{FF2B5EF4-FFF2-40B4-BE49-F238E27FC236}">
                <a16:creationId xmlns:a16="http://schemas.microsoft.com/office/drawing/2014/main" id="{EFD9580E-4A65-467D-A36B-8ABD532D3EF9}"/>
              </a:ext>
            </a:extLst>
          </p:cNvPr>
          <p:cNvSpPr>
            <a:spLocks noGrp="1"/>
          </p:cNvSpPr>
          <p:nvPr>
            <p:ph sz="quarter" idx="228" hasCustomPrompt="1"/>
          </p:nvPr>
        </p:nvSpPr>
        <p:spPr>
          <a:xfrm>
            <a:off x="6846986" y="3931919"/>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103" name="Rectangle 102">
            <a:extLst>
              <a:ext uri="{FF2B5EF4-FFF2-40B4-BE49-F238E27FC236}">
                <a16:creationId xmlns:a16="http://schemas.microsoft.com/office/drawing/2014/main" id="{A1A533CC-EB82-4816-BBC5-A77D2AF60D63}"/>
              </a:ext>
            </a:extLst>
          </p:cNvPr>
          <p:cNvSpPr/>
          <p:nvPr userDrawn="1"/>
        </p:nvSpPr>
        <p:spPr>
          <a:xfrm>
            <a:off x="8066230" y="3221147"/>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104" name="Text Placeholder 21">
            <a:extLst>
              <a:ext uri="{FF2B5EF4-FFF2-40B4-BE49-F238E27FC236}">
                <a16:creationId xmlns:a16="http://schemas.microsoft.com/office/drawing/2014/main" id="{4B0F49DB-DE2C-45B9-BF8B-5C15A72DEA34}"/>
              </a:ext>
            </a:extLst>
          </p:cNvPr>
          <p:cNvSpPr>
            <a:spLocks noGrp="1"/>
          </p:cNvSpPr>
          <p:nvPr>
            <p:ph type="body" sz="quarter" idx="229" hasCustomPrompt="1"/>
          </p:nvPr>
        </p:nvSpPr>
        <p:spPr>
          <a:xfrm>
            <a:off x="8089276" y="3332901"/>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105" name="Text Placeholder 21">
            <a:extLst>
              <a:ext uri="{FF2B5EF4-FFF2-40B4-BE49-F238E27FC236}">
                <a16:creationId xmlns:a16="http://schemas.microsoft.com/office/drawing/2014/main" id="{2C34E293-B67A-4A49-9804-C5F635E612BB}"/>
              </a:ext>
            </a:extLst>
          </p:cNvPr>
          <p:cNvSpPr>
            <a:spLocks noGrp="1"/>
          </p:cNvSpPr>
          <p:nvPr>
            <p:ph type="body" sz="quarter" idx="230" hasCustomPrompt="1"/>
          </p:nvPr>
        </p:nvSpPr>
        <p:spPr>
          <a:xfrm>
            <a:off x="8089276" y="4094386"/>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106" name="Text Placeholder 21">
            <a:extLst>
              <a:ext uri="{FF2B5EF4-FFF2-40B4-BE49-F238E27FC236}">
                <a16:creationId xmlns:a16="http://schemas.microsoft.com/office/drawing/2014/main" id="{9BC4A806-AA36-4CA1-9B63-FF4ABD9C2E1D}"/>
              </a:ext>
            </a:extLst>
          </p:cNvPr>
          <p:cNvSpPr>
            <a:spLocks noGrp="1"/>
          </p:cNvSpPr>
          <p:nvPr>
            <p:ph type="body" sz="quarter" idx="231" hasCustomPrompt="1"/>
          </p:nvPr>
        </p:nvSpPr>
        <p:spPr>
          <a:xfrm>
            <a:off x="8161747" y="4467525"/>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107" name="Straight Connector 106">
            <a:extLst>
              <a:ext uri="{FF2B5EF4-FFF2-40B4-BE49-F238E27FC236}">
                <a16:creationId xmlns:a16="http://schemas.microsoft.com/office/drawing/2014/main" id="{567603F8-F4B5-4DCD-906F-0D8159D31B14}"/>
              </a:ext>
            </a:extLst>
          </p:cNvPr>
          <p:cNvCxnSpPr>
            <a:cxnSpLocks/>
          </p:cNvCxnSpPr>
          <p:nvPr userDrawn="1"/>
        </p:nvCxnSpPr>
        <p:spPr>
          <a:xfrm>
            <a:off x="8066230" y="3246666"/>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8" name="Picture Placeholder 7">
            <a:extLst>
              <a:ext uri="{FF2B5EF4-FFF2-40B4-BE49-F238E27FC236}">
                <a16:creationId xmlns:a16="http://schemas.microsoft.com/office/drawing/2014/main" id="{C55ABC73-7F58-4CCC-9C2E-5A07C8D4864F}"/>
              </a:ext>
            </a:extLst>
          </p:cNvPr>
          <p:cNvSpPr>
            <a:spLocks noGrp="1"/>
          </p:cNvSpPr>
          <p:nvPr>
            <p:ph type="pic" sz="quarter" idx="232"/>
          </p:nvPr>
        </p:nvSpPr>
        <p:spPr>
          <a:xfrm>
            <a:off x="8321049" y="3626325"/>
            <a:ext cx="647861" cy="265879"/>
          </a:xfrm>
        </p:spPr>
        <p:txBody>
          <a:bodyPr/>
          <a:lstStyle>
            <a:lvl1pPr>
              <a:defRPr>
                <a:latin typeface="+mn-lt"/>
              </a:defRPr>
            </a:lvl1pPr>
          </a:lstStyle>
          <a:p>
            <a:endParaRPr lang="en-SG"/>
          </a:p>
        </p:txBody>
      </p:sp>
      <p:sp>
        <p:nvSpPr>
          <p:cNvPr id="109" name="Text Placeholder 21">
            <a:extLst>
              <a:ext uri="{FF2B5EF4-FFF2-40B4-BE49-F238E27FC236}">
                <a16:creationId xmlns:a16="http://schemas.microsoft.com/office/drawing/2014/main" id="{7E10A226-DC2B-4850-BF97-1848099E54F2}"/>
              </a:ext>
            </a:extLst>
          </p:cNvPr>
          <p:cNvSpPr>
            <a:spLocks noGrp="1"/>
          </p:cNvSpPr>
          <p:nvPr>
            <p:ph type="body" sz="quarter" idx="233" hasCustomPrompt="1"/>
          </p:nvPr>
        </p:nvSpPr>
        <p:spPr>
          <a:xfrm>
            <a:off x="8090913" y="4580962"/>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110" name="Content Placeholder 169">
            <a:extLst>
              <a:ext uri="{FF2B5EF4-FFF2-40B4-BE49-F238E27FC236}">
                <a16:creationId xmlns:a16="http://schemas.microsoft.com/office/drawing/2014/main" id="{439BBE04-8DFC-4493-A90B-6645B096ACF0}"/>
              </a:ext>
            </a:extLst>
          </p:cNvPr>
          <p:cNvSpPr>
            <a:spLocks noGrp="1"/>
          </p:cNvSpPr>
          <p:nvPr>
            <p:ph sz="quarter" idx="234" hasCustomPrompt="1"/>
          </p:nvPr>
        </p:nvSpPr>
        <p:spPr>
          <a:xfrm>
            <a:off x="8320962" y="3931919"/>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111" name="Rectangle 110">
            <a:extLst>
              <a:ext uri="{FF2B5EF4-FFF2-40B4-BE49-F238E27FC236}">
                <a16:creationId xmlns:a16="http://schemas.microsoft.com/office/drawing/2014/main" id="{F7DF25A0-AC06-4A7A-AAF6-349E3118EE7D}"/>
              </a:ext>
            </a:extLst>
          </p:cNvPr>
          <p:cNvSpPr/>
          <p:nvPr userDrawn="1"/>
        </p:nvSpPr>
        <p:spPr>
          <a:xfrm>
            <a:off x="702462" y="495342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112" name="Text Placeholder 21">
            <a:extLst>
              <a:ext uri="{FF2B5EF4-FFF2-40B4-BE49-F238E27FC236}">
                <a16:creationId xmlns:a16="http://schemas.microsoft.com/office/drawing/2014/main" id="{0E59869D-97FE-4771-AAC0-9E49CBE8395C}"/>
              </a:ext>
            </a:extLst>
          </p:cNvPr>
          <p:cNvSpPr>
            <a:spLocks noGrp="1"/>
          </p:cNvSpPr>
          <p:nvPr>
            <p:ph type="body" sz="quarter" idx="235" hasCustomPrompt="1"/>
          </p:nvPr>
        </p:nvSpPr>
        <p:spPr>
          <a:xfrm>
            <a:off x="725508" y="506517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113" name="Text Placeholder 21">
            <a:extLst>
              <a:ext uri="{FF2B5EF4-FFF2-40B4-BE49-F238E27FC236}">
                <a16:creationId xmlns:a16="http://schemas.microsoft.com/office/drawing/2014/main" id="{4A9DA278-95F0-4A49-B45E-57617A0357E3}"/>
              </a:ext>
            </a:extLst>
          </p:cNvPr>
          <p:cNvSpPr>
            <a:spLocks noGrp="1"/>
          </p:cNvSpPr>
          <p:nvPr>
            <p:ph type="body" sz="quarter" idx="236" hasCustomPrompt="1"/>
          </p:nvPr>
        </p:nvSpPr>
        <p:spPr>
          <a:xfrm>
            <a:off x="725508" y="582666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114" name="Text Placeholder 21">
            <a:extLst>
              <a:ext uri="{FF2B5EF4-FFF2-40B4-BE49-F238E27FC236}">
                <a16:creationId xmlns:a16="http://schemas.microsoft.com/office/drawing/2014/main" id="{62D894F6-F63B-49E2-A5EC-715F118EE3B7}"/>
              </a:ext>
            </a:extLst>
          </p:cNvPr>
          <p:cNvSpPr>
            <a:spLocks noGrp="1"/>
          </p:cNvSpPr>
          <p:nvPr>
            <p:ph type="body" sz="quarter" idx="237" hasCustomPrompt="1"/>
          </p:nvPr>
        </p:nvSpPr>
        <p:spPr>
          <a:xfrm>
            <a:off x="797979" y="619980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115" name="Straight Connector 114">
            <a:extLst>
              <a:ext uri="{FF2B5EF4-FFF2-40B4-BE49-F238E27FC236}">
                <a16:creationId xmlns:a16="http://schemas.microsoft.com/office/drawing/2014/main" id="{5BDCAED4-DFE2-4DED-83F9-72A6A581878B}"/>
              </a:ext>
            </a:extLst>
          </p:cNvPr>
          <p:cNvCxnSpPr>
            <a:cxnSpLocks/>
          </p:cNvCxnSpPr>
          <p:nvPr userDrawn="1"/>
        </p:nvCxnSpPr>
        <p:spPr>
          <a:xfrm>
            <a:off x="702462" y="497894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6" name="Picture Placeholder 7">
            <a:extLst>
              <a:ext uri="{FF2B5EF4-FFF2-40B4-BE49-F238E27FC236}">
                <a16:creationId xmlns:a16="http://schemas.microsoft.com/office/drawing/2014/main" id="{539DE8B9-0C4B-4108-B2C3-54559D1BD934}"/>
              </a:ext>
            </a:extLst>
          </p:cNvPr>
          <p:cNvSpPr>
            <a:spLocks noGrp="1"/>
          </p:cNvSpPr>
          <p:nvPr>
            <p:ph type="pic" sz="quarter" idx="238"/>
          </p:nvPr>
        </p:nvSpPr>
        <p:spPr>
          <a:xfrm>
            <a:off x="957281" y="5358600"/>
            <a:ext cx="647861" cy="265879"/>
          </a:xfrm>
        </p:spPr>
        <p:txBody>
          <a:bodyPr/>
          <a:lstStyle>
            <a:lvl1pPr>
              <a:defRPr>
                <a:latin typeface="+mn-lt"/>
              </a:defRPr>
            </a:lvl1pPr>
          </a:lstStyle>
          <a:p>
            <a:endParaRPr lang="en-SG"/>
          </a:p>
        </p:txBody>
      </p:sp>
      <p:sp>
        <p:nvSpPr>
          <p:cNvPr id="117" name="Text Placeholder 21">
            <a:extLst>
              <a:ext uri="{FF2B5EF4-FFF2-40B4-BE49-F238E27FC236}">
                <a16:creationId xmlns:a16="http://schemas.microsoft.com/office/drawing/2014/main" id="{2F375C7A-B4CA-4539-9B71-B68FB05AA29B}"/>
              </a:ext>
            </a:extLst>
          </p:cNvPr>
          <p:cNvSpPr>
            <a:spLocks noGrp="1"/>
          </p:cNvSpPr>
          <p:nvPr>
            <p:ph type="body" sz="quarter" idx="239" hasCustomPrompt="1"/>
          </p:nvPr>
        </p:nvSpPr>
        <p:spPr>
          <a:xfrm>
            <a:off x="727145" y="631323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118" name="Content Placeholder 169">
            <a:extLst>
              <a:ext uri="{FF2B5EF4-FFF2-40B4-BE49-F238E27FC236}">
                <a16:creationId xmlns:a16="http://schemas.microsoft.com/office/drawing/2014/main" id="{7679CD1F-E95B-4700-96CA-2D5FC520EB3A}"/>
              </a:ext>
            </a:extLst>
          </p:cNvPr>
          <p:cNvSpPr>
            <a:spLocks noGrp="1"/>
          </p:cNvSpPr>
          <p:nvPr>
            <p:ph sz="quarter" idx="240" hasCustomPrompt="1"/>
          </p:nvPr>
        </p:nvSpPr>
        <p:spPr>
          <a:xfrm>
            <a:off x="957194" y="566419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119" name="Rectangle 118">
            <a:extLst>
              <a:ext uri="{FF2B5EF4-FFF2-40B4-BE49-F238E27FC236}">
                <a16:creationId xmlns:a16="http://schemas.microsoft.com/office/drawing/2014/main" id="{4B1A2D34-0886-45C4-9335-8FE6BA088DCB}"/>
              </a:ext>
            </a:extLst>
          </p:cNvPr>
          <p:cNvSpPr/>
          <p:nvPr userDrawn="1"/>
        </p:nvSpPr>
        <p:spPr>
          <a:xfrm>
            <a:off x="2176438" y="495342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120" name="Text Placeholder 21">
            <a:extLst>
              <a:ext uri="{FF2B5EF4-FFF2-40B4-BE49-F238E27FC236}">
                <a16:creationId xmlns:a16="http://schemas.microsoft.com/office/drawing/2014/main" id="{1B01B041-C2D0-4B8B-A61A-620EE743B4E7}"/>
              </a:ext>
            </a:extLst>
          </p:cNvPr>
          <p:cNvSpPr>
            <a:spLocks noGrp="1"/>
          </p:cNvSpPr>
          <p:nvPr>
            <p:ph type="body" sz="quarter" idx="241" hasCustomPrompt="1"/>
          </p:nvPr>
        </p:nvSpPr>
        <p:spPr>
          <a:xfrm>
            <a:off x="2199484" y="506517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121" name="Text Placeholder 21">
            <a:extLst>
              <a:ext uri="{FF2B5EF4-FFF2-40B4-BE49-F238E27FC236}">
                <a16:creationId xmlns:a16="http://schemas.microsoft.com/office/drawing/2014/main" id="{0AB4BC1C-81D3-4277-9F38-7E269F9D96AE}"/>
              </a:ext>
            </a:extLst>
          </p:cNvPr>
          <p:cNvSpPr>
            <a:spLocks noGrp="1"/>
          </p:cNvSpPr>
          <p:nvPr>
            <p:ph type="body" sz="quarter" idx="242" hasCustomPrompt="1"/>
          </p:nvPr>
        </p:nvSpPr>
        <p:spPr>
          <a:xfrm>
            <a:off x="2199484" y="582666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122" name="Text Placeholder 21">
            <a:extLst>
              <a:ext uri="{FF2B5EF4-FFF2-40B4-BE49-F238E27FC236}">
                <a16:creationId xmlns:a16="http://schemas.microsoft.com/office/drawing/2014/main" id="{9BBB95AF-91CD-4A3D-AB4A-427587857956}"/>
              </a:ext>
            </a:extLst>
          </p:cNvPr>
          <p:cNvSpPr>
            <a:spLocks noGrp="1"/>
          </p:cNvSpPr>
          <p:nvPr>
            <p:ph type="body" sz="quarter" idx="243" hasCustomPrompt="1"/>
          </p:nvPr>
        </p:nvSpPr>
        <p:spPr>
          <a:xfrm>
            <a:off x="2271955" y="619980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123" name="Straight Connector 122">
            <a:extLst>
              <a:ext uri="{FF2B5EF4-FFF2-40B4-BE49-F238E27FC236}">
                <a16:creationId xmlns:a16="http://schemas.microsoft.com/office/drawing/2014/main" id="{CC7D146A-5EF8-4B3F-A80C-67AE8AB06627}"/>
              </a:ext>
            </a:extLst>
          </p:cNvPr>
          <p:cNvCxnSpPr>
            <a:cxnSpLocks/>
          </p:cNvCxnSpPr>
          <p:nvPr userDrawn="1"/>
        </p:nvCxnSpPr>
        <p:spPr>
          <a:xfrm>
            <a:off x="2176438" y="497894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Picture Placeholder 7">
            <a:extLst>
              <a:ext uri="{FF2B5EF4-FFF2-40B4-BE49-F238E27FC236}">
                <a16:creationId xmlns:a16="http://schemas.microsoft.com/office/drawing/2014/main" id="{C4EC29CD-C01E-492D-A14C-C4DFB86F2A0D}"/>
              </a:ext>
            </a:extLst>
          </p:cNvPr>
          <p:cNvSpPr>
            <a:spLocks noGrp="1"/>
          </p:cNvSpPr>
          <p:nvPr>
            <p:ph type="pic" sz="quarter" idx="244"/>
          </p:nvPr>
        </p:nvSpPr>
        <p:spPr>
          <a:xfrm>
            <a:off x="2431257" y="5358600"/>
            <a:ext cx="647861" cy="265879"/>
          </a:xfrm>
        </p:spPr>
        <p:txBody>
          <a:bodyPr/>
          <a:lstStyle>
            <a:lvl1pPr>
              <a:defRPr>
                <a:latin typeface="+mn-lt"/>
              </a:defRPr>
            </a:lvl1pPr>
          </a:lstStyle>
          <a:p>
            <a:endParaRPr lang="en-SG"/>
          </a:p>
        </p:txBody>
      </p:sp>
      <p:sp>
        <p:nvSpPr>
          <p:cNvPr id="125" name="Text Placeholder 21">
            <a:extLst>
              <a:ext uri="{FF2B5EF4-FFF2-40B4-BE49-F238E27FC236}">
                <a16:creationId xmlns:a16="http://schemas.microsoft.com/office/drawing/2014/main" id="{3FB6459F-5765-4754-BA5C-30341467DFCD}"/>
              </a:ext>
            </a:extLst>
          </p:cNvPr>
          <p:cNvSpPr>
            <a:spLocks noGrp="1"/>
          </p:cNvSpPr>
          <p:nvPr>
            <p:ph type="body" sz="quarter" idx="245" hasCustomPrompt="1"/>
          </p:nvPr>
        </p:nvSpPr>
        <p:spPr>
          <a:xfrm>
            <a:off x="2201121" y="631323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126" name="Content Placeholder 169">
            <a:extLst>
              <a:ext uri="{FF2B5EF4-FFF2-40B4-BE49-F238E27FC236}">
                <a16:creationId xmlns:a16="http://schemas.microsoft.com/office/drawing/2014/main" id="{F5C223D8-FCD1-4A03-BACB-C2D8FCFC834D}"/>
              </a:ext>
            </a:extLst>
          </p:cNvPr>
          <p:cNvSpPr>
            <a:spLocks noGrp="1"/>
          </p:cNvSpPr>
          <p:nvPr>
            <p:ph sz="quarter" idx="246" hasCustomPrompt="1"/>
          </p:nvPr>
        </p:nvSpPr>
        <p:spPr>
          <a:xfrm>
            <a:off x="2431170" y="566419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127" name="Rectangle 126">
            <a:extLst>
              <a:ext uri="{FF2B5EF4-FFF2-40B4-BE49-F238E27FC236}">
                <a16:creationId xmlns:a16="http://schemas.microsoft.com/office/drawing/2014/main" id="{DB376D89-120F-4450-B975-A92615153C24}"/>
              </a:ext>
            </a:extLst>
          </p:cNvPr>
          <p:cNvSpPr/>
          <p:nvPr userDrawn="1"/>
        </p:nvSpPr>
        <p:spPr>
          <a:xfrm>
            <a:off x="3650414" y="495342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128" name="Text Placeholder 21">
            <a:extLst>
              <a:ext uri="{FF2B5EF4-FFF2-40B4-BE49-F238E27FC236}">
                <a16:creationId xmlns:a16="http://schemas.microsoft.com/office/drawing/2014/main" id="{31BA0D7E-DFD2-4634-A41E-6B055F5268C0}"/>
              </a:ext>
            </a:extLst>
          </p:cNvPr>
          <p:cNvSpPr>
            <a:spLocks noGrp="1"/>
          </p:cNvSpPr>
          <p:nvPr>
            <p:ph type="body" sz="quarter" idx="247" hasCustomPrompt="1"/>
          </p:nvPr>
        </p:nvSpPr>
        <p:spPr>
          <a:xfrm>
            <a:off x="3673460" y="506517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129" name="Text Placeholder 21">
            <a:extLst>
              <a:ext uri="{FF2B5EF4-FFF2-40B4-BE49-F238E27FC236}">
                <a16:creationId xmlns:a16="http://schemas.microsoft.com/office/drawing/2014/main" id="{E49641BC-2CC0-4A4F-A545-76A2590F610D}"/>
              </a:ext>
            </a:extLst>
          </p:cNvPr>
          <p:cNvSpPr>
            <a:spLocks noGrp="1"/>
          </p:cNvSpPr>
          <p:nvPr>
            <p:ph type="body" sz="quarter" idx="248" hasCustomPrompt="1"/>
          </p:nvPr>
        </p:nvSpPr>
        <p:spPr>
          <a:xfrm>
            <a:off x="3673460" y="582666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130" name="Text Placeholder 21">
            <a:extLst>
              <a:ext uri="{FF2B5EF4-FFF2-40B4-BE49-F238E27FC236}">
                <a16:creationId xmlns:a16="http://schemas.microsoft.com/office/drawing/2014/main" id="{53FAA20D-A54E-45B3-B64F-6D5F29DEA8C1}"/>
              </a:ext>
            </a:extLst>
          </p:cNvPr>
          <p:cNvSpPr>
            <a:spLocks noGrp="1"/>
          </p:cNvSpPr>
          <p:nvPr>
            <p:ph type="body" sz="quarter" idx="249" hasCustomPrompt="1"/>
          </p:nvPr>
        </p:nvSpPr>
        <p:spPr>
          <a:xfrm>
            <a:off x="3745931" y="619980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131" name="Straight Connector 130">
            <a:extLst>
              <a:ext uri="{FF2B5EF4-FFF2-40B4-BE49-F238E27FC236}">
                <a16:creationId xmlns:a16="http://schemas.microsoft.com/office/drawing/2014/main" id="{5AC2CFF6-E30B-450A-80F1-08D60E76FA28}"/>
              </a:ext>
            </a:extLst>
          </p:cNvPr>
          <p:cNvCxnSpPr>
            <a:cxnSpLocks/>
          </p:cNvCxnSpPr>
          <p:nvPr userDrawn="1"/>
        </p:nvCxnSpPr>
        <p:spPr>
          <a:xfrm>
            <a:off x="3650414" y="497894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2" name="Picture Placeholder 7">
            <a:extLst>
              <a:ext uri="{FF2B5EF4-FFF2-40B4-BE49-F238E27FC236}">
                <a16:creationId xmlns:a16="http://schemas.microsoft.com/office/drawing/2014/main" id="{A4549273-060F-4A4E-8B75-C819D6912159}"/>
              </a:ext>
            </a:extLst>
          </p:cNvPr>
          <p:cNvSpPr>
            <a:spLocks noGrp="1"/>
          </p:cNvSpPr>
          <p:nvPr>
            <p:ph type="pic" sz="quarter" idx="250"/>
          </p:nvPr>
        </p:nvSpPr>
        <p:spPr>
          <a:xfrm>
            <a:off x="3905233" y="5358600"/>
            <a:ext cx="647861" cy="265879"/>
          </a:xfrm>
        </p:spPr>
        <p:txBody>
          <a:bodyPr/>
          <a:lstStyle>
            <a:lvl1pPr>
              <a:defRPr>
                <a:latin typeface="+mn-lt"/>
              </a:defRPr>
            </a:lvl1pPr>
          </a:lstStyle>
          <a:p>
            <a:endParaRPr lang="en-SG"/>
          </a:p>
        </p:txBody>
      </p:sp>
      <p:sp>
        <p:nvSpPr>
          <p:cNvPr id="133" name="Text Placeholder 21">
            <a:extLst>
              <a:ext uri="{FF2B5EF4-FFF2-40B4-BE49-F238E27FC236}">
                <a16:creationId xmlns:a16="http://schemas.microsoft.com/office/drawing/2014/main" id="{6F39AE8C-EA23-45CA-9A6C-28A6AE88D4F5}"/>
              </a:ext>
            </a:extLst>
          </p:cNvPr>
          <p:cNvSpPr>
            <a:spLocks noGrp="1"/>
          </p:cNvSpPr>
          <p:nvPr>
            <p:ph type="body" sz="quarter" idx="251" hasCustomPrompt="1"/>
          </p:nvPr>
        </p:nvSpPr>
        <p:spPr>
          <a:xfrm>
            <a:off x="3675097" y="631323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134" name="Content Placeholder 169">
            <a:extLst>
              <a:ext uri="{FF2B5EF4-FFF2-40B4-BE49-F238E27FC236}">
                <a16:creationId xmlns:a16="http://schemas.microsoft.com/office/drawing/2014/main" id="{045E6161-CB73-43AA-A2CB-10A73E9895D3}"/>
              </a:ext>
            </a:extLst>
          </p:cNvPr>
          <p:cNvSpPr>
            <a:spLocks noGrp="1"/>
          </p:cNvSpPr>
          <p:nvPr>
            <p:ph sz="quarter" idx="252" hasCustomPrompt="1"/>
          </p:nvPr>
        </p:nvSpPr>
        <p:spPr>
          <a:xfrm>
            <a:off x="3905146" y="566419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135" name="Rectangle 134">
            <a:extLst>
              <a:ext uri="{FF2B5EF4-FFF2-40B4-BE49-F238E27FC236}">
                <a16:creationId xmlns:a16="http://schemas.microsoft.com/office/drawing/2014/main" id="{7DF760A3-1314-4470-B844-C20E24DE0C2C}"/>
              </a:ext>
            </a:extLst>
          </p:cNvPr>
          <p:cNvSpPr/>
          <p:nvPr userDrawn="1"/>
        </p:nvSpPr>
        <p:spPr>
          <a:xfrm>
            <a:off x="5121458" y="495342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136" name="Text Placeholder 21">
            <a:extLst>
              <a:ext uri="{FF2B5EF4-FFF2-40B4-BE49-F238E27FC236}">
                <a16:creationId xmlns:a16="http://schemas.microsoft.com/office/drawing/2014/main" id="{CAA4C73B-0C9F-4FB3-AD86-EC82B029B2C8}"/>
              </a:ext>
            </a:extLst>
          </p:cNvPr>
          <p:cNvSpPr>
            <a:spLocks noGrp="1"/>
          </p:cNvSpPr>
          <p:nvPr>
            <p:ph type="body" sz="quarter" idx="253" hasCustomPrompt="1"/>
          </p:nvPr>
        </p:nvSpPr>
        <p:spPr>
          <a:xfrm>
            <a:off x="5144504" y="506517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137" name="Text Placeholder 21">
            <a:extLst>
              <a:ext uri="{FF2B5EF4-FFF2-40B4-BE49-F238E27FC236}">
                <a16:creationId xmlns:a16="http://schemas.microsoft.com/office/drawing/2014/main" id="{0982103D-D7BC-42EC-BCF0-37F3F9B50D9C}"/>
              </a:ext>
            </a:extLst>
          </p:cNvPr>
          <p:cNvSpPr>
            <a:spLocks noGrp="1"/>
          </p:cNvSpPr>
          <p:nvPr>
            <p:ph type="body" sz="quarter" idx="254" hasCustomPrompt="1"/>
          </p:nvPr>
        </p:nvSpPr>
        <p:spPr>
          <a:xfrm>
            <a:off x="5144504" y="582666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138" name="Text Placeholder 21">
            <a:extLst>
              <a:ext uri="{FF2B5EF4-FFF2-40B4-BE49-F238E27FC236}">
                <a16:creationId xmlns:a16="http://schemas.microsoft.com/office/drawing/2014/main" id="{774C99F6-FD23-4415-AB55-482C3252A4AD}"/>
              </a:ext>
            </a:extLst>
          </p:cNvPr>
          <p:cNvSpPr>
            <a:spLocks noGrp="1"/>
          </p:cNvSpPr>
          <p:nvPr>
            <p:ph type="body" sz="quarter" idx="255" hasCustomPrompt="1"/>
          </p:nvPr>
        </p:nvSpPr>
        <p:spPr>
          <a:xfrm>
            <a:off x="5216975" y="619980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139" name="Straight Connector 138">
            <a:extLst>
              <a:ext uri="{FF2B5EF4-FFF2-40B4-BE49-F238E27FC236}">
                <a16:creationId xmlns:a16="http://schemas.microsoft.com/office/drawing/2014/main" id="{44E65925-F676-434B-93D8-7AFD871E6AAD}"/>
              </a:ext>
            </a:extLst>
          </p:cNvPr>
          <p:cNvCxnSpPr>
            <a:cxnSpLocks/>
          </p:cNvCxnSpPr>
          <p:nvPr userDrawn="1"/>
        </p:nvCxnSpPr>
        <p:spPr>
          <a:xfrm>
            <a:off x="5121458" y="497894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0" name="Picture Placeholder 7">
            <a:extLst>
              <a:ext uri="{FF2B5EF4-FFF2-40B4-BE49-F238E27FC236}">
                <a16:creationId xmlns:a16="http://schemas.microsoft.com/office/drawing/2014/main" id="{02255362-6561-48D0-B3A8-EBB379FD9AFE}"/>
              </a:ext>
            </a:extLst>
          </p:cNvPr>
          <p:cNvSpPr>
            <a:spLocks noGrp="1"/>
          </p:cNvSpPr>
          <p:nvPr>
            <p:ph type="pic" sz="quarter" idx="256"/>
          </p:nvPr>
        </p:nvSpPr>
        <p:spPr>
          <a:xfrm>
            <a:off x="5376277" y="5358600"/>
            <a:ext cx="647861" cy="265879"/>
          </a:xfrm>
        </p:spPr>
        <p:txBody>
          <a:bodyPr/>
          <a:lstStyle>
            <a:lvl1pPr>
              <a:defRPr>
                <a:latin typeface="+mn-lt"/>
              </a:defRPr>
            </a:lvl1pPr>
          </a:lstStyle>
          <a:p>
            <a:endParaRPr lang="en-SG"/>
          </a:p>
        </p:txBody>
      </p:sp>
      <p:sp>
        <p:nvSpPr>
          <p:cNvPr id="141" name="Text Placeholder 21">
            <a:extLst>
              <a:ext uri="{FF2B5EF4-FFF2-40B4-BE49-F238E27FC236}">
                <a16:creationId xmlns:a16="http://schemas.microsoft.com/office/drawing/2014/main" id="{FF453B58-8916-4CAE-8A39-82F9C572840F}"/>
              </a:ext>
            </a:extLst>
          </p:cNvPr>
          <p:cNvSpPr>
            <a:spLocks noGrp="1"/>
          </p:cNvSpPr>
          <p:nvPr>
            <p:ph type="body" sz="quarter" idx="257" hasCustomPrompt="1"/>
          </p:nvPr>
        </p:nvSpPr>
        <p:spPr>
          <a:xfrm>
            <a:off x="5146141" y="631323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142" name="Content Placeholder 169">
            <a:extLst>
              <a:ext uri="{FF2B5EF4-FFF2-40B4-BE49-F238E27FC236}">
                <a16:creationId xmlns:a16="http://schemas.microsoft.com/office/drawing/2014/main" id="{0CBB09D8-45DD-43C7-A49A-93CE6363C831}"/>
              </a:ext>
            </a:extLst>
          </p:cNvPr>
          <p:cNvSpPr>
            <a:spLocks noGrp="1"/>
          </p:cNvSpPr>
          <p:nvPr>
            <p:ph sz="quarter" idx="258" hasCustomPrompt="1"/>
          </p:nvPr>
        </p:nvSpPr>
        <p:spPr>
          <a:xfrm>
            <a:off x="5376190" y="566419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143" name="Rectangle 142">
            <a:extLst>
              <a:ext uri="{FF2B5EF4-FFF2-40B4-BE49-F238E27FC236}">
                <a16:creationId xmlns:a16="http://schemas.microsoft.com/office/drawing/2014/main" id="{3D841C6D-7461-47E6-8110-6D655EE087F8}"/>
              </a:ext>
            </a:extLst>
          </p:cNvPr>
          <p:cNvSpPr/>
          <p:nvPr userDrawn="1"/>
        </p:nvSpPr>
        <p:spPr>
          <a:xfrm>
            <a:off x="6592254" y="495342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144" name="Text Placeholder 21">
            <a:extLst>
              <a:ext uri="{FF2B5EF4-FFF2-40B4-BE49-F238E27FC236}">
                <a16:creationId xmlns:a16="http://schemas.microsoft.com/office/drawing/2014/main" id="{531BC7C0-E65E-499C-9A46-E7F13B691DBA}"/>
              </a:ext>
            </a:extLst>
          </p:cNvPr>
          <p:cNvSpPr>
            <a:spLocks noGrp="1"/>
          </p:cNvSpPr>
          <p:nvPr>
            <p:ph type="body" sz="quarter" idx="259" hasCustomPrompt="1"/>
          </p:nvPr>
        </p:nvSpPr>
        <p:spPr>
          <a:xfrm>
            <a:off x="6615300" y="506517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145" name="Text Placeholder 21">
            <a:extLst>
              <a:ext uri="{FF2B5EF4-FFF2-40B4-BE49-F238E27FC236}">
                <a16:creationId xmlns:a16="http://schemas.microsoft.com/office/drawing/2014/main" id="{BF55AA3E-D09E-4EB7-9474-3EA8AE35347B}"/>
              </a:ext>
            </a:extLst>
          </p:cNvPr>
          <p:cNvSpPr>
            <a:spLocks noGrp="1"/>
          </p:cNvSpPr>
          <p:nvPr>
            <p:ph type="body" sz="quarter" idx="260" hasCustomPrompt="1"/>
          </p:nvPr>
        </p:nvSpPr>
        <p:spPr>
          <a:xfrm>
            <a:off x="6615300" y="582666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146" name="Text Placeholder 21">
            <a:extLst>
              <a:ext uri="{FF2B5EF4-FFF2-40B4-BE49-F238E27FC236}">
                <a16:creationId xmlns:a16="http://schemas.microsoft.com/office/drawing/2014/main" id="{84CE24F3-8C67-41F4-8F7A-A4D4CA22158B}"/>
              </a:ext>
            </a:extLst>
          </p:cNvPr>
          <p:cNvSpPr>
            <a:spLocks noGrp="1"/>
          </p:cNvSpPr>
          <p:nvPr>
            <p:ph type="body" sz="quarter" idx="261" hasCustomPrompt="1"/>
          </p:nvPr>
        </p:nvSpPr>
        <p:spPr>
          <a:xfrm>
            <a:off x="6687771" y="619980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147" name="Straight Connector 146">
            <a:extLst>
              <a:ext uri="{FF2B5EF4-FFF2-40B4-BE49-F238E27FC236}">
                <a16:creationId xmlns:a16="http://schemas.microsoft.com/office/drawing/2014/main" id="{AA07CE7C-BF03-47D1-B9E5-2D0B5D95A8F0}"/>
              </a:ext>
            </a:extLst>
          </p:cNvPr>
          <p:cNvCxnSpPr>
            <a:cxnSpLocks/>
          </p:cNvCxnSpPr>
          <p:nvPr userDrawn="1"/>
        </p:nvCxnSpPr>
        <p:spPr>
          <a:xfrm>
            <a:off x="6592254" y="497894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8" name="Picture Placeholder 7">
            <a:extLst>
              <a:ext uri="{FF2B5EF4-FFF2-40B4-BE49-F238E27FC236}">
                <a16:creationId xmlns:a16="http://schemas.microsoft.com/office/drawing/2014/main" id="{9D8599C4-5CB8-45E7-A8BC-AF31F535EDBE}"/>
              </a:ext>
            </a:extLst>
          </p:cNvPr>
          <p:cNvSpPr>
            <a:spLocks noGrp="1"/>
          </p:cNvSpPr>
          <p:nvPr>
            <p:ph type="pic" sz="quarter" idx="262"/>
          </p:nvPr>
        </p:nvSpPr>
        <p:spPr>
          <a:xfrm>
            <a:off x="6847073" y="5358600"/>
            <a:ext cx="647861" cy="265879"/>
          </a:xfrm>
        </p:spPr>
        <p:txBody>
          <a:bodyPr/>
          <a:lstStyle>
            <a:lvl1pPr>
              <a:defRPr>
                <a:latin typeface="+mn-lt"/>
              </a:defRPr>
            </a:lvl1pPr>
          </a:lstStyle>
          <a:p>
            <a:endParaRPr lang="en-SG"/>
          </a:p>
        </p:txBody>
      </p:sp>
      <p:sp>
        <p:nvSpPr>
          <p:cNvPr id="149" name="Text Placeholder 21">
            <a:extLst>
              <a:ext uri="{FF2B5EF4-FFF2-40B4-BE49-F238E27FC236}">
                <a16:creationId xmlns:a16="http://schemas.microsoft.com/office/drawing/2014/main" id="{B2A662E4-AA85-40BE-A90B-C2A9A4CE09A0}"/>
              </a:ext>
            </a:extLst>
          </p:cNvPr>
          <p:cNvSpPr>
            <a:spLocks noGrp="1"/>
          </p:cNvSpPr>
          <p:nvPr>
            <p:ph type="body" sz="quarter" idx="263" hasCustomPrompt="1"/>
          </p:nvPr>
        </p:nvSpPr>
        <p:spPr>
          <a:xfrm>
            <a:off x="6616937" y="631323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150" name="Content Placeholder 169">
            <a:extLst>
              <a:ext uri="{FF2B5EF4-FFF2-40B4-BE49-F238E27FC236}">
                <a16:creationId xmlns:a16="http://schemas.microsoft.com/office/drawing/2014/main" id="{48B1A51E-4D59-4366-9542-788E6839A1FB}"/>
              </a:ext>
            </a:extLst>
          </p:cNvPr>
          <p:cNvSpPr>
            <a:spLocks noGrp="1"/>
          </p:cNvSpPr>
          <p:nvPr>
            <p:ph sz="quarter" idx="264" hasCustomPrompt="1"/>
          </p:nvPr>
        </p:nvSpPr>
        <p:spPr>
          <a:xfrm>
            <a:off x="6846986" y="566419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
        <p:nvSpPr>
          <p:cNvPr id="151" name="Rectangle 150">
            <a:extLst>
              <a:ext uri="{FF2B5EF4-FFF2-40B4-BE49-F238E27FC236}">
                <a16:creationId xmlns:a16="http://schemas.microsoft.com/office/drawing/2014/main" id="{F14574D4-25AA-4761-B5FF-086CE3B5931C}"/>
              </a:ext>
            </a:extLst>
          </p:cNvPr>
          <p:cNvSpPr/>
          <p:nvPr userDrawn="1"/>
        </p:nvSpPr>
        <p:spPr>
          <a:xfrm>
            <a:off x="8066230" y="4953422"/>
            <a:ext cx="1018471" cy="1425660"/>
          </a:xfrm>
          <a:prstGeom prst="rect">
            <a:avLst/>
          </a:prstGeom>
          <a:noFill/>
          <a:ln w="6350" cap="flat" cmpd="sng" algn="ctr">
            <a:solidFill>
              <a:schemeClr val="tx1">
                <a:lumMod val="40000"/>
                <a:lumOff val="60000"/>
              </a:schemeClr>
            </a:solidFill>
            <a:prstDash val="solid"/>
          </a:ln>
          <a:effectLst/>
        </p:spPr>
        <p:txBody>
          <a:bodyPr rtlCol="0" anchor="ctr"/>
          <a:lstStyle/>
          <a:p>
            <a:pPr marR="0" lvl="0" indent="0" algn="ctr" defTabSz="914390" fontAlgn="auto">
              <a:lnSpc>
                <a:spcPct val="100000"/>
              </a:lnSpc>
              <a:spcBef>
                <a:spcPts val="0"/>
              </a:spcBef>
              <a:spcAft>
                <a:spcPts val="0"/>
              </a:spcAft>
              <a:buClrTx/>
              <a:buSzTx/>
              <a:buFontTx/>
              <a:buNone/>
              <a:tabLst/>
            </a:pPr>
            <a:endParaRPr kumimoji="0" lang="en-US" sz="1000" b="0" i="0" u="none" strike="noStrike" kern="0" cap="none" spc="0" normalizeH="0" baseline="0" noProof="0">
              <a:ln>
                <a:noFill/>
              </a:ln>
              <a:solidFill>
                <a:prstClr val="white"/>
              </a:solidFill>
              <a:effectLst/>
              <a:uLnTx/>
              <a:uFillTx/>
              <a:latin typeface="+mn-lt"/>
              <a:ea typeface="MS PGothic"/>
            </a:endParaRPr>
          </a:p>
        </p:txBody>
      </p:sp>
      <p:sp>
        <p:nvSpPr>
          <p:cNvPr id="152" name="Text Placeholder 21">
            <a:extLst>
              <a:ext uri="{FF2B5EF4-FFF2-40B4-BE49-F238E27FC236}">
                <a16:creationId xmlns:a16="http://schemas.microsoft.com/office/drawing/2014/main" id="{C566B4CB-2E67-4713-A6A9-2950C8DEEAD8}"/>
              </a:ext>
            </a:extLst>
          </p:cNvPr>
          <p:cNvSpPr>
            <a:spLocks noGrp="1"/>
          </p:cNvSpPr>
          <p:nvPr>
            <p:ph type="body" sz="quarter" idx="265" hasCustomPrompt="1"/>
          </p:nvPr>
        </p:nvSpPr>
        <p:spPr>
          <a:xfrm>
            <a:off x="8089276" y="5065176"/>
            <a:ext cx="981228" cy="242927"/>
          </a:xfrm>
          <a:prstGeom prst="rect">
            <a:avLst/>
          </a:prstGeom>
        </p:spPr>
        <p:txBody>
          <a:bodyPr anchor="ctr" anchorCtr="0">
            <a:noAutofit/>
          </a:bodyPr>
          <a:lstStyle>
            <a:lvl1pPr marL="0" indent="0" algn="ctr">
              <a:lnSpc>
                <a:spcPts val="1300"/>
              </a:lnSpc>
              <a:buFont typeface="Arial" pitchFamily="34" charset="0"/>
              <a:buNone/>
              <a:defRPr sz="1000" b="1" kern="7500" spc="80" baseline="0">
                <a:solidFill>
                  <a:schemeClr val="tx1"/>
                </a:solidFill>
                <a:latin typeface="+mn-lt"/>
              </a:defRPr>
            </a:lvl1pPr>
            <a:lvl2pPr>
              <a:defRPr sz="900"/>
            </a:lvl2pPr>
            <a:lvl3pPr>
              <a:defRPr sz="900"/>
            </a:lvl3pPr>
            <a:lvl4pPr>
              <a:defRPr sz="900"/>
            </a:lvl4pPr>
            <a:lvl5pPr>
              <a:defRPr sz="900"/>
            </a:lvl5pPr>
          </a:lstStyle>
          <a:p>
            <a:pPr lvl="0"/>
            <a:r>
              <a:rPr lang="en-US" noProof="0"/>
              <a:t>COMPANY NAME</a:t>
            </a:r>
          </a:p>
        </p:txBody>
      </p:sp>
      <p:sp>
        <p:nvSpPr>
          <p:cNvPr id="153" name="Text Placeholder 21">
            <a:extLst>
              <a:ext uri="{FF2B5EF4-FFF2-40B4-BE49-F238E27FC236}">
                <a16:creationId xmlns:a16="http://schemas.microsoft.com/office/drawing/2014/main" id="{6005894F-87E7-46CD-A7E6-707BDBAA01B7}"/>
              </a:ext>
            </a:extLst>
          </p:cNvPr>
          <p:cNvSpPr>
            <a:spLocks noGrp="1"/>
          </p:cNvSpPr>
          <p:nvPr>
            <p:ph type="body" sz="quarter" idx="266" hasCustomPrompt="1"/>
          </p:nvPr>
        </p:nvSpPr>
        <p:spPr>
          <a:xfrm>
            <a:off x="8089276" y="5826661"/>
            <a:ext cx="981228" cy="242927"/>
          </a:xfrm>
          <a:prstGeom prst="rect">
            <a:avLst/>
          </a:prstGeom>
        </p:spPr>
        <p:txBody>
          <a:bodyPr wrap="square" anchor="ctr" anchorCtr="0">
            <a:noAutofit/>
          </a:bodyPr>
          <a:lstStyle>
            <a:lvl1pPr marL="0" indent="0" algn="ctr">
              <a:lnSpc>
                <a:spcPct val="100000"/>
              </a:lnSpc>
              <a:buFont typeface="Arial" pitchFamily="34" charset="0"/>
              <a:buNone/>
              <a:defRPr sz="900" b="0" baseline="0">
                <a:solidFill>
                  <a:schemeClr val="tx1"/>
                </a:solidFill>
                <a:latin typeface="+mn-lt"/>
              </a:defRPr>
            </a:lvl1pPr>
            <a:lvl2pPr>
              <a:defRPr sz="900"/>
            </a:lvl2pPr>
            <a:lvl3pPr>
              <a:defRPr sz="900"/>
            </a:lvl3pPr>
            <a:lvl4pPr>
              <a:defRPr sz="900"/>
            </a:lvl4pPr>
            <a:lvl5pPr>
              <a:defRPr sz="900"/>
            </a:lvl5pPr>
          </a:lstStyle>
          <a:p>
            <a:pPr lvl="0"/>
            <a:r>
              <a:rPr lang="en-US" noProof="0"/>
              <a:t>Role</a:t>
            </a:r>
          </a:p>
        </p:txBody>
      </p:sp>
      <p:sp>
        <p:nvSpPr>
          <p:cNvPr id="154" name="Text Placeholder 21">
            <a:extLst>
              <a:ext uri="{FF2B5EF4-FFF2-40B4-BE49-F238E27FC236}">
                <a16:creationId xmlns:a16="http://schemas.microsoft.com/office/drawing/2014/main" id="{17A8C48B-57F1-4388-9199-2A90D1664C2B}"/>
              </a:ext>
            </a:extLst>
          </p:cNvPr>
          <p:cNvSpPr>
            <a:spLocks noGrp="1"/>
          </p:cNvSpPr>
          <p:nvPr>
            <p:ph type="body" sz="quarter" idx="267" hasCustomPrompt="1"/>
          </p:nvPr>
        </p:nvSpPr>
        <p:spPr>
          <a:xfrm>
            <a:off x="8161747" y="6199800"/>
            <a:ext cx="907935" cy="172271"/>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Value of Matter</a:t>
            </a:r>
          </a:p>
        </p:txBody>
      </p:sp>
      <p:cxnSp>
        <p:nvCxnSpPr>
          <p:cNvPr id="155" name="Straight Connector 154">
            <a:extLst>
              <a:ext uri="{FF2B5EF4-FFF2-40B4-BE49-F238E27FC236}">
                <a16:creationId xmlns:a16="http://schemas.microsoft.com/office/drawing/2014/main" id="{337B722C-68C9-42AE-870A-9C4465B02896}"/>
              </a:ext>
            </a:extLst>
          </p:cNvPr>
          <p:cNvCxnSpPr>
            <a:cxnSpLocks/>
          </p:cNvCxnSpPr>
          <p:nvPr userDrawn="1"/>
        </p:nvCxnSpPr>
        <p:spPr>
          <a:xfrm>
            <a:off x="8066230" y="4978941"/>
            <a:ext cx="1018471"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6" name="Picture Placeholder 7">
            <a:extLst>
              <a:ext uri="{FF2B5EF4-FFF2-40B4-BE49-F238E27FC236}">
                <a16:creationId xmlns:a16="http://schemas.microsoft.com/office/drawing/2014/main" id="{9A1BC327-8016-41A8-863C-37AFCB02BD22}"/>
              </a:ext>
            </a:extLst>
          </p:cNvPr>
          <p:cNvSpPr>
            <a:spLocks noGrp="1"/>
          </p:cNvSpPr>
          <p:nvPr>
            <p:ph type="pic" sz="quarter" idx="268"/>
          </p:nvPr>
        </p:nvSpPr>
        <p:spPr>
          <a:xfrm>
            <a:off x="8321049" y="5358600"/>
            <a:ext cx="647861" cy="265879"/>
          </a:xfrm>
        </p:spPr>
        <p:txBody>
          <a:bodyPr/>
          <a:lstStyle>
            <a:lvl1pPr>
              <a:defRPr>
                <a:latin typeface="+mn-lt"/>
              </a:defRPr>
            </a:lvl1pPr>
          </a:lstStyle>
          <a:p>
            <a:endParaRPr lang="en-SG"/>
          </a:p>
        </p:txBody>
      </p:sp>
      <p:sp>
        <p:nvSpPr>
          <p:cNvPr id="157" name="Text Placeholder 21">
            <a:extLst>
              <a:ext uri="{FF2B5EF4-FFF2-40B4-BE49-F238E27FC236}">
                <a16:creationId xmlns:a16="http://schemas.microsoft.com/office/drawing/2014/main" id="{FF67D1A4-36DC-42B9-AC1A-D4343CB630BF}"/>
              </a:ext>
            </a:extLst>
          </p:cNvPr>
          <p:cNvSpPr>
            <a:spLocks noGrp="1"/>
          </p:cNvSpPr>
          <p:nvPr>
            <p:ph type="body" sz="quarter" idx="269" hasCustomPrompt="1"/>
          </p:nvPr>
        </p:nvSpPr>
        <p:spPr>
          <a:xfrm>
            <a:off x="8090913" y="6313237"/>
            <a:ext cx="981228" cy="191712"/>
          </a:xfrm>
          <a:prstGeom prst="rect">
            <a:avLst/>
          </a:prstGeom>
        </p:spPr>
        <p:txBody>
          <a:bodyPr wrap="square" anchor="ctr" anchorCtr="0">
            <a:noAutofit/>
          </a:bodyPr>
          <a:lstStyle>
            <a:lvl1pPr marL="0" indent="0" algn="ctr">
              <a:lnSpc>
                <a:spcPct val="100000"/>
              </a:lnSpc>
              <a:spcBef>
                <a:spcPts val="0"/>
              </a:spcBef>
              <a:buFont typeface="Arial" pitchFamily="34" charset="0"/>
              <a:buNone/>
              <a:defRPr sz="800" b="0" baseline="0">
                <a:solidFill>
                  <a:schemeClr val="tx1"/>
                </a:solidFill>
                <a:latin typeface="+mn-lt"/>
              </a:defRPr>
            </a:lvl1pPr>
            <a:lvl2pPr>
              <a:defRPr sz="900"/>
            </a:lvl2pPr>
            <a:lvl3pPr>
              <a:defRPr sz="900"/>
            </a:lvl3pPr>
            <a:lvl4pPr>
              <a:defRPr sz="900"/>
            </a:lvl4pPr>
            <a:lvl5pPr>
              <a:defRPr sz="900"/>
            </a:lvl5pPr>
          </a:lstStyle>
          <a:p>
            <a:pPr lvl="0"/>
            <a:r>
              <a:rPr lang="en-US" noProof="0"/>
              <a:t>Region</a:t>
            </a:r>
          </a:p>
        </p:txBody>
      </p:sp>
      <p:sp>
        <p:nvSpPr>
          <p:cNvPr id="158" name="Content Placeholder 169">
            <a:extLst>
              <a:ext uri="{FF2B5EF4-FFF2-40B4-BE49-F238E27FC236}">
                <a16:creationId xmlns:a16="http://schemas.microsoft.com/office/drawing/2014/main" id="{F8A68B33-D9EC-4410-9BA1-A31A78D4A28A}"/>
              </a:ext>
            </a:extLst>
          </p:cNvPr>
          <p:cNvSpPr>
            <a:spLocks noGrp="1"/>
          </p:cNvSpPr>
          <p:nvPr>
            <p:ph sz="quarter" idx="270" hasCustomPrompt="1"/>
          </p:nvPr>
        </p:nvSpPr>
        <p:spPr>
          <a:xfrm>
            <a:off x="8320962" y="5664194"/>
            <a:ext cx="647861" cy="132236"/>
          </a:xfrm>
        </p:spPr>
        <p:txBody>
          <a:bodyPr>
            <a:normAutofit/>
          </a:bodyPr>
          <a:lstStyle>
            <a:lvl1pPr marL="0" indent="0" algn="ctr">
              <a:buNone/>
              <a:defRPr sz="900" b="1">
                <a:solidFill>
                  <a:schemeClr val="accent4"/>
                </a:solidFill>
                <a:latin typeface="+mn-lt"/>
              </a:defRPr>
            </a:lvl1pPr>
          </a:lstStyle>
          <a:p>
            <a:pPr lvl="0"/>
            <a:r>
              <a:rPr lang="en-US"/>
              <a:t>Industry</a:t>
            </a:r>
            <a:endParaRPr lang="en-SG"/>
          </a:p>
        </p:txBody>
      </p:sp>
    </p:spTree>
    <p:extLst>
      <p:ext uri="{BB962C8B-B14F-4D97-AF65-F5344CB8AC3E}">
        <p14:creationId xmlns:p14="http://schemas.microsoft.com/office/powerpoint/2010/main" val="18772853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ombstone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DB6E7A8-E9D9-446C-90EA-09163F0FC38D}"/>
              </a:ext>
            </a:extLst>
          </p:cNvPr>
          <p:cNvGraphicFramePr>
            <a:graphicFrameLocks noChangeAspect="1"/>
          </p:cNvGraphicFramePr>
          <p:nvPr userDrawn="1">
            <p:custDataLst>
              <p:tags r:id="rId1"/>
            </p:custDataLst>
            <p:extLst>
              <p:ext uri="{D42A27DB-BD31-4B8C-83A1-F6EECF244321}">
                <p14:modId xmlns:p14="http://schemas.microsoft.com/office/powerpoint/2010/main" val="618791480"/>
              </p:ext>
            </p:extLst>
          </p:nvPr>
        </p:nvGraphicFramePr>
        <p:xfrm>
          <a:off x="1721" y="1588"/>
          <a:ext cx="172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DB6E7A8-E9D9-446C-90EA-09163F0FC38D}"/>
                          </a:ext>
                        </a:extLst>
                      </p:cNvPr>
                      <p:cNvPicPr/>
                      <p:nvPr/>
                    </p:nvPicPr>
                    <p:blipFill>
                      <a:blip r:embed="rId4"/>
                      <a:stretch>
                        <a:fillRect/>
                      </a:stretch>
                    </p:blipFill>
                    <p:spPr>
                      <a:xfrm>
                        <a:off x="1721" y="1588"/>
                        <a:ext cx="172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35" name="Footer Placeholder 6">
            <a:extLst>
              <a:ext uri="{FF2B5EF4-FFF2-40B4-BE49-F238E27FC236}">
                <a16:creationId xmlns:a16="http://schemas.microsoft.com/office/drawing/2014/main" id="{74CBCE61-E9AF-DA44-85DF-A727468DEE4F}"/>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sp>
        <p:nvSpPr>
          <p:cNvPr id="52" name="Freeform 16">
            <a:extLst>
              <a:ext uri="{FF2B5EF4-FFF2-40B4-BE49-F238E27FC236}">
                <a16:creationId xmlns:a16="http://schemas.microsoft.com/office/drawing/2014/main" id="{FDC1D265-BFBD-49E4-B755-971E88606443}"/>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Freeform 15">
            <a:extLst>
              <a:ext uri="{FF2B5EF4-FFF2-40B4-BE49-F238E27FC236}">
                <a16:creationId xmlns:a16="http://schemas.microsoft.com/office/drawing/2014/main" id="{8179CD63-9AD0-494D-9A27-183FD3F5F445}"/>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7" name="Picture 46" descr="A picture containing text, clipart&#10;&#10;Description automatically generated">
            <a:extLst>
              <a:ext uri="{FF2B5EF4-FFF2-40B4-BE49-F238E27FC236}">
                <a16:creationId xmlns:a16="http://schemas.microsoft.com/office/drawing/2014/main" id="{B306EDEE-50C1-4724-95B1-5BB8F8BB47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79402" y="6487570"/>
            <a:ext cx="590424" cy="135324"/>
          </a:xfrm>
          <a:prstGeom prst="rect">
            <a:avLst/>
          </a:prstGeom>
        </p:spPr>
      </p:pic>
      <p:sp>
        <p:nvSpPr>
          <p:cNvPr id="10" name="Text Placeholder 3">
            <a:extLst>
              <a:ext uri="{FF2B5EF4-FFF2-40B4-BE49-F238E27FC236}">
                <a16:creationId xmlns:a16="http://schemas.microsoft.com/office/drawing/2014/main" id="{8DAE9F9E-12EF-424D-B383-2FC71B8B9A79}"/>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11" name="Title 2">
            <a:extLst>
              <a:ext uri="{FF2B5EF4-FFF2-40B4-BE49-F238E27FC236}">
                <a16:creationId xmlns:a16="http://schemas.microsoft.com/office/drawing/2014/main" id="{F127029D-3AC7-4C0C-944E-A63A9502593B}"/>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Tree>
    <p:extLst>
      <p:ext uri="{BB962C8B-B14F-4D97-AF65-F5344CB8AC3E}">
        <p14:creationId xmlns:p14="http://schemas.microsoft.com/office/powerpoint/2010/main" val="34470201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OC">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40B868-38A2-4FFE-A59D-41AD2857690D}"/>
              </a:ext>
            </a:extLst>
          </p:cNvPr>
          <p:cNvGraphicFramePr>
            <a:graphicFrameLocks noChangeAspect="1"/>
          </p:cNvGraphicFramePr>
          <p:nvPr userDrawn="1">
            <p:custDataLst>
              <p:tags r:id="rId1"/>
            </p:custDataLst>
            <p:extLst>
              <p:ext uri="{D42A27DB-BD31-4B8C-83A1-F6EECF244321}">
                <p14:modId xmlns:p14="http://schemas.microsoft.com/office/powerpoint/2010/main" val="3900576086"/>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a:extLst>
                          <a:ext uri="{FF2B5EF4-FFF2-40B4-BE49-F238E27FC236}">
                            <a16:creationId xmlns:a16="http://schemas.microsoft.com/office/drawing/2014/main" id="{3940B868-38A2-4FFE-A59D-41AD2857690D}"/>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19" name="Freeform 16">
            <a:extLst>
              <a:ext uri="{FF2B5EF4-FFF2-40B4-BE49-F238E27FC236}">
                <a16:creationId xmlns:a16="http://schemas.microsoft.com/office/drawing/2014/main" id="{3DF293B6-A35A-4221-A9F3-2C5EBB93F4F9}"/>
              </a:ext>
            </a:extLst>
          </p:cNvPr>
          <p:cNvSpPr/>
          <p:nvPr userDrawn="1"/>
        </p:nvSpPr>
        <p:spPr>
          <a:xfrm>
            <a:off x="-18091" y="-9235"/>
            <a:ext cx="3220031" cy="94210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254583"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70C2D6A-4553-174A-B10E-991AC7A3D40C}"/>
              </a:ext>
            </a:extLst>
          </p:cNvPr>
          <p:cNvSpPr txBox="1"/>
          <p:nvPr userDrawn="1"/>
        </p:nvSpPr>
        <p:spPr>
          <a:xfrm>
            <a:off x="980390" y="2542326"/>
            <a:ext cx="2575776" cy="1384995"/>
          </a:xfrm>
          <a:prstGeom prst="rect">
            <a:avLst/>
          </a:prstGeom>
          <a:noFill/>
        </p:spPr>
        <p:txBody>
          <a:bodyPr wrap="square" rtlCol="0">
            <a:spAutoFit/>
          </a:bodyPr>
          <a:lstStyle/>
          <a:p>
            <a:pPr algn="l"/>
            <a:r>
              <a:rPr lang="en-US" sz="4200" spc="-113">
                <a:solidFill>
                  <a:schemeClr val="accent1"/>
                </a:solidFill>
                <a:latin typeface="+mj-lt"/>
              </a:rPr>
              <a:t>Table of Contents</a:t>
            </a:r>
          </a:p>
        </p:txBody>
      </p:sp>
      <p:sp>
        <p:nvSpPr>
          <p:cNvPr id="13" name="Slide Number Placeholder 4">
            <a:extLst>
              <a:ext uri="{FF2B5EF4-FFF2-40B4-BE49-F238E27FC236}">
                <a16:creationId xmlns:a16="http://schemas.microsoft.com/office/drawing/2014/main" id="{DC2967FB-7876-C942-A7CB-2B2F45930E70}"/>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4953000" y="952500"/>
            <a:ext cx="3696247" cy="5034332"/>
          </a:xfrm>
          <a:prstGeom prst="rect">
            <a:avLst/>
          </a:prstGeom>
        </p:spPr>
        <p:txBody>
          <a:bodyPr lIns="91440" spcCol="457200" anchor="ctr" anchorCtr="0"/>
          <a:lstStyle>
            <a:lvl1pPr marL="257175" indent="-257175">
              <a:lnSpc>
                <a:spcPct val="100000"/>
              </a:lnSpc>
              <a:buClr>
                <a:schemeClr val="accent1"/>
              </a:buClr>
              <a:buFont typeface="+mj-lt"/>
              <a:buAutoNum type="arabicPeriod"/>
              <a:defRPr sz="1400" b="1" i="0">
                <a:latin typeface="Nunito Sans" pitchFamily="2" charset="77"/>
              </a:defRPr>
            </a:lvl1pPr>
            <a:lvl2pPr marL="350044" indent="-91679">
              <a:lnSpc>
                <a:spcPct val="100000"/>
              </a:lnSpc>
              <a:buClr>
                <a:schemeClr val="accent2"/>
              </a:buClr>
              <a:buFont typeface="Arial" panose="020B0604020202020204" pitchFamily="34" charset="0"/>
              <a:buChar char="•"/>
              <a:tabLst/>
              <a:defRPr sz="1000"/>
            </a:lvl2pPr>
            <a:lvl3pPr marL="350044" indent="-91679">
              <a:lnSpc>
                <a:spcPct val="100000"/>
              </a:lnSpc>
              <a:buClr>
                <a:schemeClr val="accent2"/>
              </a:buClr>
              <a:buFont typeface="Arial" panose="020B0604020202020204" pitchFamily="34" charset="0"/>
              <a:buChar char="•"/>
              <a:tabLst/>
              <a:defRPr sz="825"/>
            </a:lvl3pPr>
            <a:lvl4pPr marL="350044" indent="-91679">
              <a:lnSpc>
                <a:spcPct val="100000"/>
              </a:lnSpc>
              <a:buClr>
                <a:schemeClr val="accent2"/>
              </a:buClr>
              <a:buFont typeface="Arial" panose="020B0604020202020204" pitchFamily="34" charset="0"/>
              <a:buChar char="•"/>
              <a:tabLst/>
              <a:defRPr sz="825"/>
            </a:lvl4pPr>
            <a:lvl5pPr marL="350044" indent="-91679">
              <a:lnSpc>
                <a:spcPct val="100000"/>
              </a:lnSpc>
              <a:buClr>
                <a:schemeClr val="accent2"/>
              </a:buClr>
              <a:buFont typeface="Arial" panose="020B0604020202020204" pitchFamily="34" charset="0"/>
              <a:buChar char="•"/>
              <a:tabLst/>
              <a:defRPr sz="825"/>
            </a:lvl5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57FA4324-5AE0-F343-9ED2-8B93AC2E19BB}"/>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bg2"/>
                </a:solidFill>
              </a:defRPr>
            </a:lvl1pPr>
          </a:lstStyle>
          <a:p>
            <a:endParaRPr lang="en-US"/>
          </a:p>
        </p:txBody>
      </p:sp>
      <p:sp>
        <p:nvSpPr>
          <p:cNvPr id="16" name="Freeform 17">
            <a:extLst>
              <a:ext uri="{FF2B5EF4-FFF2-40B4-BE49-F238E27FC236}">
                <a16:creationId xmlns:a16="http://schemas.microsoft.com/office/drawing/2014/main" id="{C398BD1F-335B-4BB7-80EC-DFB02FDA2538}"/>
              </a:ext>
            </a:extLst>
          </p:cNvPr>
          <p:cNvSpPr/>
          <p:nvPr userDrawn="1"/>
        </p:nvSpPr>
        <p:spPr>
          <a:xfrm>
            <a:off x="8305029" y="0"/>
            <a:ext cx="1610976" cy="3824432"/>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descr="A picture containing text, clipart&#10;&#10;Description automatically generated">
            <a:extLst>
              <a:ext uri="{FF2B5EF4-FFF2-40B4-BE49-F238E27FC236}">
                <a16:creationId xmlns:a16="http://schemas.microsoft.com/office/drawing/2014/main" id="{9A9383BF-B759-42B8-934C-8251FDED68E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36334" y="6454779"/>
            <a:ext cx="733492" cy="168115"/>
          </a:xfrm>
          <a:prstGeom prst="rect">
            <a:avLst/>
          </a:prstGeom>
        </p:spPr>
      </p:pic>
    </p:spTree>
    <p:extLst>
      <p:ext uri="{BB962C8B-B14F-4D97-AF65-F5344CB8AC3E}">
        <p14:creationId xmlns:p14="http://schemas.microsoft.com/office/powerpoint/2010/main" val="15916273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ection Divider">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5" name="Freeform 14">
            <a:extLst>
              <a:ext uri="{FF2B5EF4-FFF2-40B4-BE49-F238E27FC236}">
                <a16:creationId xmlns:a16="http://schemas.microsoft.com/office/drawing/2014/main" id="{274404E1-A1F2-4595-B50D-D0AB62D0F7A9}"/>
              </a:ext>
            </a:extLst>
          </p:cNvPr>
          <p:cNvSpPr/>
          <p:nvPr userDrawn="1"/>
        </p:nvSpPr>
        <p:spPr>
          <a:xfrm>
            <a:off x="8578793" y="2549236"/>
            <a:ext cx="1347218" cy="4308764"/>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bg1"/>
                </a:solidFill>
              </a:defRPr>
            </a:lvl1pPr>
          </a:lstStyle>
          <a:p>
            <a:fld id="{CB7FE98A-78B1-495F-8A5C-53E48422F91F}" type="slidenum">
              <a:rPr lang="en-US" smtClean="0"/>
              <a:pPr/>
              <a:t>‹#›</a:t>
            </a:fld>
            <a:endParaRPr lang="en-US"/>
          </a:p>
        </p:txBody>
      </p:sp>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600642" y="2021370"/>
            <a:ext cx="7271958" cy="769441"/>
          </a:xfrm>
          <a:prstGeom prst="rect">
            <a:avLst/>
          </a:prstGeom>
        </p:spPr>
        <p:txBody>
          <a:bodyPr vert="horz" anchor="t" anchorCtr="0">
            <a:spAutoFit/>
          </a:bodyPr>
          <a:lstStyle>
            <a:lvl1pPr>
              <a:lnSpc>
                <a:spcPct val="100000"/>
              </a:lnSpc>
              <a:defRPr sz="4400"/>
            </a:lvl1pPr>
          </a:lstStyle>
          <a:p>
            <a:r>
              <a:rPr lang="en-US"/>
              <a:t>Click to add section title</a:t>
            </a:r>
          </a:p>
        </p:txBody>
      </p:sp>
      <p:sp>
        <p:nvSpPr>
          <p:cNvPr id="8" name="Footer Placeholder 6">
            <a:extLst>
              <a:ext uri="{FF2B5EF4-FFF2-40B4-BE49-F238E27FC236}">
                <a16:creationId xmlns:a16="http://schemas.microsoft.com/office/drawing/2014/main" id="{8DA05516-AAD2-9341-86AF-E79E6AAAC95E}"/>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tx1"/>
                </a:solidFill>
              </a:defRPr>
            </a:lvl1pPr>
          </a:lstStyle>
          <a:p>
            <a:endParaRPr lang="en-US"/>
          </a:p>
        </p:txBody>
      </p:sp>
      <p:sp>
        <p:nvSpPr>
          <p:cNvPr id="27" name="Freeform 11">
            <a:extLst>
              <a:ext uri="{FF2B5EF4-FFF2-40B4-BE49-F238E27FC236}">
                <a16:creationId xmlns:a16="http://schemas.microsoft.com/office/drawing/2014/main" id="{6C6A97DA-293A-4C7D-ABA9-8C5A4D46C324}"/>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sp>
        <p:nvSpPr>
          <p:cNvPr id="12" name="Text Placeholder 2">
            <a:extLst>
              <a:ext uri="{FF2B5EF4-FFF2-40B4-BE49-F238E27FC236}">
                <a16:creationId xmlns:a16="http://schemas.microsoft.com/office/drawing/2014/main" id="{E6E66A15-6227-4A10-9CC1-A8FADD27EBB9}"/>
              </a:ext>
            </a:extLst>
          </p:cNvPr>
          <p:cNvSpPr>
            <a:spLocks noGrp="1" noChangeAspect="1"/>
          </p:cNvSpPr>
          <p:nvPr>
            <p:ph type="body" sz="quarter" idx="13" hasCustomPrompt="1"/>
          </p:nvPr>
        </p:nvSpPr>
        <p:spPr>
          <a:xfrm>
            <a:off x="600642" y="2821471"/>
            <a:ext cx="7271958" cy="400110"/>
          </a:xfrm>
          <a:noFill/>
        </p:spPr>
        <p:txBody>
          <a:bodyPr wrap="square" rtlCol="0">
            <a:spAutoFit/>
          </a:bodyPr>
          <a:lstStyle>
            <a:lvl1pPr>
              <a:defRPr lang="en-US" sz="2000" dirty="0"/>
            </a:lvl1pPr>
          </a:lstStyle>
          <a:p>
            <a:pPr lvl="0"/>
            <a:r>
              <a:rPr lang="en-US"/>
              <a:t>Click to add sub title</a:t>
            </a:r>
          </a:p>
        </p:txBody>
      </p:sp>
    </p:spTree>
    <p:extLst>
      <p:ext uri="{BB962C8B-B14F-4D97-AF65-F5344CB8AC3E}">
        <p14:creationId xmlns:p14="http://schemas.microsoft.com/office/powerpoint/2010/main" val="3230429243"/>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62ADFC-9B04-4B60-AF04-D27FF2B30A7B}"/>
              </a:ext>
            </a:extLst>
          </p:cNvPr>
          <p:cNvGraphicFramePr>
            <a:graphicFrameLocks noChangeAspect="1"/>
          </p:cNvGraphicFramePr>
          <p:nvPr userDrawn="1">
            <p:custDataLst>
              <p:tags r:id="rId1"/>
            </p:custDataLst>
            <p:extLst>
              <p:ext uri="{D42A27DB-BD31-4B8C-83A1-F6EECF244321}">
                <p14:modId xmlns:p14="http://schemas.microsoft.com/office/powerpoint/2010/main" val="4240016563"/>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1B62ADFC-9B04-4B60-AF04-D27FF2B30A7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28" name="Text Placeholder 3">
            <a:extLst>
              <a:ext uri="{FF2B5EF4-FFF2-40B4-BE49-F238E27FC236}">
                <a16:creationId xmlns:a16="http://schemas.microsoft.com/office/drawing/2014/main" id="{98920052-6C96-AB49-A923-463DD21B06F1}"/>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19" name="Title 2">
            <a:extLst>
              <a:ext uri="{FF2B5EF4-FFF2-40B4-BE49-F238E27FC236}">
                <a16:creationId xmlns:a16="http://schemas.microsoft.com/office/drawing/2014/main" id="{2238133E-2741-6E4C-A0E6-C30947F9C57A}"/>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
        <p:nvSpPr>
          <p:cNvPr id="25" name="Freeform 16">
            <a:extLst>
              <a:ext uri="{FF2B5EF4-FFF2-40B4-BE49-F238E27FC236}">
                <a16:creationId xmlns:a16="http://schemas.microsoft.com/office/drawing/2014/main" id="{583D7928-92F8-4D2C-910C-28101CA9591F}"/>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reeform 15">
            <a:extLst>
              <a:ext uri="{FF2B5EF4-FFF2-40B4-BE49-F238E27FC236}">
                <a16:creationId xmlns:a16="http://schemas.microsoft.com/office/drawing/2014/main" id="{BF188907-768E-4445-B333-3DEE32F27694}"/>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descr="A picture containing text, clipart&#10;&#10;Description automatically generated">
            <a:extLst>
              <a:ext uri="{FF2B5EF4-FFF2-40B4-BE49-F238E27FC236}">
                <a16:creationId xmlns:a16="http://schemas.microsoft.com/office/drawing/2014/main" id="{B7BDE877-F67D-8C0B-5B44-5BBADA8293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36334" y="6454779"/>
            <a:ext cx="733492" cy="168115"/>
          </a:xfrm>
          <a:prstGeom prst="rect">
            <a:avLst/>
          </a:prstGeom>
        </p:spPr>
      </p:pic>
    </p:spTree>
    <p:extLst>
      <p:ext uri="{BB962C8B-B14F-4D97-AF65-F5344CB8AC3E}">
        <p14:creationId xmlns:p14="http://schemas.microsoft.com/office/powerpoint/2010/main" val="8390731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Intro Column Left and Diagram">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62ADFC-9B04-4B60-AF04-D27FF2B30A7B}"/>
              </a:ext>
            </a:extLst>
          </p:cNvPr>
          <p:cNvGraphicFramePr>
            <a:graphicFrameLocks noChangeAspect="1"/>
          </p:cNvGraphicFramePr>
          <p:nvPr userDrawn="1">
            <p:custDataLst>
              <p:tags r:id="rId1"/>
            </p:custDataLst>
            <p:extLst>
              <p:ext uri="{D42A27DB-BD31-4B8C-83A1-F6EECF244321}">
                <p14:modId xmlns:p14="http://schemas.microsoft.com/office/powerpoint/2010/main" val="1552819772"/>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1B62ADFC-9B04-4B60-AF04-D27FF2B30A7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9" name="Grey Background">
            <a:extLst>
              <a:ext uri="{FF2B5EF4-FFF2-40B4-BE49-F238E27FC236}">
                <a16:creationId xmlns:a16="http://schemas.microsoft.com/office/drawing/2014/main" id="{D895B2E5-A886-4D69-83F7-60D0066E51ED}"/>
              </a:ext>
            </a:extLst>
          </p:cNvPr>
          <p:cNvSpPr/>
          <p:nvPr userDrawn="1"/>
        </p:nvSpPr>
        <p:spPr bwMode="blackGray">
          <a:xfrm>
            <a:off x="681039" y="1617299"/>
            <a:ext cx="2468562" cy="45549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solidFill>
                <a:schemeClr val="tx1"/>
              </a:solidFill>
            </a:endParaRPr>
          </a:p>
        </p:txBody>
      </p:sp>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28" name="Text Placeholder 3">
            <a:extLst>
              <a:ext uri="{FF2B5EF4-FFF2-40B4-BE49-F238E27FC236}">
                <a16:creationId xmlns:a16="http://schemas.microsoft.com/office/drawing/2014/main" id="{98920052-6C96-AB49-A923-463DD21B06F1}"/>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19" name="Title 2">
            <a:extLst>
              <a:ext uri="{FF2B5EF4-FFF2-40B4-BE49-F238E27FC236}">
                <a16:creationId xmlns:a16="http://schemas.microsoft.com/office/drawing/2014/main" id="{2238133E-2741-6E4C-A0E6-C30947F9C57A}"/>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sp>
        <p:nvSpPr>
          <p:cNvPr id="25" name="Freeform 16">
            <a:extLst>
              <a:ext uri="{FF2B5EF4-FFF2-40B4-BE49-F238E27FC236}">
                <a16:creationId xmlns:a16="http://schemas.microsoft.com/office/drawing/2014/main" id="{583D7928-92F8-4D2C-910C-28101CA9591F}"/>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reeform 15">
            <a:extLst>
              <a:ext uri="{FF2B5EF4-FFF2-40B4-BE49-F238E27FC236}">
                <a16:creationId xmlns:a16="http://schemas.microsoft.com/office/drawing/2014/main" id="{BF188907-768E-4445-B333-3DEE32F27694}"/>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Text Placeholder 2">
            <a:extLst>
              <a:ext uri="{FF2B5EF4-FFF2-40B4-BE49-F238E27FC236}">
                <a16:creationId xmlns:a16="http://schemas.microsoft.com/office/drawing/2014/main" id="{2623B8EF-C8B5-4EE5-907F-06EDA79476E9}"/>
              </a:ext>
            </a:extLst>
          </p:cNvPr>
          <p:cNvSpPr>
            <a:spLocks noGrp="1"/>
          </p:cNvSpPr>
          <p:nvPr>
            <p:ph type="body" sz="quarter" idx="20"/>
          </p:nvPr>
        </p:nvSpPr>
        <p:spPr>
          <a:xfrm>
            <a:off x="681039" y="1617298"/>
            <a:ext cx="2468562" cy="4554902"/>
          </a:xfrm>
          <a:prstGeom prst="rect">
            <a:avLst/>
          </a:prstGeom>
        </p:spPr>
        <p:txBody>
          <a:bodyPr lIns="45720" numCol="1">
            <a:noAutofit/>
          </a:bodyPr>
          <a:lstStyle>
            <a:lvl1pPr marL="0" indent="0">
              <a:lnSpc>
                <a:spcPct val="150000"/>
              </a:lnSpc>
              <a:spcBef>
                <a:spcPts val="400"/>
              </a:spcBef>
              <a:buClr>
                <a:schemeClr val="accent2"/>
              </a:buClr>
              <a:buFont typeface="Arial" panose="020B0604020202020204" pitchFamily="34" charset="0"/>
              <a:buNone/>
              <a:defRPr sz="1100"/>
            </a:lvl1pPr>
            <a:lvl2pPr marL="365760" indent="-182880">
              <a:buClr>
                <a:schemeClr val="accent2"/>
              </a:buClr>
              <a:buSzPct val="100000"/>
              <a:buFont typeface="System Font Regular"/>
              <a:buChar char="–"/>
              <a:defRPr sz="1100"/>
            </a:lvl2pPr>
            <a:lvl3pPr marL="548640" indent="-182880">
              <a:buClr>
                <a:schemeClr val="accent2"/>
              </a:buClr>
              <a:buSzPct val="75000"/>
              <a:buFont typeface="Courier New" panose="02070309020205020404" pitchFamily="49" charset="0"/>
              <a:buChar char="o"/>
              <a:defRPr sz="1100"/>
            </a:lvl3pPr>
            <a:lvl4pPr marL="731520" indent="-182880">
              <a:buClr>
                <a:schemeClr val="accent2"/>
              </a:buClr>
              <a:buFont typeface="System Font Regular"/>
              <a:buChar char="–"/>
              <a:defRPr sz="1100"/>
            </a:lvl4pPr>
            <a:lvl5pPr marL="914400" indent="-182880">
              <a:buClr>
                <a:schemeClr val="accent2"/>
              </a:buClr>
              <a:buFont typeface="System Font Regular"/>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picture containing text, clipart&#10;&#10;Description automatically generated">
            <a:extLst>
              <a:ext uri="{FF2B5EF4-FFF2-40B4-BE49-F238E27FC236}">
                <a16:creationId xmlns:a16="http://schemas.microsoft.com/office/drawing/2014/main" id="{AD53A311-BC4D-8552-706F-9F9E461A8E0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36334" y="6454779"/>
            <a:ext cx="733492" cy="168115"/>
          </a:xfrm>
          <a:prstGeom prst="rect">
            <a:avLst/>
          </a:prstGeom>
        </p:spPr>
      </p:pic>
    </p:spTree>
    <p:extLst>
      <p:ext uri="{BB962C8B-B14F-4D97-AF65-F5344CB8AC3E}">
        <p14:creationId xmlns:p14="http://schemas.microsoft.com/office/powerpoint/2010/main" val="27071221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Quarter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62ADFC-9B04-4B60-AF04-D27FF2B30A7B}"/>
              </a:ext>
            </a:extLst>
          </p:cNvPr>
          <p:cNvGraphicFramePr>
            <a:graphicFrameLocks noChangeAspect="1"/>
          </p:cNvGraphicFramePr>
          <p:nvPr userDrawn="1">
            <p:custDataLst>
              <p:tags r:id="rId1"/>
            </p:custDataLst>
            <p:extLst>
              <p:ext uri="{D42A27DB-BD31-4B8C-83A1-F6EECF244321}">
                <p14:modId xmlns:p14="http://schemas.microsoft.com/office/powerpoint/2010/main" val="2513968275"/>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1B62ADFC-9B04-4B60-AF04-D27FF2B30A7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sp>
        <p:nvSpPr>
          <p:cNvPr id="25" name="Freeform 16">
            <a:extLst>
              <a:ext uri="{FF2B5EF4-FFF2-40B4-BE49-F238E27FC236}">
                <a16:creationId xmlns:a16="http://schemas.microsoft.com/office/drawing/2014/main" id="{583D7928-92F8-4D2C-910C-28101CA9591F}"/>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reeform 15">
            <a:extLst>
              <a:ext uri="{FF2B5EF4-FFF2-40B4-BE49-F238E27FC236}">
                <a16:creationId xmlns:a16="http://schemas.microsoft.com/office/drawing/2014/main" id="{BF188907-768E-4445-B333-3DEE32F27694}"/>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 Placeholder 3">
            <a:extLst>
              <a:ext uri="{FF2B5EF4-FFF2-40B4-BE49-F238E27FC236}">
                <a16:creationId xmlns:a16="http://schemas.microsoft.com/office/drawing/2014/main" id="{F645015C-2609-4E2C-A204-41DEED63C302}"/>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27" name="Title 2">
            <a:extLst>
              <a:ext uri="{FF2B5EF4-FFF2-40B4-BE49-F238E27FC236}">
                <a16:creationId xmlns:a16="http://schemas.microsoft.com/office/drawing/2014/main" id="{522A759B-F23B-4C73-99B4-30DF42D73DB8}"/>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
        <p:nvSpPr>
          <p:cNvPr id="31" name="Text Placeholder 2">
            <a:extLst>
              <a:ext uri="{FF2B5EF4-FFF2-40B4-BE49-F238E27FC236}">
                <a16:creationId xmlns:a16="http://schemas.microsoft.com/office/drawing/2014/main" id="{B70F7C2B-0041-42A5-A939-A24AF0126682}"/>
              </a:ext>
            </a:extLst>
          </p:cNvPr>
          <p:cNvSpPr>
            <a:spLocks noGrp="1"/>
          </p:cNvSpPr>
          <p:nvPr>
            <p:ph type="body" sz="quarter" idx="20"/>
          </p:nvPr>
        </p:nvSpPr>
        <p:spPr>
          <a:xfrm>
            <a:off x="701549" y="1609252"/>
            <a:ext cx="4065714"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2">
            <a:extLst>
              <a:ext uri="{FF2B5EF4-FFF2-40B4-BE49-F238E27FC236}">
                <a16:creationId xmlns:a16="http://schemas.microsoft.com/office/drawing/2014/main" id="{35159FD9-C67D-46FD-A7CA-BD38C4620E92}"/>
              </a:ext>
            </a:extLst>
          </p:cNvPr>
          <p:cNvSpPr>
            <a:spLocks noGrp="1"/>
          </p:cNvSpPr>
          <p:nvPr>
            <p:ph type="body" sz="quarter" idx="22"/>
          </p:nvPr>
        </p:nvSpPr>
        <p:spPr>
          <a:xfrm>
            <a:off x="701549" y="4015546"/>
            <a:ext cx="4065714"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2">
            <a:extLst>
              <a:ext uri="{FF2B5EF4-FFF2-40B4-BE49-F238E27FC236}">
                <a16:creationId xmlns:a16="http://schemas.microsoft.com/office/drawing/2014/main" id="{DB4D7551-E743-42C9-B272-24131D0B798B}"/>
              </a:ext>
            </a:extLst>
          </p:cNvPr>
          <p:cNvSpPr>
            <a:spLocks noGrp="1"/>
          </p:cNvSpPr>
          <p:nvPr>
            <p:ph type="body" sz="quarter" idx="23"/>
          </p:nvPr>
        </p:nvSpPr>
        <p:spPr>
          <a:xfrm>
            <a:off x="5157789" y="1609252"/>
            <a:ext cx="4065714"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2">
            <a:extLst>
              <a:ext uri="{FF2B5EF4-FFF2-40B4-BE49-F238E27FC236}">
                <a16:creationId xmlns:a16="http://schemas.microsoft.com/office/drawing/2014/main" id="{F03FC43F-D3AD-4003-96F5-97D1B0744A03}"/>
              </a:ext>
            </a:extLst>
          </p:cNvPr>
          <p:cNvSpPr>
            <a:spLocks noGrp="1"/>
          </p:cNvSpPr>
          <p:nvPr>
            <p:ph type="body" sz="quarter" idx="24"/>
          </p:nvPr>
        </p:nvSpPr>
        <p:spPr>
          <a:xfrm>
            <a:off x="5157789" y="4015546"/>
            <a:ext cx="4065714"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picture containing text, clipart&#10;&#10;Description automatically generated">
            <a:extLst>
              <a:ext uri="{FF2B5EF4-FFF2-40B4-BE49-F238E27FC236}">
                <a16:creationId xmlns:a16="http://schemas.microsoft.com/office/drawing/2014/main" id="{308D88EA-FE37-8BDA-6E8A-3ECF37997C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36334" y="6454779"/>
            <a:ext cx="733492" cy="168115"/>
          </a:xfrm>
          <a:prstGeom prst="rect">
            <a:avLst/>
          </a:prstGeom>
        </p:spPr>
      </p:pic>
    </p:spTree>
    <p:extLst>
      <p:ext uri="{BB962C8B-B14F-4D97-AF65-F5344CB8AC3E}">
        <p14:creationId xmlns:p14="http://schemas.microsoft.com/office/powerpoint/2010/main" val="41324082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Wide Half">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322153C-6606-4F12-95BF-25AD1983FED9}"/>
              </a:ext>
            </a:extLst>
          </p:cNvPr>
          <p:cNvGraphicFramePr>
            <a:graphicFrameLocks noChangeAspect="1"/>
          </p:cNvGraphicFramePr>
          <p:nvPr userDrawn="1">
            <p:custDataLst>
              <p:tags r:id="rId1"/>
            </p:custDataLst>
            <p:extLst>
              <p:ext uri="{D42A27DB-BD31-4B8C-83A1-F6EECF244321}">
                <p14:modId xmlns:p14="http://schemas.microsoft.com/office/powerpoint/2010/main" val="3545433835"/>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7322153C-6606-4F12-95BF-25AD1983FED9}"/>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79"/>
            <a:ext cx="345679" cy="174625"/>
          </a:xfrm>
          <a:prstGeom prst="rect">
            <a:avLst/>
          </a:prstGeom>
        </p:spPr>
        <p:txBody>
          <a:bodyPr lIns="0" tIns="0" rIns="0" bIns="0" anchor="b" anchorCtr="0"/>
          <a:lstStyle>
            <a:lvl1pPr algn="l">
              <a:defRPr sz="800">
                <a:solidFill>
                  <a:schemeClr val="tx1"/>
                </a:solidFill>
              </a:defRPr>
            </a:lvl1pPr>
          </a:lstStyle>
          <a:p>
            <a:fld id="{CB7FE98A-78B1-495F-8A5C-53E48422F91F}" type="slidenum">
              <a:rPr lang="en-US" smtClean="0"/>
              <a:pPr/>
              <a:t>‹#›</a:t>
            </a:fld>
            <a:endParaRPr lang="en-US"/>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700">
                <a:solidFill>
                  <a:schemeClr val="accent1"/>
                </a:solidFill>
              </a:defRPr>
            </a:lvl1pPr>
          </a:lstStyle>
          <a:p>
            <a:endParaRPr lang="en-US"/>
          </a:p>
        </p:txBody>
      </p:sp>
      <p:sp>
        <p:nvSpPr>
          <p:cNvPr id="23" name="Freeform 15">
            <a:extLst>
              <a:ext uri="{FF2B5EF4-FFF2-40B4-BE49-F238E27FC236}">
                <a16:creationId xmlns:a16="http://schemas.microsoft.com/office/drawing/2014/main" id="{3FDF4857-6539-4196-A647-6EB58984449F}"/>
              </a:ext>
            </a:extLst>
          </p:cNvPr>
          <p:cNvSpPr/>
          <p:nvPr userDrawn="1"/>
        </p:nvSpPr>
        <p:spPr>
          <a:xfrm rot="10800000" flipH="1" flipV="1">
            <a:off x="5269821" y="1"/>
            <a:ext cx="4636179" cy="916148"/>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Freeform 16">
            <a:extLst>
              <a:ext uri="{FF2B5EF4-FFF2-40B4-BE49-F238E27FC236}">
                <a16:creationId xmlns:a16="http://schemas.microsoft.com/office/drawing/2014/main" id="{B1BF88D7-46DD-43B2-9D27-91C278CE75D1}"/>
              </a:ext>
            </a:extLst>
          </p:cNvPr>
          <p:cNvSpPr/>
          <p:nvPr userDrawn="1"/>
        </p:nvSpPr>
        <p:spPr>
          <a:xfrm rot="5400000" flipH="1">
            <a:off x="99000" y="5787000"/>
            <a:ext cx="972000" cy="117000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3">
            <a:extLst>
              <a:ext uri="{FF2B5EF4-FFF2-40B4-BE49-F238E27FC236}">
                <a16:creationId xmlns:a16="http://schemas.microsoft.com/office/drawing/2014/main" id="{3981B7E7-E894-4186-8414-2406FCC4C9FA}"/>
              </a:ext>
            </a:extLst>
          </p:cNvPr>
          <p:cNvSpPr>
            <a:spLocks noGrp="1"/>
          </p:cNvSpPr>
          <p:nvPr>
            <p:ph type="body" sz="quarter" idx="13" hasCustomPrompt="1"/>
          </p:nvPr>
        </p:nvSpPr>
        <p:spPr>
          <a:xfrm>
            <a:off x="680217" y="1062600"/>
            <a:ext cx="8544745" cy="274431"/>
          </a:xfrm>
          <a:prstGeom prst="rect">
            <a:avLst/>
          </a:prstGeom>
        </p:spPr>
        <p:txBody>
          <a:bodyPr lIns="0" tIns="0" rIns="0" bIns="0">
            <a:noAutofit/>
          </a:bodyPr>
          <a:lstStyle>
            <a:lvl1pPr>
              <a:defRPr sz="1800"/>
            </a:lvl1pPr>
          </a:lstStyle>
          <a:p>
            <a:r>
              <a:rPr lang="en-US"/>
              <a:t>Subhead location</a:t>
            </a:r>
          </a:p>
        </p:txBody>
      </p:sp>
      <p:sp>
        <p:nvSpPr>
          <p:cNvPr id="14" name="Title 2">
            <a:extLst>
              <a:ext uri="{FF2B5EF4-FFF2-40B4-BE49-F238E27FC236}">
                <a16:creationId xmlns:a16="http://schemas.microsoft.com/office/drawing/2014/main" id="{62C558E4-A588-47EB-A2F8-9D1817F36A45}"/>
              </a:ext>
            </a:extLst>
          </p:cNvPr>
          <p:cNvSpPr>
            <a:spLocks noGrp="1"/>
          </p:cNvSpPr>
          <p:nvPr>
            <p:ph type="title" hasCustomPrompt="1"/>
          </p:nvPr>
        </p:nvSpPr>
        <p:spPr>
          <a:xfrm>
            <a:off x="681037" y="590051"/>
            <a:ext cx="6958833" cy="373839"/>
          </a:xfrm>
          <a:prstGeom prst="rect">
            <a:avLst/>
          </a:prstGeom>
        </p:spPr>
        <p:txBody>
          <a:bodyPr vert="horz" lIns="0" tIns="0" rIns="0" bIns="0">
            <a:noAutofit/>
          </a:bodyPr>
          <a:lstStyle>
            <a:lvl1pPr>
              <a:defRPr sz="2600"/>
            </a:lvl1pPr>
          </a:lstStyle>
          <a:p>
            <a:r>
              <a:rPr lang="en-US"/>
              <a:t>Click to add title</a:t>
            </a:r>
            <a:endParaRPr lang="en-US" sz="1350" spc="0"/>
          </a:p>
        </p:txBody>
      </p:sp>
      <p:sp>
        <p:nvSpPr>
          <p:cNvPr id="17" name="Text Placeholder 2">
            <a:extLst>
              <a:ext uri="{FF2B5EF4-FFF2-40B4-BE49-F238E27FC236}">
                <a16:creationId xmlns:a16="http://schemas.microsoft.com/office/drawing/2014/main" id="{848FEFDF-D4F2-4628-B5E2-9C53441EF62C}"/>
              </a:ext>
            </a:extLst>
          </p:cNvPr>
          <p:cNvSpPr>
            <a:spLocks noGrp="1"/>
          </p:cNvSpPr>
          <p:nvPr>
            <p:ph type="body" sz="quarter" idx="20"/>
          </p:nvPr>
        </p:nvSpPr>
        <p:spPr>
          <a:xfrm>
            <a:off x="701548" y="1609252"/>
            <a:ext cx="8523413"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58B284E7-76D4-43B4-BE8E-90C98231C537}"/>
              </a:ext>
            </a:extLst>
          </p:cNvPr>
          <p:cNvSpPr>
            <a:spLocks noGrp="1"/>
          </p:cNvSpPr>
          <p:nvPr>
            <p:ph type="body" sz="quarter" idx="22"/>
          </p:nvPr>
        </p:nvSpPr>
        <p:spPr>
          <a:xfrm>
            <a:off x="701548" y="4015546"/>
            <a:ext cx="8523413" cy="2143598"/>
          </a:xfrm>
          <a:prstGeom prst="rect">
            <a:avLst/>
          </a:prstGeom>
        </p:spPr>
        <p:txBody>
          <a:bodyPr lIns="0" numCol="1">
            <a:noAutofit/>
          </a:bodyPr>
          <a:lstStyle>
            <a:lvl1pPr marL="182880" indent="-182880">
              <a:lnSpc>
                <a:spcPct val="150000"/>
              </a:lnSpc>
              <a:spcBef>
                <a:spcPts val="400"/>
              </a:spcBef>
              <a:buClr>
                <a:schemeClr val="accent2"/>
              </a:buClr>
              <a:buFont typeface="Arial" panose="020B0604020202020204" pitchFamily="34" charset="0"/>
              <a:buChar char="•"/>
              <a:defRPr sz="1200"/>
            </a:lvl1pPr>
            <a:lvl2pPr marL="365760" indent="-182880">
              <a:buClr>
                <a:schemeClr val="accent2"/>
              </a:buClr>
              <a:buSzPct val="100000"/>
              <a:buFont typeface="System Font Regular"/>
              <a:buChar char="–"/>
              <a:defRPr sz="1200"/>
            </a:lvl2pPr>
            <a:lvl3pPr marL="548640" indent="-182880">
              <a:buClr>
                <a:schemeClr val="accent2"/>
              </a:buClr>
              <a:buSzPct val="75000"/>
              <a:buFont typeface="Courier New" panose="02070309020205020404" pitchFamily="49" charset="0"/>
              <a:buChar char="o"/>
              <a:defRPr sz="1200"/>
            </a:lvl3pPr>
            <a:lvl4pPr marL="731520" indent="-182880">
              <a:buClr>
                <a:schemeClr val="accent2"/>
              </a:buClr>
              <a:buFont typeface="System Font Regular"/>
              <a:buChar char="–"/>
              <a:defRPr sz="1200"/>
            </a:lvl4pPr>
            <a:lvl5pPr marL="914400" indent="-182880">
              <a:buClr>
                <a:schemeClr val="accent2"/>
              </a:buClr>
              <a:buFont typeface="System Font Regular"/>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picture containing text, clipart&#10;&#10;Description automatically generated">
            <a:extLst>
              <a:ext uri="{FF2B5EF4-FFF2-40B4-BE49-F238E27FC236}">
                <a16:creationId xmlns:a16="http://schemas.microsoft.com/office/drawing/2014/main" id="{0A47752E-A330-3E6E-FB27-85AE355381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36334" y="6454779"/>
            <a:ext cx="733492" cy="168115"/>
          </a:xfrm>
          <a:prstGeom prst="rect">
            <a:avLst/>
          </a:prstGeom>
        </p:spPr>
      </p:pic>
    </p:spTree>
    <p:extLst>
      <p:ext uri="{BB962C8B-B14F-4D97-AF65-F5344CB8AC3E}">
        <p14:creationId xmlns:p14="http://schemas.microsoft.com/office/powerpoint/2010/main" val="7385107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End slide_Kroll">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78" y="1613647"/>
            <a:ext cx="4021906" cy="230832"/>
          </a:xfrm>
          <a:prstGeom prst="rect">
            <a:avLst/>
          </a:prstGeom>
          <a:noFill/>
        </p:spPr>
        <p:txBody>
          <a:bodyPr wrap="square" lIns="0" tIns="0" rIns="0" bIns="0" rtlCol="0">
            <a:spAutoFit/>
          </a:bodyPr>
          <a:lstStyle/>
          <a:p>
            <a:pPr algn="l"/>
            <a:r>
              <a:rPr lang="en-US" sz="1500" noProof="0">
                <a:solidFill>
                  <a:schemeClr val="tx1"/>
                </a:solidFill>
              </a:rPr>
              <a:t>For more information, please contact:</a:t>
            </a:r>
          </a:p>
        </p:txBody>
      </p:sp>
      <p:sp>
        <p:nvSpPr>
          <p:cNvPr id="5" name="TextBox 4">
            <a:extLst>
              <a:ext uri="{FF2B5EF4-FFF2-40B4-BE49-F238E27FC236}">
                <a16:creationId xmlns:a16="http://schemas.microsoft.com/office/drawing/2014/main" id="{561BB386-FE59-0140-9F32-FB726BABC961}"/>
              </a:ext>
            </a:extLst>
          </p:cNvPr>
          <p:cNvSpPr txBox="1"/>
          <p:nvPr userDrawn="1"/>
        </p:nvSpPr>
        <p:spPr>
          <a:xfrm>
            <a:off x="681037" y="5061146"/>
            <a:ext cx="8543926" cy="1231106"/>
          </a:xfrm>
          <a:prstGeom prst="rect">
            <a:avLst/>
          </a:prstGeom>
          <a:noFill/>
        </p:spPr>
        <p:txBody>
          <a:bodyPr wrap="square" lIns="0" tIns="0" rIns="0" bIns="0" rtlCol="0">
            <a:spAutoFit/>
          </a:bodyPr>
          <a:lstStyle/>
          <a:p>
            <a:pPr marL="0" marR="0" lvl="0" indent="0" algn="l" defTabSz="685788" rtl="0" eaLnBrk="1" fontAlgn="auto" latinLnBrk="0" hangingPunct="1">
              <a:lnSpc>
                <a:spcPct val="100000"/>
              </a:lnSpc>
              <a:spcBef>
                <a:spcPts val="450"/>
              </a:spcBef>
              <a:spcAft>
                <a:spcPts val="0"/>
              </a:spcAft>
              <a:buClrTx/>
              <a:buSzTx/>
              <a:buFontTx/>
              <a:buNone/>
              <a:tabLst/>
              <a:defRPr/>
            </a:pPr>
            <a:r>
              <a:rPr lang="en-US" sz="750" b="1" kern="7500" spc="60" baseline="0" noProof="0">
                <a:solidFill>
                  <a:schemeClr val="tx1"/>
                </a:solidFill>
                <a:latin typeface="+mn-lt"/>
                <a:ea typeface="+mn-ea"/>
                <a:cs typeface="+mn-cs"/>
              </a:rPr>
              <a:t>About Kroll</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750" kern="1200">
                <a:solidFill>
                  <a:schemeClr val="tx1"/>
                </a:solidFill>
                <a:effectLst/>
                <a:latin typeface="+mn-lt"/>
                <a:ea typeface="+mn-ea"/>
                <a:cs typeface="+mn-cs"/>
              </a:rPr>
              <a:t>Kroll is the world’s premier provider of services and digital products related to valuation,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For more information, </a:t>
            </a:r>
            <a:r>
              <a:rPr lang="en-US" sz="750" kern="1200" noProof="0">
                <a:solidFill>
                  <a:schemeClr val="tx1"/>
                </a:solidFill>
                <a:effectLst/>
                <a:latin typeface="+mn-lt"/>
                <a:ea typeface="+mn-ea"/>
                <a:cs typeface="+mn-cs"/>
              </a:rPr>
              <a:t>visit </a:t>
            </a:r>
            <a:r>
              <a:rPr lang="en-US" sz="750" kern="1200" noProof="0">
                <a:solidFill>
                  <a:schemeClr val="tx1"/>
                </a:solidFill>
                <a:effectLst/>
                <a:latin typeface="+mn-lt"/>
                <a:ea typeface="+mn-ea"/>
                <a:cs typeface="+mn-cs"/>
                <a:hlinkClick r:id="rId2"/>
              </a:rPr>
              <a:t>www.kroll.com</a:t>
            </a:r>
            <a:r>
              <a:rPr lang="en-US" sz="750" kern="1200" noProof="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 2022 Kroll, LLC. All rights reserved.</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681036" y="2034591"/>
            <a:ext cx="4058519" cy="2385009"/>
          </a:xfrm>
          <a:prstGeom prst="rect">
            <a:avLst/>
          </a:prstGeom>
        </p:spPr>
        <p:txBody>
          <a:bodyPr lIns="0" tIns="0" rIns="0" bIns="0">
            <a:normAutofit/>
          </a:bodyPr>
          <a:lstStyle>
            <a:lvl1pPr>
              <a:lnSpc>
                <a:spcPct val="100000"/>
              </a:lnSpc>
              <a:spcBef>
                <a:spcPts val="300"/>
              </a:spcBef>
              <a:defRPr sz="1000"/>
            </a:lvl1pPr>
            <a:lvl2pPr>
              <a:lnSpc>
                <a:spcPct val="100000"/>
              </a:lnSpc>
              <a:spcBef>
                <a:spcPts val="300"/>
              </a:spcBef>
              <a:defRPr sz="1000"/>
            </a:lvl2pPr>
            <a:lvl3pPr>
              <a:lnSpc>
                <a:spcPct val="100000"/>
              </a:lnSpc>
              <a:spcBef>
                <a:spcPts val="300"/>
              </a:spcBef>
              <a:defRPr sz="1000"/>
            </a:lvl3pPr>
            <a:lvl4pPr>
              <a:lnSpc>
                <a:spcPct val="100000"/>
              </a:lnSpc>
              <a:spcBef>
                <a:spcPts val="300"/>
              </a:spcBef>
              <a:defRPr sz="1000"/>
            </a:lvl4pPr>
            <a:lvl5pPr>
              <a:lnSpc>
                <a:spcPct val="100000"/>
              </a:lnSpc>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 clipart&#10;&#10;Description automatically generated">
            <a:extLst>
              <a:ext uri="{FF2B5EF4-FFF2-40B4-BE49-F238E27FC236}">
                <a16:creationId xmlns:a16="http://schemas.microsoft.com/office/drawing/2014/main" id="{06D64014-B6A4-4DF8-9C68-CA8E760A0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330" y="683259"/>
            <a:ext cx="1836422" cy="421697"/>
          </a:xfrm>
          <a:prstGeom prst="rect">
            <a:avLst/>
          </a:prstGeom>
        </p:spPr>
      </p:pic>
    </p:spTree>
    <p:extLst>
      <p:ext uri="{BB962C8B-B14F-4D97-AF65-F5344CB8AC3E}">
        <p14:creationId xmlns:p14="http://schemas.microsoft.com/office/powerpoint/2010/main" val="3287378684"/>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End slide_Duff &amp; Phelps">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78" y="1613647"/>
            <a:ext cx="4021906" cy="230832"/>
          </a:xfrm>
          <a:prstGeom prst="rect">
            <a:avLst/>
          </a:prstGeom>
          <a:noFill/>
        </p:spPr>
        <p:txBody>
          <a:bodyPr wrap="square" lIns="0" tIns="0" rIns="0" bIns="0" rtlCol="0">
            <a:spAutoFit/>
          </a:bodyPr>
          <a:lstStyle/>
          <a:p>
            <a:pPr algn="l"/>
            <a:r>
              <a:rPr lang="en-US" sz="1500" noProof="0">
                <a:solidFill>
                  <a:schemeClr val="tx1"/>
                </a:solidFill>
              </a:rPr>
              <a:t>For more information, please contact:</a:t>
            </a:r>
          </a:p>
        </p:txBody>
      </p:sp>
      <p:sp>
        <p:nvSpPr>
          <p:cNvPr id="5" name="TextBox 4">
            <a:extLst>
              <a:ext uri="{FF2B5EF4-FFF2-40B4-BE49-F238E27FC236}">
                <a16:creationId xmlns:a16="http://schemas.microsoft.com/office/drawing/2014/main" id="{561BB386-FE59-0140-9F32-FB726BABC961}"/>
              </a:ext>
            </a:extLst>
          </p:cNvPr>
          <p:cNvSpPr txBox="1"/>
          <p:nvPr userDrawn="1"/>
        </p:nvSpPr>
        <p:spPr>
          <a:xfrm>
            <a:off x="681037" y="4535237"/>
            <a:ext cx="8543926" cy="1769715"/>
          </a:xfrm>
          <a:prstGeom prst="rect">
            <a:avLst/>
          </a:prstGeom>
          <a:noFill/>
        </p:spPr>
        <p:txBody>
          <a:bodyPr wrap="square" lIns="0" tIns="0" rIns="0" bIns="0" rtlCol="0" anchor="t">
            <a:spAutoFit/>
          </a:bodyPr>
          <a:lstStyle/>
          <a:p>
            <a:pPr marL="0" marR="0" lvl="0" indent="0" algn="l" defTabSz="685788" rtl="0" eaLnBrk="1" fontAlgn="auto" latinLnBrk="0" hangingPunct="1">
              <a:lnSpc>
                <a:spcPct val="100000"/>
              </a:lnSpc>
              <a:spcBef>
                <a:spcPts val="450"/>
              </a:spcBef>
              <a:spcAft>
                <a:spcPts val="0"/>
              </a:spcAft>
              <a:buClrTx/>
              <a:buSzTx/>
              <a:buFontTx/>
              <a:buNone/>
              <a:tabLst/>
              <a:defRPr/>
            </a:pPr>
            <a:r>
              <a:rPr lang="en-US" sz="750" b="1" kern="7500" spc="60" baseline="0" noProof="0">
                <a:solidFill>
                  <a:schemeClr val="tx1"/>
                </a:solidFill>
                <a:latin typeface="+mn-lt"/>
                <a:ea typeface="+mn-ea"/>
                <a:cs typeface="+mn-cs"/>
              </a:rPr>
              <a:t>About Duff &amp; Phelps, A Kroll Business</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750" kern="1200" noProof="0">
                <a:solidFill>
                  <a:schemeClr val="tx1"/>
                </a:solidFill>
                <a:effectLst/>
                <a:latin typeface="+mn-lt"/>
                <a:ea typeface="+mn-ea"/>
                <a:cs typeface="+mn-cs"/>
              </a:rPr>
              <a:t>For nearly 100 years, Duff &amp; Phelps has helped clients make confident decisions in the areas of valuation, real estate, taxation and transfer pricing, disputes, M&amp;A advisory and other corporate transactions. For more information, visit </a:t>
            </a:r>
            <a:r>
              <a:rPr lang="en-US" sz="750" kern="1200" noProof="0">
                <a:solidFill>
                  <a:srgbClr val="43B049"/>
                </a:solidFill>
                <a:effectLst/>
                <a:latin typeface="+mn-lt"/>
                <a:ea typeface="+mn-ea"/>
                <a:cs typeface="+mn-cs"/>
                <a:hlinkClick r:id="rId2">
                  <a:extLst>
                    <a:ext uri="{A12FA001-AC4F-418D-AE19-62706E023703}">
                      <ahyp:hlinkClr xmlns:ahyp="http://schemas.microsoft.com/office/drawing/2018/hyperlinkcolor" val="tx"/>
                    </a:ext>
                  </a:extLst>
                </a:hlinkClick>
              </a:rPr>
              <a:t>www.duffandphelps.com</a:t>
            </a:r>
            <a:r>
              <a:rPr lang="en-US" sz="750" kern="1200" noProof="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450"/>
              </a:spcBef>
              <a:spcAft>
                <a:spcPts val="0"/>
              </a:spcAft>
              <a:buClrTx/>
              <a:buSzTx/>
              <a:buFontTx/>
              <a:buNone/>
              <a:tabLst/>
              <a:defRPr/>
            </a:pPr>
            <a:r>
              <a:rPr lang="en-US" sz="750" b="1" kern="7500" spc="60" baseline="0" noProof="0">
                <a:solidFill>
                  <a:schemeClr val="tx1"/>
                </a:solidFill>
                <a:latin typeface="+mn-lt"/>
                <a:ea typeface="+mn-ea"/>
                <a:cs typeface="+mn-cs"/>
              </a:rPr>
              <a:t>About Kroll</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750" kern="1200">
                <a:solidFill>
                  <a:schemeClr val="tx1"/>
                </a:solidFill>
                <a:effectLst/>
                <a:latin typeface="+mn-lt"/>
                <a:ea typeface="+mn-ea"/>
                <a:cs typeface="+mn-cs"/>
              </a:rPr>
              <a:t>Kroll is the world’s premier provider of services and digital products related to valuation,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For more information, </a:t>
            </a:r>
            <a:r>
              <a:rPr lang="en-US" sz="750" kern="1200" noProof="0">
                <a:solidFill>
                  <a:schemeClr val="tx1"/>
                </a:solidFill>
                <a:effectLst/>
                <a:latin typeface="+mn-lt"/>
                <a:ea typeface="+mn-ea"/>
                <a:cs typeface="+mn-cs"/>
              </a:rPr>
              <a:t>visit </a:t>
            </a:r>
            <a:r>
              <a:rPr lang="en-US" sz="750" kern="1200" noProof="0">
                <a:solidFill>
                  <a:schemeClr val="tx1"/>
                </a:solidFill>
                <a:effectLst/>
                <a:latin typeface="+mn-lt"/>
                <a:ea typeface="+mn-ea"/>
                <a:cs typeface="+mn-cs"/>
                <a:hlinkClick r:id="rId3"/>
              </a:rPr>
              <a:t>www.kroll.com</a:t>
            </a:r>
            <a:r>
              <a:rPr lang="en-US" sz="750" kern="120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kern="120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kern="1200">
                <a:solidFill>
                  <a:schemeClr val="tx1"/>
                </a:solidFill>
                <a:effectLst/>
                <a:latin typeface="+mn-lt"/>
                <a:ea typeface="+mn-ea"/>
                <a:cs typeface="+mn-cs"/>
              </a:rPr>
              <a:t>© 2021 Kroll, LLC. All rights reserved. Duff &amp; Phelps is a trade name for Kroll, LLC and its affiliates. </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681036" y="2034591"/>
            <a:ext cx="4058519" cy="2385009"/>
          </a:xfrm>
          <a:prstGeom prst="rect">
            <a:avLst/>
          </a:prstGeom>
        </p:spPr>
        <p:txBody>
          <a:bodyPr lIns="0" tIns="0" rIns="0" bIns="0">
            <a:normAutofit/>
          </a:bodyPr>
          <a:lstStyle>
            <a:lvl1pPr>
              <a:lnSpc>
                <a:spcPct val="100000"/>
              </a:lnSpc>
              <a:spcBef>
                <a:spcPts val="300"/>
              </a:spcBef>
              <a:defRPr sz="1000"/>
            </a:lvl1pPr>
            <a:lvl2pPr>
              <a:lnSpc>
                <a:spcPct val="100000"/>
              </a:lnSpc>
              <a:spcBef>
                <a:spcPts val="300"/>
              </a:spcBef>
              <a:defRPr sz="1000"/>
            </a:lvl2pPr>
            <a:lvl3pPr>
              <a:lnSpc>
                <a:spcPct val="100000"/>
              </a:lnSpc>
              <a:spcBef>
                <a:spcPts val="300"/>
              </a:spcBef>
              <a:defRPr sz="1000"/>
            </a:lvl3pPr>
            <a:lvl4pPr>
              <a:lnSpc>
                <a:spcPct val="100000"/>
              </a:lnSpc>
              <a:spcBef>
                <a:spcPts val="300"/>
              </a:spcBef>
              <a:defRPr sz="1000"/>
            </a:lvl4pPr>
            <a:lvl5pPr>
              <a:lnSpc>
                <a:spcPct val="100000"/>
              </a:lnSpc>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Graphical user interface, text&#10;&#10;Description automatically generated">
            <a:extLst>
              <a:ext uri="{FF2B5EF4-FFF2-40B4-BE49-F238E27FC236}">
                <a16:creationId xmlns:a16="http://schemas.microsoft.com/office/drawing/2014/main" id="{3589F9C9-9FA3-4503-8771-DBA6EA9121DB}"/>
              </a:ext>
            </a:extLst>
          </p:cNvPr>
          <p:cNvPicPr>
            <a:picLocks noChangeAspect="1"/>
          </p:cNvPicPr>
          <p:nvPr userDrawn="1"/>
        </p:nvPicPr>
        <p:blipFill rotWithShape="1">
          <a:blip r:embed="rId4"/>
          <a:srcRect l="8506" t="22091" r="7170" b="22091"/>
          <a:stretch/>
        </p:blipFill>
        <p:spPr>
          <a:xfrm>
            <a:off x="685330" y="670559"/>
            <a:ext cx="2400096" cy="581028"/>
          </a:xfrm>
          <a:prstGeom prst="rect">
            <a:avLst/>
          </a:prstGeom>
        </p:spPr>
      </p:pic>
    </p:spTree>
    <p:extLst>
      <p:ext uri="{BB962C8B-B14F-4D97-AF65-F5344CB8AC3E}">
        <p14:creationId xmlns:p14="http://schemas.microsoft.com/office/powerpoint/2010/main" val="7388748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609143" y="551126"/>
            <a:ext cx="1901310"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SzPct val="100000"/>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ln w="28575">
            <a:solidFill>
              <a:schemeClr val="accent2"/>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999FA041-C062-DF40-A99D-A2E94C6CCFD7}"/>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8CD149D1-0D4A-4B7D-9060-8923BC9E16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0" name="Rectangle 9">
            <a:extLst>
              <a:ext uri="{FF2B5EF4-FFF2-40B4-BE49-F238E27FC236}">
                <a16:creationId xmlns:a16="http://schemas.microsoft.com/office/drawing/2014/main" id="{0EF65C8B-2A36-430D-AF2F-0033DBE4DA55}"/>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Tree>
    <p:extLst>
      <p:ext uri="{BB962C8B-B14F-4D97-AF65-F5344CB8AC3E}">
        <p14:creationId xmlns:p14="http://schemas.microsoft.com/office/powerpoint/2010/main" val="1697464138"/>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End slide_KBS">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78" y="1613647"/>
            <a:ext cx="4021906" cy="230832"/>
          </a:xfrm>
          <a:prstGeom prst="rect">
            <a:avLst/>
          </a:prstGeom>
          <a:noFill/>
        </p:spPr>
        <p:txBody>
          <a:bodyPr wrap="square" lIns="0" tIns="0" rIns="0" bIns="0" rtlCol="0">
            <a:spAutoFit/>
          </a:bodyPr>
          <a:lstStyle/>
          <a:p>
            <a:pPr algn="l"/>
            <a:r>
              <a:rPr lang="en-US" sz="1500" noProof="0">
                <a:solidFill>
                  <a:schemeClr val="tx1"/>
                </a:solidFill>
              </a:rPr>
              <a:t>For more information, please contact:</a:t>
            </a:r>
          </a:p>
        </p:txBody>
      </p:sp>
      <p:sp>
        <p:nvSpPr>
          <p:cNvPr id="5" name="TextBox 4">
            <a:extLst>
              <a:ext uri="{FF2B5EF4-FFF2-40B4-BE49-F238E27FC236}">
                <a16:creationId xmlns:a16="http://schemas.microsoft.com/office/drawing/2014/main" id="{561BB386-FE59-0140-9F32-FB726BABC961}"/>
              </a:ext>
            </a:extLst>
          </p:cNvPr>
          <p:cNvSpPr txBox="1"/>
          <p:nvPr userDrawn="1"/>
        </p:nvSpPr>
        <p:spPr>
          <a:xfrm>
            <a:off x="681037" y="5061146"/>
            <a:ext cx="8543926" cy="1231106"/>
          </a:xfrm>
          <a:prstGeom prst="rect">
            <a:avLst/>
          </a:prstGeom>
          <a:noFill/>
        </p:spPr>
        <p:txBody>
          <a:bodyPr wrap="square" lIns="0" tIns="0" rIns="0" bIns="0" rtlCol="0">
            <a:spAutoFit/>
          </a:bodyPr>
          <a:lstStyle/>
          <a:p>
            <a:pPr marL="0" marR="0" lvl="0" indent="0" algn="l" defTabSz="685788" rtl="0" eaLnBrk="1" fontAlgn="auto" latinLnBrk="0" hangingPunct="1">
              <a:lnSpc>
                <a:spcPct val="100000"/>
              </a:lnSpc>
              <a:spcBef>
                <a:spcPts val="450"/>
              </a:spcBef>
              <a:spcAft>
                <a:spcPts val="0"/>
              </a:spcAft>
              <a:buClrTx/>
              <a:buSzTx/>
              <a:buFontTx/>
              <a:buNone/>
              <a:tabLst/>
              <a:defRPr/>
            </a:pPr>
            <a:r>
              <a:rPr lang="en-US" sz="750" b="1" kern="7500" spc="60" baseline="0" noProof="0">
                <a:solidFill>
                  <a:schemeClr val="tx1"/>
                </a:solidFill>
                <a:latin typeface="+mn-lt"/>
                <a:ea typeface="+mn-ea"/>
                <a:cs typeface="+mn-cs"/>
              </a:rPr>
              <a:t>About Kroll</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750" kern="1200">
                <a:solidFill>
                  <a:schemeClr val="tx1"/>
                </a:solidFill>
                <a:effectLst/>
                <a:latin typeface="+mn-lt"/>
                <a:ea typeface="+mn-ea"/>
                <a:cs typeface="+mn-cs"/>
              </a:rPr>
              <a:t>Kroll is the world’s premier provider of services and digital products related to valuation,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For more information, </a:t>
            </a:r>
            <a:r>
              <a:rPr lang="en-US" sz="750" kern="1200" noProof="0">
                <a:solidFill>
                  <a:schemeClr val="tx1"/>
                </a:solidFill>
                <a:effectLst/>
                <a:latin typeface="+mn-lt"/>
                <a:ea typeface="+mn-ea"/>
                <a:cs typeface="+mn-cs"/>
              </a:rPr>
              <a:t>visit </a:t>
            </a:r>
            <a:r>
              <a:rPr lang="en-US" sz="750" kern="1200" noProof="0">
                <a:solidFill>
                  <a:schemeClr val="tx1"/>
                </a:solidFill>
                <a:effectLst/>
                <a:latin typeface="+mn-lt"/>
                <a:ea typeface="+mn-ea"/>
                <a:cs typeface="+mn-cs"/>
                <a:hlinkClick r:id="rId2"/>
              </a:rPr>
              <a:t>www.kroll.com</a:t>
            </a:r>
            <a:r>
              <a:rPr lang="en-US" sz="750" kern="1200" noProof="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i="1" kern="1200" noProof="0">
                <a:solidFill>
                  <a:schemeClr val="tx1"/>
                </a:solidFill>
                <a:effectLst/>
                <a:latin typeface="+mn-lt"/>
                <a:ea typeface="+mn-ea"/>
                <a:cs typeface="+mn-cs"/>
              </a:rPr>
              <a:t>© 2021 Kroll, LLC. All rights reserved.</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681036" y="2034591"/>
            <a:ext cx="4058519" cy="2385009"/>
          </a:xfrm>
          <a:prstGeom prst="rect">
            <a:avLst/>
          </a:prstGeom>
        </p:spPr>
        <p:txBody>
          <a:bodyPr lIns="0" tIns="0" rIns="0" bIns="0">
            <a:normAutofit/>
          </a:bodyPr>
          <a:lstStyle>
            <a:lvl1pPr>
              <a:lnSpc>
                <a:spcPct val="100000"/>
              </a:lnSpc>
              <a:spcBef>
                <a:spcPts val="300"/>
              </a:spcBef>
              <a:defRPr sz="1000"/>
            </a:lvl1pPr>
            <a:lvl2pPr>
              <a:lnSpc>
                <a:spcPct val="100000"/>
              </a:lnSpc>
              <a:spcBef>
                <a:spcPts val="300"/>
              </a:spcBef>
              <a:defRPr sz="1000"/>
            </a:lvl2pPr>
            <a:lvl3pPr>
              <a:lnSpc>
                <a:spcPct val="100000"/>
              </a:lnSpc>
              <a:spcBef>
                <a:spcPts val="300"/>
              </a:spcBef>
              <a:defRPr sz="1000"/>
            </a:lvl3pPr>
            <a:lvl4pPr>
              <a:lnSpc>
                <a:spcPct val="100000"/>
              </a:lnSpc>
              <a:spcBef>
                <a:spcPts val="300"/>
              </a:spcBef>
              <a:defRPr sz="1000"/>
            </a:lvl4pPr>
            <a:lvl5pPr>
              <a:lnSpc>
                <a:spcPct val="100000"/>
              </a:lnSpc>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04542D33-9C57-4C3A-AE59-FA147035247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8479" t="20018" r="8020" b="20018"/>
          <a:stretch/>
        </p:blipFill>
        <p:spPr>
          <a:xfrm>
            <a:off x="685330" y="683259"/>
            <a:ext cx="2039024" cy="572900"/>
          </a:xfrm>
          <a:prstGeom prst="rect">
            <a:avLst/>
          </a:prstGeom>
        </p:spPr>
      </p:pic>
    </p:spTree>
    <p:extLst>
      <p:ext uri="{BB962C8B-B14F-4D97-AF65-F5344CB8AC3E}">
        <p14:creationId xmlns:p14="http://schemas.microsoft.com/office/powerpoint/2010/main" val="229141838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End slide_KBS">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78" y="1613647"/>
            <a:ext cx="4021906" cy="230832"/>
          </a:xfrm>
          <a:prstGeom prst="rect">
            <a:avLst/>
          </a:prstGeom>
          <a:noFill/>
        </p:spPr>
        <p:txBody>
          <a:bodyPr wrap="square" lIns="0" tIns="0" rIns="0" bIns="0" rtlCol="0">
            <a:spAutoFit/>
          </a:bodyPr>
          <a:lstStyle/>
          <a:p>
            <a:pPr algn="l"/>
            <a:r>
              <a:rPr lang="en-US" sz="1500" noProof="0">
                <a:solidFill>
                  <a:schemeClr val="tx1"/>
                </a:solidFill>
              </a:rPr>
              <a:t>For more information, please contact:</a:t>
            </a:r>
          </a:p>
        </p:txBody>
      </p:sp>
      <p:sp>
        <p:nvSpPr>
          <p:cNvPr id="5" name="TextBox 4">
            <a:extLst>
              <a:ext uri="{FF2B5EF4-FFF2-40B4-BE49-F238E27FC236}">
                <a16:creationId xmlns:a16="http://schemas.microsoft.com/office/drawing/2014/main" id="{561BB386-FE59-0140-9F32-FB726BABC961}"/>
              </a:ext>
            </a:extLst>
          </p:cNvPr>
          <p:cNvSpPr txBox="1"/>
          <p:nvPr userDrawn="1"/>
        </p:nvSpPr>
        <p:spPr>
          <a:xfrm>
            <a:off x="681037" y="4531773"/>
            <a:ext cx="8543926" cy="1769715"/>
          </a:xfrm>
          <a:prstGeom prst="rect">
            <a:avLst/>
          </a:prstGeom>
          <a:noFill/>
        </p:spPr>
        <p:txBody>
          <a:bodyPr wrap="square" lIns="0" tIns="0" rIns="0" bIns="0" rtlCol="0" anchor="t">
            <a:spAutoFit/>
          </a:bodyPr>
          <a:lstStyle/>
          <a:p>
            <a:pPr marL="0" marR="0" lvl="0" indent="0" algn="l" defTabSz="685788" rtl="0" eaLnBrk="1" fontAlgn="auto" latinLnBrk="0" hangingPunct="1">
              <a:lnSpc>
                <a:spcPct val="100000"/>
              </a:lnSpc>
              <a:spcBef>
                <a:spcPts val="450"/>
              </a:spcBef>
              <a:spcAft>
                <a:spcPts val="0"/>
              </a:spcAft>
              <a:buClrTx/>
              <a:buSzTx/>
              <a:buFontTx/>
              <a:buNone/>
              <a:tabLst/>
              <a:defRPr/>
            </a:pPr>
            <a:r>
              <a:rPr lang="en-US" sz="750" b="1" kern="7500" spc="60" baseline="0" noProof="0">
                <a:solidFill>
                  <a:schemeClr val="tx1"/>
                </a:solidFill>
                <a:latin typeface="+mn-lt"/>
                <a:ea typeface="+mn-ea"/>
                <a:cs typeface="+mn-cs"/>
              </a:rPr>
              <a:t>About Duff &amp; Phelps, A Kroll Business</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750" kern="1200" noProof="0">
                <a:solidFill>
                  <a:schemeClr val="tx1"/>
                </a:solidFill>
                <a:effectLst/>
                <a:latin typeface="+mn-lt"/>
                <a:ea typeface="+mn-ea"/>
                <a:cs typeface="+mn-cs"/>
              </a:rPr>
              <a:t>For nearly 100 years, Duff &amp; Phelps has helped clients make confident decisions in the areas of valuation, real estate, taxation and transfer pricing, disputes, M&amp;A advisory and other corporate transactions. For more information, visit </a:t>
            </a:r>
            <a:r>
              <a:rPr lang="en-US" sz="750" kern="1200" noProof="0">
                <a:solidFill>
                  <a:srgbClr val="43B049"/>
                </a:solidFill>
                <a:effectLst/>
                <a:latin typeface="+mn-lt"/>
                <a:ea typeface="+mn-ea"/>
                <a:cs typeface="+mn-cs"/>
                <a:hlinkClick r:id="rId2">
                  <a:extLst>
                    <a:ext uri="{A12FA001-AC4F-418D-AE19-62706E023703}">
                      <ahyp:hlinkClr xmlns:ahyp="http://schemas.microsoft.com/office/drawing/2018/hyperlinkcolor" val="tx"/>
                    </a:ext>
                  </a:extLst>
                </a:hlinkClick>
              </a:rPr>
              <a:t>www.duffandphelps.com</a:t>
            </a:r>
            <a:r>
              <a:rPr lang="en-US" sz="750" kern="1200" noProof="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450"/>
              </a:spcBef>
              <a:spcAft>
                <a:spcPts val="0"/>
              </a:spcAft>
              <a:buClrTx/>
              <a:buSzTx/>
              <a:buFontTx/>
              <a:buNone/>
              <a:tabLst/>
              <a:defRPr/>
            </a:pPr>
            <a:r>
              <a:rPr lang="en-US" sz="750" b="1" kern="7500" spc="60" baseline="0" noProof="0">
                <a:solidFill>
                  <a:schemeClr val="tx1"/>
                </a:solidFill>
                <a:latin typeface="+mn-lt"/>
                <a:ea typeface="+mn-ea"/>
                <a:cs typeface="+mn-cs"/>
              </a:rPr>
              <a:t>About Kroll</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750" kern="1200">
                <a:solidFill>
                  <a:schemeClr val="tx1"/>
                </a:solidFill>
                <a:effectLst/>
                <a:latin typeface="+mn-lt"/>
                <a:ea typeface="+mn-ea"/>
                <a:cs typeface="+mn-cs"/>
              </a:rPr>
              <a:t>Kroll is the world’s premier provider of services and digital products related to valuation,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For more information, </a:t>
            </a:r>
            <a:r>
              <a:rPr lang="en-US" sz="750" kern="1200" noProof="0">
                <a:solidFill>
                  <a:schemeClr val="tx1"/>
                </a:solidFill>
                <a:effectLst/>
                <a:latin typeface="+mn-lt"/>
                <a:ea typeface="+mn-ea"/>
                <a:cs typeface="+mn-cs"/>
              </a:rPr>
              <a:t>visit </a:t>
            </a:r>
            <a:r>
              <a:rPr lang="en-US" sz="750" kern="1200" noProof="0">
                <a:solidFill>
                  <a:schemeClr val="tx1"/>
                </a:solidFill>
                <a:effectLst/>
                <a:latin typeface="+mn-lt"/>
                <a:ea typeface="+mn-ea"/>
                <a:cs typeface="+mn-cs"/>
                <a:hlinkClick r:id="rId3"/>
              </a:rPr>
              <a:t>www.kroll.com</a:t>
            </a:r>
            <a:r>
              <a:rPr lang="en-US" sz="750" kern="120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kern="120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750" kern="1200">
                <a:solidFill>
                  <a:schemeClr val="tx1"/>
                </a:solidFill>
                <a:effectLst/>
                <a:latin typeface="+mn-lt"/>
                <a:ea typeface="+mn-ea"/>
                <a:cs typeface="+mn-cs"/>
              </a:rPr>
              <a:t>© 2021 Kroll, LLC. All rights reserved. Duff &amp; Phelps is a trade name for Kroll, LLC and its affiliates. </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681036" y="2034591"/>
            <a:ext cx="4058519" cy="2385009"/>
          </a:xfrm>
          <a:prstGeom prst="rect">
            <a:avLst/>
          </a:prstGeom>
        </p:spPr>
        <p:txBody>
          <a:bodyPr lIns="0" tIns="0" rIns="0" bIns="0">
            <a:normAutofit/>
          </a:bodyPr>
          <a:lstStyle>
            <a:lvl1pPr>
              <a:lnSpc>
                <a:spcPct val="100000"/>
              </a:lnSpc>
              <a:spcBef>
                <a:spcPts val="300"/>
              </a:spcBef>
              <a:defRPr sz="1000"/>
            </a:lvl1pPr>
            <a:lvl2pPr>
              <a:lnSpc>
                <a:spcPct val="100000"/>
              </a:lnSpc>
              <a:spcBef>
                <a:spcPts val="300"/>
              </a:spcBef>
              <a:defRPr sz="1000"/>
            </a:lvl2pPr>
            <a:lvl3pPr>
              <a:lnSpc>
                <a:spcPct val="100000"/>
              </a:lnSpc>
              <a:spcBef>
                <a:spcPts val="300"/>
              </a:spcBef>
              <a:defRPr sz="1000"/>
            </a:lvl3pPr>
            <a:lvl4pPr>
              <a:lnSpc>
                <a:spcPct val="100000"/>
              </a:lnSpc>
              <a:spcBef>
                <a:spcPts val="300"/>
              </a:spcBef>
              <a:defRPr sz="1000"/>
            </a:lvl4pPr>
            <a:lvl5pPr>
              <a:lnSpc>
                <a:spcPct val="100000"/>
              </a:lnSpc>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3077494-8FFF-41B7-855E-B304F5F47EDD}"/>
              </a:ext>
            </a:extLst>
          </p:cNvPr>
          <p:cNvPicPr>
            <a:picLocks noChangeAspect="1"/>
          </p:cNvPicPr>
          <p:nvPr userDrawn="1"/>
        </p:nvPicPr>
        <p:blipFill rotWithShape="1">
          <a:blip r:embed="rId4">
            <a:clrChange>
              <a:clrFrom>
                <a:srgbClr val="FFFFFF"/>
              </a:clrFrom>
              <a:clrTo>
                <a:srgbClr val="FFFFFF">
                  <a:alpha val="0"/>
                </a:srgbClr>
              </a:clrTo>
            </a:clrChange>
          </a:blip>
          <a:srcRect l="9315" t="22149" r="9315" b="20676"/>
          <a:stretch/>
        </p:blipFill>
        <p:spPr>
          <a:xfrm>
            <a:off x="685330" y="683259"/>
            <a:ext cx="2414901" cy="725905"/>
          </a:xfrm>
          <a:prstGeom prst="rect">
            <a:avLst/>
          </a:prstGeom>
        </p:spPr>
      </p:pic>
    </p:spTree>
    <p:extLst>
      <p:ext uri="{BB962C8B-B14F-4D97-AF65-F5344CB8AC3E}">
        <p14:creationId xmlns:p14="http://schemas.microsoft.com/office/powerpoint/2010/main" val="467277931"/>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D433-EE8D-4F57-8E15-C5778CB626A9}"/>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a:extLst>
              <a:ext uri="{FF2B5EF4-FFF2-40B4-BE49-F238E27FC236}">
                <a16:creationId xmlns:a16="http://schemas.microsoft.com/office/drawing/2014/main" id="{51252B7C-3A70-402D-987C-49859BC16CFC}"/>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74B6C2-B297-47C1-A718-06C98CBF4489}"/>
              </a:ext>
            </a:extLst>
          </p:cNvPr>
          <p:cNvSpPr>
            <a:spLocks noGrp="1"/>
          </p:cNvSpPr>
          <p:nvPr>
            <p:ph type="dt" sz="half" idx="10"/>
          </p:nvPr>
        </p:nvSpPr>
        <p:spPr/>
        <p:txBody>
          <a:bodyPr/>
          <a:lstStyle/>
          <a:p>
            <a:fld id="{0243622D-2CF4-463B-8C0B-3E73B5251AFF}" type="datetimeFigureOut">
              <a:rPr lang="en-GB" smtClean="0"/>
              <a:t>20/09/2025</a:t>
            </a:fld>
            <a:endParaRPr lang="en-GB"/>
          </a:p>
        </p:txBody>
      </p:sp>
      <p:sp>
        <p:nvSpPr>
          <p:cNvPr id="5" name="Footer Placeholder 4">
            <a:extLst>
              <a:ext uri="{FF2B5EF4-FFF2-40B4-BE49-F238E27FC236}">
                <a16:creationId xmlns:a16="http://schemas.microsoft.com/office/drawing/2014/main" id="{83FE1FAC-28D7-4904-9663-98DB3AE42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50692C-00EB-4E39-BF38-EB8C4A6F64ED}"/>
              </a:ext>
            </a:extLst>
          </p:cNvPr>
          <p:cNvSpPr>
            <a:spLocks noGrp="1"/>
          </p:cNvSpPr>
          <p:nvPr>
            <p:ph type="sldNum" sz="quarter" idx="12"/>
          </p:nvPr>
        </p:nvSpPr>
        <p:spPr/>
        <p:txBody>
          <a:bodyPr/>
          <a:lstStyle/>
          <a:p>
            <a:fld id="{D6DA1033-0B2F-4A64-ACD7-34E9F3FD12CD}" type="slidenum">
              <a:rPr lang="en-GB" smtClean="0"/>
              <a:t>‹#›</a:t>
            </a:fld>
            <a:endParaRPr lang="en-GB"/>
          </a:p>
        </p:txBody>
      </p:sp>
    </p:spTree>
    <p:extLst>
      <p:ext uri="{BB962C8B-B14F-4D97-AF65-F5344CB8AC3E}">
        <p14:creationId xmlns:p14="http://schemas.microsoft.com/office/powerpoint/2010/main" val="31329119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1_Title Slide 1">
    <p:bg>
      <p:bgPr>
        <a:gradFill>
          <a:gsLst>
            <a:gs pos="0">
              <a:srgbClr val="003057"/>
            </a:gs>
            <a:gs pos="100000">
              <a:schemeClr val="accent1"/>
            </a:gs>
          </a:gsLst>
          <a:lin ang="16200000" scaled="0"/>
        </a:gra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671626" y="5039465"/>
            <a:ext cx="1964994" cy="246221"/>
          </a:xfrm>
          <a:prstGeom prst="rect">
            <a:avLst/>
          </a:prstGeom>
        </p:spPr>
        <p:txBody>
          <a:bodyPr lIns="0" tIns="0" rIns="0" bIns="0">
            <a:noAutofit/>
          </a:bodyPr>
          <a:lstStyle>
            <a:lvl1pPr>
              <a:defRPr sz="1200" baseline="0">
                <a:solidFill>
                  <a:schemeClr val="bg2"/>
                </a:solidFill>
              </a:defRPr>
            </a:lvl1pPr>
          </a:lstStyle>
          <a:p>
            <a:pPr lvl="0"/>
            <a:r>
              <a:rPr lang="en-US"/>
              <a:t>Date, Month, Year</a:t>
            </a:r>
          </a:p>
        </p:txBody>
      </p:sp>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681038" y="2047828"/>
            <a:ext cx="4767263" cy="1723549"/>
          </a:xfrm>
          <a:prstGeom prst="rect">
            <a:avLst/>
          </a:prstGeom>
        </p:spPr>
        <p:txBody>
          <a:bodyPr lIns="0" tIns="0" rIns="0" bIns="0" anchor="b" anchorCtr="0">
            <a:noAutofit/>
          </a:bodyPr>
          <a:lstStyle>
            <a:lvl1pPr>
              <a:lnSpc>
                <a:spcPct val="100000"/>
              </a:lnSpc>
              <a:defRPr sz="3706" kern="3000" spc="-66" baseline="0">
                <a:solidFill>
                  <a:schemeClr val="bg1"/>
                </a:solidFill>
              </a:defRPr>
            </a:lvl1pPr>
          </a:lstStyle>
          <a:p>
            <a:r>
              <a:rPr lang="en-US"/>
              <a:t>Internal Presentation Title</a:t>
            </a:r>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662771" y="4459187"/>
            <a:ext cx="4475967" cy="230832"/>
          </a:xfrm>
          <a:prstGeom prst="rect">
            <a:avLst/>
          </a:prstGeom>
        </p:spPr>
        <p:txBody>
          <a:bodyPr lIns="0" tIns="0" rIns="0" bIns="0" anchor="ctr" anchorCtr="0">
            <a:spAutoFit/>
          </a:bodyPr>
          <a:lstStyle>
            <a:lvl1pPr>
              <a:defRPr sz="1500">
                <a:solidFill>
                  <a:schemeClr val="accent2"/>
                </a:solidFill>
              </a:defRPr>
            </a:lvl1pPr>
          </a:lstStyle>
          <a:p>
            <a:pPr lvl="0"/>
            <a:r>
              <a:rPr lang="en-US"/>
              <a:t>Subhead Information</a:t>
            </a:r>
          </a:p>
        </p:txBody>
      </p:sp>
      <p:sp>
        <p:nvSpPr>
          <p:cNvPr id="3" name="Rectangle: Top Corners Rounded 2">
            <a:extLst>
              <a:ext uri="{FF2B5EF4-FFF2-40B4-BE49-F238E27FC236}">
                <a16:creationId xmlns:a16="http://schemas.microsoft.com/office/drawing/2014/main" id="{5DA1B2B0-48E2-130F-FD0C-E7F69EEBF4A9}"/>
              </a:ext>
            </a:extLst>
          </p:cNvPr>
          <p:cNvSpPr/>
          <p:nvPr userDrawn="1"/>
        </p:nvSpPr>
        <p:spPr>
          <a:xfrm>
            <a:off x="5451740" y="0"/>
            <a:ext cx="3771504" cy="5285686"/>
          </a:xfrm>
          <a:prstGeom prst="round2SameRect">
            <a:avLst>
              <a:gd name="adj1" fmla="val 0"/>
              <a:gd name="adj2" fmla="val 50000"/>
            </a:avLst>
          </a:prstGeom>
          <a:gradFill>
            <a:gsLst>
              <a:gs pos="0">
                <a:srgbClr val="C4D600"/>
              </a:gs>
              <a:gs pos="100000">
                <a:schemeClr val="accent2"/>
              </a:gs>
            </a:gsLst>
            <a:lin ang="15000000" scaled="0"/>
          </a:gradFill>
          <a:ln>
            <a:noFill/>
          </a:ln>
        </p:spPr>
        <p:txBody>
          <a:bodyPr vert="horz" wrap="square" lIns="80682" tIns="40341" rIns="80682" bIns="40341" numCol="1" anchor="t" anchorCtr="0" compatLnSpc="1">
            <a:prstTxWarp prst="textNoShape">
              <a:avLst/>
            </a:prstTxWarp>
          </a:bodyPr>
          <a:lstStyle/>
          <a:p>
            <a:pPr lvl="0"/>
            <a:endParaRPr lang="en-PH" sz="1770">
              <a:solidFill>
                <a:schemeClr val="tx1"/>
              </a:solidFill>
            </a:endParaRPr>
          </a:p>
        </p:txBody>
      </p:sp>
      <p:pic>
        <p:nvPicPr>
          <p:cNvPr id="7" name="Picture 6" descr="A picture containing text, clipart&#10;&#10;Description automatically generated">
            <a:extLst>
              <a:ext uri="{FF2B5EF4-FFF2-40B4-BE49-F238E27FC236}">
                <a16:creationId xmlns:a16="http://schemas.microsoft.com/office/drawing/2014/main" id="{DDFE3645-378B-B948-8DF7-C19E0DB3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38" y="678023"/>
            <a:ext cx="1836422" cy="426798"/>
          </a:xfrm>
          <a:prstGeom prst="rect">
            <a:avLst/>
          </a:prstGeom>
        </p:spPr>
      </p:pic>
      <p:sp>
        <p:nvSpPr>
          <p:cNvPr id="4" name="Picture Placeholder 13">
            <a:extLst>
              <a:ext uri="{FF2B5EF4-FFF2-40B4-BE49-F238E27FC236}">
                <a16:creationId xmlns:a16="http://schemas.microsoft.com/office/drawing/2014/main" id="{0039C2EA-6085-C490-5459-F5937063AA97}"/>
              </a:ext>
            </a:extLst>
          </p:cNvPr>
          <p:cNvSpPr>
            <a:spLocks noGrp="1"/>
          </p:cNvSpPr>
          <p:nvPr>
            <p:ph type="pic" sz="quarter" idx="13" hasCustomPrompt="1"/>
          </p:nvPr>
        </p:nvSpPr>
        <p:spPr>
          <a:xfrm>
            <a:off x="5561042" y="1583265"/>
            <a:ext cx="3552900" cy="3553200"/>
          </a:xfrm>
          <a:prstGeom prst="ellipse">
            <a:avLst/>
          </a:prstGeom>
        </p:spPr>
        <p:txBody>
          <a:bodyPr anchor="ctr" anchorCtr="0">
            <a:normAutofit/>
          </a:bodyPr>
          <a:lstStyle>
            <a:lvl1pPr marL="0" indent="0" algn="ctr" defTabSz="806867" rtl="0" eaLnBrk="1" latinLnBrk="0" hangingPunct="1">
              <a:lnSpc>
                <a:spcPct val="100000"/>
              </a:lnSpc>
              <a:spcBef>
                <a:spcPts val="882"/>
              </a:spcBef>
              <a:buFont typeface="Arial" panose="020B0604020202020204" pitchFamily="34" charset="0"/>
              <a:buNone/>
              <a:defRPr lang="en-PH" sz="1412" b="1" kern="1200" dirty="0">
                <a:solidFill>
                  <a:schemeClr val="bg1"/>
                </a:solidFill>
                <a:latin typeface="+mn-lt"/>
                <a:ea typeface="+mn-ea"/>
                <a:cs typeface="+mn-cs"/>
              </a:defRPr>
            </a:lvl1pPr>
          </a:lstStyle>
          <a:p>
            <a:r>
              <a:rPr lang="en-US"/>
              <a:t>Insert photo here</a:t>
            </a:r>
            <a:endParaRPr lang="en-PH"/>
          </a:p>
        </p:txBody>
      </p:sp>
    </p:spTree>
    <p:extLst>
      <p:ext uri="{BB962C8B-B14F-4D97-AF65-F5344CB8AC3E}">
        <p14:creationId xmlns:p14="http://schemas.microsoft.com/office/powerpoint/2010/main" val="650110757"/>
      </p:ext>
    </p:extLst>
  </p:cSld>
  <p:clrMapOvr>
    <a:masterClrMapping/>
  </p:clrMapOvr>
  <p:extLst>
    <p:ext uri="{DCECCB84-F9BA-43D5-87BE-67443E8EF086}">
      <p15:sldGuideLst xmlns:p15="http://schemas.microsoft.com/office/powerpoint/2012/main">
        <p15:guide id="1" pos="3434">
          <p15:clr>
            <a:srgbClr val="FBAE40"/>
          </p15:clr>
        </p15:guide>
        <p15:guide id="2" orient="horz" pos="2931">
          <p15:clr>
            <a:srgbClr val="FBAE40"/>
          </p15:clr>
        </p15:guide>
        <p15:guide id="3" orient="horz" pos="3294">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Section DIvider - 5">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3"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3" y="1588"/>
                        <a:ext cx="1290" cy="1588"/>
                      </a:xfrm>
                      <a:prstGeom prst="rect">
                        <a:avLst/>
                      </a:prstGeom>
                    </p:spPr>
                  </p:pic>
                </p:oleObj>
              </mc:Fallback>
            </mc:AlternateContent>
          </a:graphicData>
        </a:graphic>
      </p:graphicFrame>
      <p:sp>
        <p:nvSpPr>
          <p:cNvPr id="27" name="Freeform 11">
            <a:extLst>
              <a:ext uri="{FF2B5EF4-FFF2-40B4-BE49-F238E27FC236}">
                <a16:creationId xmlns:a16="http://schemas.microsoft.com/office/drawing/2014/main" id="{6C6A97DA-293A-4C7D-ABA9-8C5A4D46C324}"/>
              </a:ext>
            </a:extLst>
          </p:cNvPr>
          <p:cNvSpPr/>
          <p:nvPr userDrawn="1"/>
        </p:nvSpPr>
        <p:spPr>
          <a:xfrm>
            <a:off x="1"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605120" eaLnBrk="1" fontAlgn="auto" latinLnBrk="0" hangingPunct="1">
              <a:lnSpc>
                <a:spcPct val="100000"/>
              </a:lnSpc>
              <a:spcBef>
                <a:spcPts val="0"/>
              </a:spcBef>
              <a:spcAft>
                <a:spcPts val="0"/>
              </a:spcAft>
              <a:buClrTx/>
              <a:buSzTx/>
              <a:buFontTx/>
              <a:buNone/>
              <a:tabLst/>
              <a:defRPr/>
            </a:pPr>
            <a:endParaRPr kumimoji="0" lang="en-US" sz="1191" b="0" i="0" u="none" strike="noStrike" kern="0" cap="none" spc="0" normalizeH="0" baseline="0" noProof="0">
              <a:ln>
                <a:noFill/>
              </a:ln>
              <a:solidFill>
                <a:srgbClr val="FFFFFF"/>
              </a:solidFill>
              <a:effectLst/>
              <a:uLnTx/>
              <a:uFillTx/>
              <a:latin typeface="Nunito Sans"/>
              <a:ea typeface="+mn-ea"/>
              <a:cs typeface="+mn-cs"/>
            </a:endParaRPr>
          </a:p>
        </p:txBody>
      </p:sp>
      <p:sp>
        <p:nvSpPr>
          <p:cNvPr id="4" name="Title 1">
            <a:extLst>
              <a:ext uri="{FF2B5EF4-FFF2-40B4-BE49-F238E27FC236}">
                <a16:creationId xmlns:a16="http://schemas.microsoft.com/office/drawing/2014/main" id="{D5519949-02AF-3232-7D61-D67B4277811B}"/>
              </a:ext>
            </a:extLst>
          </p:cNvPr>
          <p:cNvSpPr>
            <a:spLocks noGrp="1"/>
          </p:cNvSpPr>
          <p:nvPr>
            <p:ph type="title" hasCustomPrompt="1"/>
          </p:nvPr>
        </p:nvSpPr>
        <p:spPr>
          <a:xfrm>
            <a:off x="672788" y="2599690"/>
            <a:ext cx="7271959" cy="846522"/>
          </a:xfrm>
          <a:prstGeom prst="rect">
            <a:avLst/>
          </a:prstGeom>
        </p:spPr>
        <p:txBody>
          <a:bodyPr lIns="0" tIns="0" rIns="0" bIns="0" anchor="ctr" anchorCtr="0">
            <a:noAutofit/>
          </a:bodyPr>
          <a:lstStyle>
            <a:lvl1pPr>
              <a:lnSpc>
                <a:spcPct val="100000"/>
              </a:lnSpc>
              <a:defRPr sz="3706"/>
            </a:lvl1pPr>
          </a:lstStyle>
          <a:p>
            <a:r>
              <a:rPr lang="en-US"/>
              <a:t>Click to add section title</a:t>
            </a:r>
          </a:p>
        </p:txBody>
      </p:sp>
    </p:spTree>
    <p:extLst>
      <p:ext uri="{BB962C8B-B14F-4D97-AF65-F5344CB8AC3E}">
        <p14:creationId xmlns:p14="http://schemas.microsoft.com/office/powerpoint/2010/main" val="3812434180"/>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1F678C-BE8B-B813-7C0A-F24E2C7A3EAE}"/>
              </a:ext>
            </a:extLst>
          </p:cNvPr>
          <p:cNvSpPr>
            <a:spLocks/>
          </p:cNvSpPr>
          <p:nvPr userDrawn="1"/>
        </p:nvSpPr>
        <p:spPr>
          <a:xfrm>
            <a:off x="-7988" y="0"/>
            <a:ext cx="9913988" cy="6882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GB" sz="800">
              <a:solidFill>
                <a:schemeClr val="bg1"/>
              </a:solidFill>
            </a:endParaRPr>
          </a:p>
        </p:txBody>
      </p:sp>
      <p:sp>
        <p:nvSpPr>
          <p:cNvPr id="20" name="Freeform 5">
            <a:extLst>
              <a:ext uri="{FF2B5EF4-FFF2-40B4-BE49-F238E27FC236}">
                <a16:creationId xmlns:a16="http://schemas.microsoft.com/office/drawing/2014/main" id="{C454126B-D310-9118-7250-27A657778382}"/>
              </a:ext>
            </a:extLst>
          </p:cNvPr>
          <p:cNvSpPr/>
          <p:nvPr userDrawn="1"/>
        </p:nvSpPr>
        <p:spPr>
          <a:xfrm>
            <a:off x="-7988" y="5516959"/>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2" name="Freeform 11">
            <a:extLst>
              <a:ext uri="{FF2B5EF4-FFF2-40B4-BE49-F238E27FC236}">
                <a16:creationId xmlns:a16="http://schemas.microsoft.com/office/drawing/2014/main" id="{10449B94-2B01-5130-52B7-40CF9FEDF7AF}"/>
              </a:ext>
            </a:extLst>
          </p:cNvPr>
          <p:cNvSpPr/>
          <p:nvPr userDrawn="1"/>
        </p:nvSpPr>
        <p:spPr>
          <a:xfrm>
            <a:off x="8593405" y="2420889"/>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 name="Title 1"/>
          <p:cNvSpPr>
            <a:spLocks noGrp="1"/>
          </p:cNvSpPr>
          <p:nvPr>
            <p:ph type="ctrTitle" hasCustomPrompt="1"/>
            <p:custDataLst>
              <p:tags r:id="rId1"/>
            </p:custDataLst>
          </p:nvPr>
        </p:nvSpPr>
        <p:spPr>
          <a:xfrm>
            <a:off x="719037" y="2166940"/>
            <a:ext cx="6388570" cy="685798"/>
          </a:xfrm>
        </p:spPr>
        <p:txBody>
          <a:bodyPr vert="horz" lIns="0" tIns="0" rIns="0" bIns="0" rtlCol="0" anchor="b">
            <a:noAutofit/>
          </a:bodyPr>
          <a:lstStyle>
            <a:lvl1pPr algn="l">
              <a:lnSpc>
                <a:spcPct val="110000"/>
              </a:lnSpc>
              <a:defRPr lang="en-US" sz="3600" b="0" baseline="0" dirty="0">
                <a:solidFill>
                  <a:schemeClr val="bg1"/>
                </a:solidFill>
                <a:latin typeface="Nunito Sans ExtraBold" pitchFamily="2" charset="0"/>
                <a:cs typeface="Arial" pitchFamily="34" charset="0"/>
              </a:defRPr>
            </a:lvl1pPr>
          </a:lstStyle>
          <a:p>
            <a:pPr lvl="0"/>
            <a:r>
              <a:rPr lang="en-US"/>
              <a:t>Company Name</a:t>
            </a:r>
          </a:p>
        </p:txBody>
      </p:sp>
      <p:sp>
        <p:nvSpPr>
          <p:cNvPr id="3" name="Subtitle 2"/>
          <p:cNvSpPr>
            <a:spLocks noGrp="1"/>
          </p:cNvSpPr>
          <p:nvPr>
            <p:ph type="subTitle" idx="1" hasCustomPrompt="1"/>
          </p:nvPr>
        </p:nvSpPr>
        <p:spPr>
          <a:xfrm>
            <a:off x="719038" y="2852738"/>
            <a:ext cx="6388570" cy="468312"/>
          </a:xfrm>
        </p:spPr>
        <p:txBody>
          <a:bodyPr vert="horz" lIns="0" tIns="0" rIns="0" bIns="0" rtlCol="0">
            <a:noAutofit/>
          </a:bodyPr>
          <a:lstStyle>
            <a:lvl1pPr marL="0" indent="0" algn="l">
              <a:buNone/>
              <a:defRPr lang="en-US" sz="1600" b="0" baseline="0" dirty="0">
                <a:solidFill>
                  <a:schemeClr val="bg1"/>
                </a:solidFill>
                <a:latin typeface="+mn-lt"/>
                <a:cs typeface="Arial"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nSpc>
                <a:spcPct val="150000"/>
              </a:lnSpc>
              <a:spcBef>
                <a:spcPts val="0"/>
              </a:spcBef>
              <a:spcAft>
                <a:spcPts val="0"/>
              </a:spcAft>
              <a:buNone/>
            </a:pPr>
            <a:r>
              <a:rPr lang="en-US"/>
              <a:t>Report for [Bank Plc]</a:t>
            </a:r>
          </a:p>
        </p:txBody>
      </p:sp>
      <p:sp>
        <p:nvSpPr>
          <p:cNvPr id="14" name="Text Placeholder 13">
            <a:extLst>
              <a:ext uri="{FF2B5EF4-FFF2-40B4-BE49-F238E27FC236}">
                <a16:creationId xmlns:a16="http://schemas.microsoft.com/office/drawing/2014/main" id="{4DA91B0E-E930-40CF-AF33-4F634528DC7D}"/>
              </a:ext>
            </a:extLst>
          </p:cNvPr>
          <p:cNvSpPr>
            <a:spLocks noGrp="1"/>
          </p:cNvSpPr>
          <p:nvPr>
            <p:ph type="body" sz="quarter" idx="13" hasCustomPrompt="1"/>
          </p:nvPr>
        </p:nvSpPr>
        <p:spPr>
          <a:xfrm>
            <a:off x="719037" y="3321050"/>
            <a:ext cx="1968097" cy="249735"/>
          </a:xfrm>
        </p:spPr>
        <p:txBody>
          <a:bodyPr lIns="0" tIns="0" rIns="0" bIns="0" anchor="ctr"/>
          <a:lstStyle>
            <a:lvl1pPr>
              <a:buNone/>
              <a:defRPr sz="1000" b="0">
                <a:solidFill>
                  <a:schemeClr val="bg1"/>
                </a:solidFill>
              </a:defRPr>
            </a:lvl1pPr>
          </a:lstStyle>
          <a:p>
            <a:pPr lvl="0"/>
            <a:r>
              <a:rPr lang="en-US"/>
              <a:t>[day month year]</a:t>
            </a:r>
            <a:endParaRPr lang="en-GB"/>
          </a:p>
        </p:txBody>
      </p:sp>
      <p:sp>
        <p:nvSpPr>
          <p:cNvPr id="11" name="Date Placeholder 10">
            <a:extLst>
              <a:ext uri="{FF2B5EF4-FFF2-40B4-BE49-F238E27FC236}">
                <a16:creationId xmlns:a16="http://schemas.microsoft.com/office/drawing/2014/main" id="{A85DFEFD-7A93-4147-9207-6379ED33FF71}"/>
              </a:ext>
            </a:extLst>
          </p:cNvPr>
          <p:cNvSpPr>
            <a:spLocks noGrp="1"/>
          </p:cNvSpPr>
          <p:nvPr>
            <p:ph type="dt" sz="half" idx="14"/>
          </p:nvPr>
        </p:nvSpPr>
        <p:spPr>
          <a:xfrm>
            <a:off x="-37143" y="0"/>
            <a:ext cx="0" cy="0"/>
          </a:xfrm>
          <a:noFill/>
        </p:spPr>
        <p:txBody>
          <a:bodyPr/>
          <a:lstStyle>
            <a:lvl1pPr>
              <a:defRPr sz="100">
                <a:noFill/>
              </a:defRPr>
            </a:lvl1pPr>
          </a:lstStyle>
          <a:p>
            <a:endParaRPr lang="en-GB"/>
          </a:p>
        </p:txBody>
      </p:sp>
      <p:sp>
        <p:nvSpPr>
          <p:cNvPr id="13" name="Footer Placeholder 12">
            <a:extLst>
              <a:ext uri="{FF2B5EF4-FFF2-40B4-BE49-F238E27FC236}">
                <a16:creationId xmlns:a16="http://schemas.microsoft.com/office/drawing/2014/main" id="{3BE4C572-A3B4-452F-A4A6-A77E118E3575}"/>
              </a:ext>
            </a:extLst>
          </p:cNvPr>
          <p:cNvSpPr>
            <a:spLocks noGrp="1"/>
          </p:cNvSpPr>
          <p:nvPr>
            <p:ph type="ftr" sz="quarter" idx="15"/>
          </p:nvPr>
        </p:nvSpPr>
        <p:spPr>
          <a:xfrm>
            <a:off x="-37143" y="0"/>
            <a:ext cx="0" cy="0"/>
          </a:xfrm>
          <a:prstGeom prst="rect">
            <a:avLst/>
          </a:prstGeom>
          <a:noFill/>
        </p:spPr>
        <p:txBody>
          <a:bodyPr/>
          <a:lstStyle>
            <a:lvl1pPr>
              <a:defRPr sz="100">
                <a:noFill/>
              </a:defRPr>
            </a:lvl1pPr>
          </a:lstStyle>
          <a:p>
            <a:r>
              <a:rPr lang="en-GB"/>
              <a:t>Presentation to Shawbrook</a:t>
            </a:r>
          </a:p>
        </p:txBody>
      </p:sp>
      <p:sp>
        <p:nvSpPr>
          <p:cNvPr id="15" name="Slide Number Placeholder 14">
            <a:extLst>
              <a:ext uri="{FF2B5EF4-FFF2-40B4-BE49-F238E27FC236}">
                <a16:creationId xmlns:a16="http://schemas.microsoft.com/office/drawing/2014/main" id="{A111B24F-DF9F-488C-B970-5EDE9011A014}"/>
              </a:ext>
            </a:extLst>
          </p:cNvPr>
          <p:cNvSpPr>
            <a:spLocks noGrp="1"/>
          </p:cNvSpPr>
          <p:nvPr>
            <p:ph type="sldNum" sz="quarter" idx="16"/>
          </p:nvPr>
        </p:nvSpPr>
        <p:spPr>
          <a:xfrm>
            <a:off x="-37143" y="0"/>
            <a:ext cx="0" cy="0"/>
          </a:xfrm>
          <a:prstGeom prst="rect">
            <a:avLst/>
          </a:prstGeom>
          <a:noFill/>
        </p:spPr>
        <p:txBody>
          <a:bodyPr/>
          <a:lstStyle>
            <a:lvl1pPr>
              <a:defRPr sz="100">
                <a:noFill/>
              </a:defRPr>
            </a:lvl1pPr>
          </a:lstStyle>
          <a:p>
            <a:fld id="{52077610-26DF-472D-B24E-7EE9EE6D6E6A}" type="slidenum">
              <a:rPr lang="en-US" smtClean="0"/>
              <a:pPr/>
              <a:t>‹#›</a:t>
            </a:fld>
            <a:endParaRPr lang="en-US"/>
          </a:p>
        </p:txBody>
      </p:sp>
      <p:pic>
        <p:nvPicPr>
          <p:cNvPr id="24" name="Picture 23" descr="A picture containing text, clipart, gear&#10;&#10;Description automatically generated">
            <a:extLst>
              <a:ext uri="{FF2B5EF4-FFF2-40B4-BE49-F238E27FC236}">
                <a16:creationId xmlns:a16="http://schemas.microsoft.com/office/drawing/2014/main" id="{1D0FD586-4A78-AF0D-E47B-03A4496756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244" y="692150"/>
            <a:ext cx="1836423" cy="430686"/>
          </a:xfrm>
          <a:prstGeom prst="rect">
            <a:avLst/>
          </a:prstGeom>
        </p:spPr>
      </p:pic>
    </p:spTree>
    <p:extLst>
      <p:ext uri="{BB962C8B-B14F-4D97-AF65-F5344CB8AC3E}">
        <p14:creationId xmlns:p14="http://schemas.microsoft.com/office/powerpoint/2010/main" val="3925047575"/>
      </p:ext>
    </p:extLst>
  </p:cSld>
  <p:clrMapOvr>
    <a:masterClrMapping/>
  </p:clrMapOvr>
  <p:extLst>
    <p:ext uri="{DCECCB84-F9BA-43D5-87BE-67443E8EF086}">
      <p15:sldGuideLst xmlns:p15="http://schemas.microsoft.com/office/powerpoint/2012/main">
        <p15:guide id="1" pos="439">
          <p15:clr>
            <a:srgbClr val="FBAE40"/>
          </p15:clr>
        </p15:guide>
        <p15:guide id="2" pos="4339">
          <p15:clr>
            <a:srgbClr val="FBAE40"/>
          </p15:clr>
        </p15:guide>
        <p15:guide id="3" pos="4544">
          <p15:clr>
            <a:srgbClr val="FBAE40"/>
          </p15:clr>
        </p15:guide>
        <p15:guide id="5" orient="horz" pos="1797">
          <p15:clr>
            <a:srgbClr val="FBAE40"/>
          </p15:clr>
        </p15:guide>
        <p15:guide id="6" orient="horz" pos="2092">
          <p15:clr>
            <a:srgbClr val="FBAE40"/>
          </p15:clr>
        </p15:guide>
        <p15:guide id="7" orient="horz" pos="2251">
          <p15:clr>
            <a:srgbClr val="FBAE40"/>
          </p15:clr>
        </p15:guide>
        <p15:guide id="8" orient="horz" pos="295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D2FD12BE-B43A-F812-2B66-F7E71B879509}"/>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1" name="Date Placeholder 10">
            <a:extLst>
              <a:ext uri="{FF2B5EF4-FFF2-40B4-BE49-F238E27FC236}">
                <a16:creationId xmlns:a16="http://schemas.microsoft.com/office/drawing/2014/main" id="{20CC231F-3AE7-5973-DC44-E00D793C6734}"/>
              </a:ext>
            </a:extLst>
          </p:cNvPr>
          <p:cNvSpPr>
            <a:spLocks noGrp="1"/>
          </p:cNvSpPr>
          <p:nvPr>
            <p:ph type="dt" sz="half" idx="14"/>
          </p:nvPr>
        </p:nvSpPr>
        <p:spPr/>
        <p:txBody>
          <a:bodyPr/>
          <a:lstStyle/>
          <a:p>
            <a:endParaRPr lang="en-GB"/>
          </a:p>
        </p:txBody>
      </p:sp>
      <p:sp>
        <p:nvSpPr>
          <p:cNvPr id="15" name="Footer Placeholder 4">
            <a:extLst>
              <a:ext uri="{FF2B5EF4-FFF2-40B4-BE49-F238E27FC236}">
                <a16:creationId xmlns:a16="http://schemas.microsoft.com/office/drawing/2014/main" id="{D0BD3F94-415F-A3C6-1629-EDE85E0BEB01}"/>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16" name="Slide Number Placeholder 5">
            <a:extLst>
              <a:ext uri="{FF2B5EF4-FFF2-40B4-BE49-F238E27FC236}">
                <a16:creationId xmlns:a16="http://schemas.microsoft.com/office/drawing/2014/main" id="{01EEDA06-1EB9-F1DD-42D8-F55F954C16E8}"/>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35947145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8AE21E89-35F2-C5BD-5ECA-359AB94EEA2A}"/>
              </a:ext>
            </a:extLst>
          </p:cNvPr>
          <p:cNvSpPr>
            <a:spLocks noGrp="1"/>
          </p:cNvSpPr>
          <p:nvPr>
            <p:ph sz="quarter" idx="14" hasCustomPrompt="1"/>
          </p:nvPr>
        </p:nvSpPr>
        <p:spPr>
          <a:xfrm>
            <a:off x="420941" y="1700214"/>
            <a:ext cx="4346978"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A3BA00F-BAB5-FA4E-95B7-CFB087E45795}"/>
              </a:ext>
            </a:extLst>
          </p:cNvPr>
          <p:cNvSpPr>
            <a:spLocks noGrp="1"/>
          </p:cNvSpPr>
          <p:nvPr>
            <p:ph sz="quarter" idx="15" hasCustomPrompt="1"/>
          </p:nvPr>
        </p:nvSpPr>
        <p:spPr>
          <a:xfrm>
            <a:off x="5136818" y="1700214"/>
            <a:ext cx="4346979"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Text Placeholder 9">
            <a:extLst>
              <a:ext uri="{FF2B5EF4-FFF2-40B4-BE49-F238E27FC236}">
                <a16:creationId xmlns:a16="http://schemas.microsoft.com/office/drawing/2014/main" id="{0F866663-A349-D108-B9C1-C5C6414C5281}"/>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376CC19B-7290-34D9-FFE5-D86C0C6A9E1E}"/>
              </a:ext>
            </a:extLst>
          </p:cNvPr>
          <p:cNvSpPr>
            <a:spLocks noGrp="1"/>
          </p:cNvSpPr>
          <p:nvPr>
            <p:ph type="dt" sz="half" idx="16"/>
          </p:nvPr>
        </p:nvSpPr>
        <p:spPr/>
        <p:txBody>
          <a:bodyPr/>
          <a:lstStyle/>
          <a:p>
            <a:endParaRPr lang="en-GB"/>
          </a:p>
        </p:txBody>
      </p:sp>
      <p:sp>
        <p:nvSpPr>
          <p:cNvPr id="9" name="Footer Placeholder 4">
            <a:extLst>
              <a:ext uri="{FF2B5EF4-FFF2-40B4-BE49-F238E27FC236}">
                <a16:creationId xmlns:a16="http://schemas.microsoft.com/office/drawing/2014/main" id="{F14F5CCD-E679-05D6-CD1F-C01B8C0889E0}"/>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12" name="Slide Number Placeholder 5">
            <a:extLst>
              <a:ext uri="{FF2B5EF4-FFF2-40B4-BE49-F238E27FC236}">
                <a16:creationId xmlns:a16="http://schemas.microsoft.com/office/drawing/2014/main" id="{77F38C7F-255E-655D-1343-B6F4E354B20F}"/>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3062419859"/>
      </p:ext>
    </p:extLst>
  </p:cSld>
  <p:clrMapOvr>
    <a:masterClrMapping/>
  </p:clrMapOvr>
  <p:extLst>
    <p:ext uri="{DCECCB84-F9BA-43D5-87BE-67443E8EF086}">
      <p15:sldGuideLst xmlns:p15="http://schemas.microsoft.com/office/powerpoint/2012/main">
        <p15:guide id="1" pos="3137">
          <p15:clr>
            <a:srgbClr val="FBAE40"/>
          </p15:clr>
        </p15:guide>
        <p15:guide id="2" pos="2911">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84C4F4EE-63FF-B714-1FD2-3DAA711F62C1}"/>
              </a:ext>
            </a:extLst>
          </p:cNvPr>
          <p:cNvSpPr>
            <a:spLocks noGrp="1"/>
          </p:cNvSpPr>
          <p:nvPr>
            <p:ph sz="quarter" idx="14" hasCustomPrompt="1"/>
          </p:nvPr>
        </p:nvSpPr>
        <p:spPr>
          <a:xfrm>
            <a:off x="420940" y="1700214"/>
            <a:ext cx="9062857" cy="21605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1DCCBBD3-28F9-E87E-75AC-7109DFC7760F}"/>
              </a:ext>
            </a:extLst>
          </p:cNvPr>
          <p:cNvSpPr>
            <a:spLocks noGrp="1"/>
          </p:cNvSpPr>
          <p:nvPr>
            <p:ph sz="quarter" idx="15" hasCustomPrompt="1"/>
          </p:nvPr>
        </p:nvSpPr>
        <p:spPr>
          <a:xfrm>
            <a:off x="420940" y="4221163"/>
            <a:ext cx="9062857" cy="219551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575A5AD7-60D9-5942-A470-CF2747D1DBF6}"/>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2" name="Date Placeholder 11">
            <a:extLst>
              <a:ext uri="{FF2B5EF4-FFF2-40B4-BE49-F238E27FC236}">
                <a16:creationId xmlns:a16="http://schemas.microsoft.com/office/drawing/2014/main" id="{C85239B1-388F-18F4-6467-1D143BE191DD}"/>
              </a:ext>
            </a:extLst>
          </p:cNvPr>
          <p:cNvSpPr>
            <a:spLocks noGrp="1"/>
          </p:cNvSpPr>
          <p:nvPr>
            <p:ph type="dt" sz="half" idx="16"/>
          </p:nvPr>
        </p:nvSpPr>
        <p:spPr/>
        <p:txBody>
          <a:bodyPr/>
          <a:lstStyle/>
          <a:p>
            <a:endParaRPr lang="en-GB"/>
          </a:p>
        </p:txBody>
      </p:sp>
      <p:sp>
        <p:nvSpPr>
          <p:cNvPr id="6" name="Footer Placeholder 4">
            <a:extLst>
              <a:ext uri="{FF2B5EF4-FFF2-40B4-BE49-F238E27FC236}">
                <a16:creationId xmlns:a16="http://schemas.microsoft.com/office/drawing/2014/main" id="{65DA4702-AEE2-5E45-B746-C35726CB50D6}"/>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7" name="Slide Number Placeholder 5">
            <a:extLst>
              <a:ext uri="{FF2B5EF4-FFF2-40B4-BE49-F238E27FC236}">
                <a16:creationId xmlns:a16="http://schemas.microsoft.com/office/drawing/2014/main" id="{7E9ED9FB-A503-51F8-215C-F0BE4835F484}"/>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214554023"/>
      </p:ext>
    </p:extLst>
  </p:cSld>
  <p:clrMapOvr>
    <a:masterClrMapping/>
  </p:clrMapOvr>
  <p:extLst>
    <p:ext uri="{DCECCB84-F9BA-43D5-87BE-67443E8EF086}">
      <p15:sldGuideLst xmlns:p15="http://schemas.microsoft.com/office/powerpoint/2012/main">
        <p15:guide id="1" orient="horz" pos="2432">
          <p15:clr>
            <a:srgbClr val="FBAE40"/>
          </p15:clr>
        </p15:guide>
        <p15:guide id="2" orient="horz" pos="2659">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our Squa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DDE1D5ED-9188-44BE-49C7-7710FCB05FAB}"/>
              </a:ext>
            </a:extLst>
          </p:cNvPr>
          <p:cNvSpPr>
            <a:spLocks noGrp="1"/>
          </p:cNvSpPr>
          <p:nvPr>
            <p:ph sz="quarter" idx="14" hasCustomPrompt="1"/>
          </p:nvPr>
        </p:nvSpPr>
        <p:spPr>
          <a:xfrm>
            <a:off x="420941" y="1700214"/>
            <a:ext cx="4346978" cy="21605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0DB58944-917A-0C4C-4581-4915BAAC590F}"/>
              </a:ext>
            </a:extLst>
          </p:cNvPr>
          <p:cNvSpPr>
            <a:spLocks noGrp="1"/>
          </p:cNvSpPr>
          <p:nvPr>
            <p:ph sz="quarter" idx="15" hasCustomPrompt="1"/>
          </p:nvPr>
        </p:nvSpPr>
        <p:spPr>
          <a:xfrm>
            <a:off x="420941" y="4221163"/>
            <a:ext cx="4346978" cy="219551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Content Placeholder 5">
            <a:extLst>
              <a:ext uri="{FF2B5EF4-FFF2-40B4-BE49-F238E27FC236}">
                <a16:creationId xmlns:a16="http://schemas.microsoft.com/office/drawing/2014/main" id="{AD62787C-3878-EDE8-BD8C-4C973F75B6F0}"/>
              </a:ext>
            </a:extLst>
          </p:cNvPr>
          <p:cNvSpPr>
            <a:spLocks noGrp="1"/>
          </p:cNvSpPr>
          <p:nvPr>
            <p:ph sz="quarter" idx="16" hasCustomPrompt="1"/>
          </p:nvPr>
        </p:nvSpPr>
        <p:spPr>
          <a:xfrm>
            <a:off x="5136818" y="1700214"/>
            <a:ext cx="4346979" cy="21605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1" name="Content Placeholder 10">
            <a:extLst>
              <a:ext uri="{FF2B5EF4-FFF2-40B4-BE49-F238E27FC236}">
                <a16:creationId xmlns:a16="http://schemas.microsoft.com/office/drawing/2014/main" id="{896F1293-3070-7003-CB5E-ABA030E79B05}"/>
              </a:ext>
            </a:extLst>
          </p:cNvPr>
          <p:cNvSpPr>
            <a:spLocks noGrp="1"/>
          </p:cNvSpPr>
          <p:nvPr>
            <p:ph sz="quarter" idx="17" hasCustomPrompt="1"/>
          </p:nvPr>
        </p:nvSpPr>
        <p:spPr>
          <a:xfrm>
            <a:off x="5136818" y="4221163"/>
            <a:ext cx="4346979" cy="219551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F73BB328-B179-7D38-ABA6-9B1931E2DC14}"/>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4" name="Date Placeholder 13">
            <a:extLst>
              <a:ext uri="{FF2B5EF4-FFF2-40B4-BE49-F238E27FC236}">
                <a16:creationId xmlns:a16="http://schemas.microsoft.com/office/drawing/2014/main" id="{46D57B8F-8F9D-75C5-4F57-9A6EB2A7FAEA}"/>
              </a:ext>
            </a:extLst>
          </p:cNvPr>
          <p:cNvSpPr>
            <a:spLocks noGrp="1"/>
          </p:cNvSpPr>
          <p:nvPr>
            <p:ph type="dt" sz="half" idx="18"/>
          </p:nvPr>
        </p:nvSpPr>
        <p:spPr/>
        <p:txBody>
          <a:bodyPr/>
          <a:lstStyle/>
          <a:p>
            <a:endParaRPr lang="en-GB"/>
          </a:p>
        </p:txBody>
      </p:sp>
      <p:sp>
        <p:nvSpPr>
          <p:cNvPr id="7" name="Footer Placeholder 4">
            <a:extLst>
              <a:ext uri="{FF2B5EF4-FFF2-40B4-BE49-F238E27FC236}">
                <a16:creationId xmlns:a16="http://schemas.microsoft.com/office/drawing/2014/main" id="{96B6EB11-6248-09CE-7A0B-C34FCEC1755C}"/>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8" name="Slide Number Placeholder 5">
            <a:extLst>
              <a:ext uri="{FF2B5EF4-FFF2-40B4-BE49-F238E27FC236}">
                <a16:creationId xmlns:a16="http://schemas.microsoft.com/office/drawing/2014/main" id="{2865E2BA-D03A-4037-EF5E-7209702C83C8}"/>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3292081126"/>
      </p:ext>
    </p:extLst>
  </p:cSld>
  <p:clrMapOvr>
    <a:masterClrMapping/>
  </p:clrMapOvr>
  <p:extLst>
    <p:ext uri="{DCECCB84-F9BA-43D5-87BE-67443E8EF086}">
      <p15:sldGuideLst xmlns:p15="http://schemas.microsoft.com/office/powerpoint/2012/main">
        <p15:guide id="1" pos="3137">
          <p15:clr>
            <a:srgbClr val="FBAE40"/>
          </p15:clr>
        </p15:guide>
        <p15:guide id="2" pos="2911">
          <p15:clr>
            <a:srgbClr val="FBAE40"/>
          </p15:clr>
        </p15:guide>
        <p15:guide id="3" orient="horz" pos="2432">
          <p15:clr>
            <a:srgbClr val="FBAE40"/>
          </p15:clr>
        </p15:guide>
        <p15:guide id="4" orient="horz" pos="2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5" y="601893"/>
            <a:ext cx="2586219" cy="37038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6" y="3703899"/>
            <a:ext cx="1890290" cy="0"/>
          </a:xfrm>
          <a:prstGeom prst="line">
            <a:avLst/>
          </a:prstGeom>
          <a:ln w="28575"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6"/>
            <a:ext cx="1911548"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noFill/>
          <a:ln w="28575">
            <a:solidFill>
              <a:schemeClr val="accent1">
                <a:lumMod val="50000"/>
              </a:schemeClr>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A161B798-5717-D84E-B75A-BEA8ABFB3B10}"/>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4E25D6AC-E170-476E-B727-A84DDB1DA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6" name="Rectangle 15">
            <a:extLst>
              <a:ext uri="{FF2B5EF4-FFF2-40B4-BE49-F238E27FC236}">
                <a16:creationId xmlns:a16="http://schemas.microsoft.com/office/drawing/2014/main" id="{CD75CD98-6199-4523-AD81-D2FEBA3C28C2}"/>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Tree>
    <p:extLst>
      <p:ext uri="{BB962C8B-B14F-4D97-AF65-F5344CB8AC3E}">
        <p14:creationId xmlns:p14="http://schemas.microsoft.com/office/powerpoint/2010/main" val="295507458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lumns (2/3,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6698998" y="1700214"/>
            <a:ext cx="2784798"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422204" y="1700214"/>
            <a:ext cx="590499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EAC7A520-A1A4-D8A2-579A-E7DEA8B8345B}"/>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2" name="Date Placeholder 11">
            <a:extLst>
              <a:ext uri="{FF2B5EF4-FFF2-40B4-BE49-F238E27FC236}">
                <a16:creationId xmlns:a16="http://schemas.microsoft.com/office/drawing/2014/main" id="{D0CE45FA-3F6E-72BA-CC77-3887A324B97F}"/>
              </a:ext>
            </a:extLst>
          </p:cNvPr>
          <p:cNvSpPr>
            <a:spLocks noGrp="1"/>
          </p:cNvSpPr>
          <p:nvPr>
            <p:ph type="dt" sz="half" idx="16"/>
          </p:nvPr>
        </p:nvSpPr>
        <p:spPr/>
        <p:txBody>
          <a:bodyPr/>
          <a:lstStyle/>
          <a:p>
            <a:endParaRPr lang="en-GB"/>
          </a:p>
        </p:txBody>
      </p:sp>
      <p:sp>
        <p:nvSpPr>
          <p:cNvPr id="6" name="Footer Placeholder 4">
            <a:extLst>
              <a:ext uri="{FF2B5EF4-FFF2-40B4-BE49-F238E27FC236}">
                <a16:creationId xmlns:a16="http://schemas.microsoft.com/office/drawing/2014/main" id="{2A8194A9-E564-685B-E8D1-37E417847A92}"/>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7" name="Slide Number Placeholder 5">
            <a:extLst>
              <a:ext uri="{FF2B5EF4-FFF2-40B4-BE49-F238E27FC236}">
                <a16:creationId xmlns:a16="http://schemas.microsoft.com/office/drawing/2014/main" id="{A4D19A1C-854A-AB2B-A3D6-BD780C1A0136}"/>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748725231"/>
      </p:ext>
    </p:extLst>
  </p:cSld>
  <p:clrMapOvr>
    <a:masterClrMapping/>
  </p:clrMapOvr>
  <p:extLst>
    <p:ext uri="{DCECCB84-F9BA-43D5-87BE-67443E8EF086}">
      <p15:sldGuideLst xmlns:p15="http://schemas.microsoft.com/office/powerpoint/2012/main">
        <p15:guide id="1" pos="1981">
          <p15:clr>
            <a:srgbClr val="FBAE40"/>
          </p15:clr>
        </p15:guide>
        <p15:guide id="2" pos="2162">
          <p15:clr>
            <a:srgbClr val="FBAE40"/>
          </p15:clr>
        </p15:guide>
        <p15:guide id="3" pos="3863">
          <p15:clr>
            <a:srgbClr val="FBAE40"/>
          </p15:clr>
        </p15:guide>
        <p15:guide id="4" pos="409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lumns (1/3, 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421571" y="1700214"/>
            <a:ext cx="278543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3578805" y="1700214"/>
            <a:ext cx="590499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008FD529-381E-A397-A757-DC6F36AD7EA7}"/>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2" name="Date Placeholder 11">
            <a:extLst>
              <a:ext uri="{FF2B5EF4-FFF2-40B4-BE49-F238E27FC236}">
                <a16:creationId xmlns:a16="http://schemas.microsoft.com/office/drawing/2014/main" id="{83FB5ACF-144A-906E-44C3-3F41961D95CD}"/>
              </a:ext>
            </a:extLst>
          </p:cNvPr>
          <p:cNvSpPr>
            <a:spLocks noGrp="1"/>
          </p:cNvSpPr>
          <p:nvPr>
            <p:ph type="dt" sz="half" idx="16"/>
          </p:nvPr>
        </p:nvSpPr>
        <p:spPr/>
        <p:txBody>
          <a:bodyPr/>
          <a:lstStyle/>
          <a:p>
            <a:endParaRPr lang="en-GB"/>
          </a:p>
        </p:txBody>
      </p:sp>
      <p:sp>
        <p:nvSpPr>
          <p:cNvPr id="6" name="Footer Placeholder 4">
            <a:extLst>
              <a:ext uri="{FF2B5EF4-FFF2-40B4-BE49-F238E27FC236}">
                <a16:creationId xmlns:a16="http://schemas.microsoft.com/office/drawing/2014/main" id="{6810A5AE-B31A-ECE4-B9FD-3A9261D83131}"/>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7" name="Slide Number Placeholder 5">
            <a:extLst>
              <a:ext uri="{FF2B5EF4-FFF2-40B4-BE49-F238E27FC236}">
                <a16:creationId xmlns:a16="http://schemas.microsoft.com/office/drawing/2014/main" id="{FA1F1D50-069C-050E-43E8-FA8FF405F804}"/>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947241311"/>
      </p:ext>
    </p:extLst>
  </p:cSld>
  <p:clrMapOvr>
    <a:masterClrMapping/>
  </p:clrMapOvr>
  <p:extLst>
    <p:ext uri="{DCECCB84-F9BA-43D5-87BE-67443E8EF086}">
      <p15:sldGuideLst xmlns:p15="http://schemas.microsoft.com/office/powerpoint/2012/main">
        <p15:guide id="1" pos="1958">
          <p15:clr>
            <a:srgbClr val="FBAE40"/>
          </p15:clr>
        </p15:guide>
        <p15:guide id="2" pos="2185">
          <p15:clr>
            <a:srgbClr val="FBAE40"/>
          </p15:clr>
        </p15:guide>
        <p15:guide id="3" pos="3863">
          <p15:clr>
            <a:srgbClr val="FBAE40"/>
          </p15:clr>
        </p15:guide>
        <p15:guide id="4" pos="409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3578805" y="1700214"/>
            <a:ext cx="2747126"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421571" y="1700214"/>
            <a:ext cx="278543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Content Placeholder 5">
            <a:extLst>
              <a:ext uri="{FF2B5EF4-FFF2-40B4-BE49-F238E27FC236}">
                <a16:creationId xmlns:a16="http://schemas.microsoft.com/office/drawing/2014/main" id="{7E226A1E-7E23-1A52-2759-EDA82E232701}"/>
              </a:ext>
            </a:extLst>
          </p:cNvPr>
          <p:cNvSpPr>
            <a:spLocks noGrp="1"/>
          </p:cNvSpPr>
          <p:nvPr>
            <p:ph sz="quarter" idx="16" hasCustomPrompt="1"/>
          </p:nvPr>
        </p:nvSpPr>
        <p:spPr>
          <a:xfrm>
            <a:off x="6698998" y="1700213"/>
            <a:ext cx="2784798" cy="4716462"/>
          </a:xfrm>
        </p:spPr>
        <p:txBody>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FB5CE289-94D1-B3BE-62E0-3B9FB3A952D7}"/>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3" name="Date Placeholder 12">
            <a:extLst>
              <a:ext uri="{FF2B5EF4-FFF2-40B4-BE49-F238E27FC236}">
                <a16:creationId xmlns:a16="http://schemas.microsoft.com/office/drawing/2014/main" id="{98F2296C-8772-229E-36AF-7F557132498F}"/>
              </a:ext>
            </a:extLst>
          </p:cNvPr>
          <p:cNvSpPr>
            <a:spLocks noGrp="1"/>
          </p:cNvSpPr>
          <p:nvPr>
            <p:ph type="dt" sz="half" idx="17"/>
          </p:nvPr>
        </p:nvSpPr>
        <p:spPr/>
        <p:txBody>
          <a:bodyPr/>
          <a:lstStyle/>
          <a:p>
            <a:endParaRPr lang="en-GB"/>
          </a:p>
        </p:txBody>
      </p:sp>
      <p:sp>
        <p:nvSpPr>
          <p:cNvPr id="7" name="Footer Placeholder 4">
            <a:extLst>
              <a:ext uri="{FF2B5EF4-FFF2-40B4-BE49-F238E27FC236}">
                <a16:creationId xmlns:a16="http://schemas.microsoft.com/office/drawing/2014/main" id="{7F5F3D75-42FE-9B7D-FC10-17A9052CC8AE}"/>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8" name="Slide Number Placeholder 5">
            <a:extLst>
              <a:ext uri="{FF2B5EF4-FFF2-40B4-BE49-F238E27FC236}">
                <a16:creationId xmlns:a16="http://schemas.microsoft.com/office/drawing/2014/main" id="{77096979-DB8C-BFA9-B83A-6315BB5F1769}"/>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1706089819"/>
      </p:ext>
    </p:extLst>
  </p:cSld>
  <p:clrMapOvr>
    <a:masterClrMapping/>
  </p:clrMapOvr>
  <p:extLst>
    <p:ext uri="{DCECCB84-F9BA-43D5-87BE-67443E8EF086}">
      <p15:sldGuideLst xmlns:p15="http://schemas.microsoft.com/office/powerpoint/2012/main">
        <p15:guide id="1" pos="1958">
          <p15:clr>
            <a:srgbClr val="FBAE40"/>
          </p15:clr>
        </p15:guide>
        <p15:guide id="2" pos="2185">
          <p15:clr>
            <a:srgbClr val="FBAE40"/>
          </p15:clr>
        </p15:guide>
        <p15:guide id="3" pos="3863">
          <p15:clr>
            <a:srgbClr val="FBAE40"/>
          </p15:clr>
        </p15:guide>
        <p15:guide id="4" pos="409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hree Columns (1/4, 2/4,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2872872" y="1700214"/>
            <a:ext cx="4160258"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422204" y="1700214"/>
            <a:ext cx="2078865"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Content Placeholder 5">
            <a:extLst>
              <a:ext uri="{FF2B5EF4-FFF2-40B4-BE49-F238E27FC236}">
                <a16:creationId xmlns:a16="http://schemas.microsoft.com/office/drawing/2014/main" id="{7E226A1E-7E23-1A52-2759-EDA82E232701}"/>
              </a:ext>
            </a:extLst>
          </p:cNvPr>
          <p:cNvSpPr>
            <a:spLocks noGrp="1"/>
          </p:cNvSpPr>
          <p:nvPr>
            <p:ph sz="quarter" idx="16" hasCustomPrompt="1"/>
          </p:nvPr>
        </p:nvSpPr>
        <p:spPr>
          <a:xfrm>
            <a:off x="7404934" y="1700213"/>
            <a:ext cx="2080127" cy="4716462"/>
          </a:xfrm>
        </p:spPr>
        <p:txBody>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59E02DF4-95FA-6078-784C-FCFD86E6374E}"/>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3" name="Date Placeholder 12">
            <a:extLst>
              <a:ext uri="{FF2B5EF4-FFF2-40B4-BE49-F238E27FC236}">
                <a16:creationId xmlns:a16="http://schemas.microsoft.com/office/drawing/2014/main" id="{8417AE7F-6DAF-CFA8-B993-023028579A25}"/>
              </a:ext>
            </a:extLst>
          </p:cNvPr>
          <p:cNvSpPr>
            <a:spLocks noGrp="1"/>
          </p:cNvSpPr>
          <p:nvPr>
            <p:ph type="dt" sz="half" idx="17"/>
          </p:nvPr>
        </p:nvSpPr>
        <p:spPr/>
        <p:txBody>
          <a:bodyPr/>
          <a:lstStyle/>
          <a:p>
            <a:endParaRPr lang="en-GB"/>
          </a:p>
        </p:txBody>
      </p:sp>
      <p:sp>
        <p:nvSpPr>
          <p:cNvPr id="7" name="Footer Placeholder 4">
            <a:extLst>
              <a:ext uri="{FF2B5EF4-FFF2-40B4-BE49-F238E27FC236}">
                <a16:creationId xmlns:a16="http://schemas.microsoft.com/office/drawing/2014/main" id="{AD9C9BC8-C231-83D7-C731-49573270A962}"/>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8" name="Slide Number Placeholder 5">
            <a:extLst>
              <a:ext uri="{FF2B5EF4-FFF2-40B4-BE49-F238E27FC236}">
                <a16:creationId xmlns:a16="http://schemas.microsoft.com/office/drawing/2014/main" id="{3B637365-98B0-0C84-8BC3-3852F6A06E61}"/>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1733754249"/>
      </p:ext>
    </p:extLst>
  </p:cSld>
  <p:clrMapOvr>
    <a:masterClrMapping/>
  </p:clrMapOvr>
  <p:extLst>
    <p:ext uri="{DCECCB84-F9BA-43D5-87BE-67443E8EF086}">
      <p15:sldGuideLst xmlns:p15="http://schemas.microsoft.com/office/powerpoint/2012/main">
        <p15:guide id="1" pos="1527">
          <p15:clr>
            <a:srgbClr val="FBAE40"/>
          </p15:clr>
        </p15:guide>
        <p15:guide id="2" pos="1754">
          <p15:clr>
            <a:srgbClr val="FBAE40"/>
          </p15:clr>
        </p15:guide>
        <p15:guide id="3" pos="4294">
          <p15:clr>
            <a:srgbClr val="FBAE40"/>
          </p15:clr>
        </p15:guide>
        <p15:guide id="4" pos="452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3" name="Text Placeholder 9">
            <a:extLst>
              <a:ext uri="{FF2B5EF4-FFF2-40B4-BE49-F238E27FC236}">
                <a16:creationId xmlns:a16="http://schemas.microsoft.com/office/drawing/2014/main" id="{BF3EFBEB-F62F-ABD0-446C-AAAA4BB4A9B9}"/>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0" name="Date Placeholder 9">
            <a:extLst>
              <a:ext uri="{FF2B5EF4-FFF2-40B4-BE49-F238E27FC236}">
                <a16:creationId xmlns:a16="http://schemas.microsoft.com/office/drawing/2014/main" id="{0F33CD3B-CF15-F9CF-D215-4C9BB4299739}"/>
              </a:ext>
            </a:extLst>
          </p:cNvPr>
          <p:cNvSpPr>
            <a:spLocks noGrp="1"/>
          </p:cNvSpPr>
          <p:nvPr>
            <p:ph type="dt" sz="half" idx="14"/>
          </p:nvPr>
        </p:nvSpPr>
        <p:spPr/>
        <p:txBody>
          <a:bodyPr/>
          <a:lstStyle/>
          <a:p>
            <a:endParaRPr lang="en-GB"/>
          </a:p>
        </p:txBody>
      </p:sp>
      <p:sp>
        <p:nvSpPr>
          <p:cNvPr id="4" name="Footer Placeholder 4">
            <a:extLst>
              <a:ext uri="{FF2B5EF4-FFF2-40B4-BE49-F238E27FC236}">
                <a16:creationId xmlns:a16="http://schemas.microsoft.com/office/drawing/2014/main" id="{A999052C-095E-3B72-7C9A-E08022B1EE2E}"/>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5" name="Slide Number Placeholder 5">
            <a:extLst>
              <a:ext uri="{FF2B5EF4-FFF2-40B4-BE49-F238E27FC236}">
                <a16:creationId xmlns:a16="http://schemas.microsoft.com/office/drawing/2014/main" id="{7FE56B5D-DE55-F85C-1731-31CE1478B1A5}"/>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21891147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6" name="Date Placeholder 5">
            <a:extLst>
              <a:ext uri="{FF2B5EF4-FFF2-40B4-BE49-F238E27FC236}">
                <a16:creationId xmlns:a16="http://schemas.microsoft.com/office/drawing/2014/main" id="{EBD33C80-7561-9884-C0DF-21C7EF350BA6}"/>
              </a:ext>
            </a:extLst>
          </p:cNvPr>
          <p:cNvSpPr>
            <a:spLocks noGrp="1"/>
          </p:cNvSpPr>
          <p:nvPr>
            <p:ph type="dt" sz="half" idx="10"/>
          </p:nvPr>
        </p:nvSpPr>
        <p:spPr/>
        <p:txBody>
          <a:bodyPr/>
          <a:lstStyle/>
          <a:p>
            <a:endParaRPr lang="en-GB"/>
          </a:p>
        </p:txBody>
      </p:sp>
      <p:sp>
        <p:nvSpPr>
          <p:cNvPr id="3" name="Footer Placeholder 4">
            <a:extLst>
              <a:ext uri="{FF2B5EF4-FFF2-40B4-BE49-F238E27FC236}">
                <a16:creationId xmlns:a16="http://schemas.microsoft.com/office/drawing/2014/main" id="{D698998D-43E0-4D41-E444-A6E2E6E07CC0}"/>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4" name="Slide Number Placeholder 5">
            <a:extLst>
              <a:ext uri="{FF2B5EF4-FFF2-40B4-BE49-F238E27FC236}">
                <a16:creationId xmlns:a16="http://schemas.microsoft.com/office/drawing/2014/main" id="{6215D33F-78E7-6F87-4988-45C1941C7DA1}"/>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30491665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87C9A7-ED29-4E5D-950E-D3ED035D21B4}"/>
              </a:ext>
            </a:extLst>
          </p:cNvPr>
          <p:cNvSpPr>
            <a:spLocks noGrp="1"/>
          </p:cNvSpPr>
          <p:nvPr>
            <p:ph type="dt" sz="half" idx="10"/>
          </p:nvPr>
        </p:nvSpPr>
        <p:spPr>
          <a:xfrm>
            <a:off x="-37143" y="0"/>
            <a:ext cx="0" cy="0"/>
          </a:xfrm>
        </p:spPr>
        <p:txBody>
          <a:bodyPr/>
          <a:lstStyle>
            <a:lvl1pPr>
              <a:defRPr sz="100">
                <a:noFill/>
              </a:defRPr>
            </a:lvl1pPr>
          </a:lstStyle>
          <a:p>
            <a:endParaRPr lang="en-GB" sz="100"/>
          </a:p>
        </p:txBody>
      </p:sp>
      <p:sp>
        <p:nvSpPr>
          <p:cNvPr id="4" name="Footer Placeholder 3">
            <a:extLst>
              <a:ext uri="{FF2B5EF4-FFF2-40B4-BE49-F238E27FC236}">
                <a16:creationId xmlns:a16="http://schemas.microsoft.com/office/drawing/2014/main" id="{B9E22FF9-D511-4A0A-8458-ABE0B9E5E3E9}"/>
              </a:ext>
            </a:extLst>
          </p:cNvPr>
          <p:cNvSpPr>
            <a:spLocks noGrp="1"/>
          </p:cNvSpPr>
          <p:nvPr>
            <p:ph type="ftr" sz="quarter" idx="11"/>
          </p:nvPr>
        </p:nvSpPr>
        <p:spPr>
          <a:xfrm>
            <a:off x="-37143" y="0"/>
            <a:ext cx="0" cy="0"/>
          </a:xfrm>
          <a:prstGeom prst="rect">
            <a:avLst/>
          </a:prstGeom>
        </p:spPr>
        <p:txBody>
          <a:bodyPr/>
          <a:lstStyle>
            <a:lvl1pPr>
              <a:defRPr sz="100">
                <a:noFill/>
              </a:defRPr>
            </a:lvl1pPr>
          </a:lstStyle>
          <a:p>
            <a:r>
              <a:rPr lang="en-GB" sz="100"/>
              <a:t>Presentation to Shawbrook</a:t>
            </a:r>
          </a:p>
        </p:txBody>
      </p:sp>
      <p:sp>
        <p:nvSpPr>
          <p:cNvPr id="6" name="Slide Number Placeholder 5">
            <a:extLst>
              <a:ext uri="{FF2B5EF4-FFF2-40B4-BE49-F238E27FC236}">
                <a16:creationId xmlns:a16="http://schemas.microsoft.com/office/drawing/2014/main" id="{73B447CA-9EF6-42C5-B08D-FC791758724F}"/>
              </a:ext>
            </a:extLst>
          </p:cNvPr>
          <p:cNvSpPr>
            <a:spLocks noGrp="1"/>
          </p:cNvSpPr>
          <p:nvPr>
            <p:ph type="sldNum" sz="quarter" idx="12"/>
          </p:nvPr>
        </p:nvSpPr>
        <p:spPr>
          <a:xfrm>
            <a:off x="-37143" y="0"/>
            <a:ext cx="0" cy="0"/>
          </a:xfrm>
          <a:prstGeom prst="rect">
            <a:avLst/>
          </a:prstGeom>
        </p:spPr>
        <p:txBody>
          <a:bodyPr/>
          <a:lstStyle>
            <a:lvl1pPr>
              <a:defRPr sz="100">
                <a:noFill/>
              </a:defRPr>
            </a:lvl1pPr>
          </a:lstStyle>
          <a:p>
            <a:fld id="{52077610-26DF-472D-B24E-7EE9EE6D6E6A}" type="slidenum">
              <a:rPr lang="en-US" smtClean="0"/>
              <a:pPr/>
              <a:t>‹#›</a:t>
            </a:fld>
            <a:endParaRPr lang="en-US"/>
          </a:p>
        </p:txBody>
      </p:sp>
      <p:sp>
        <p:nvSpPr>
          <p:cNvPr id="8" name="TextBox 7">
            <a:extLst>
              <a:ext uri="{FF2B5EF4-FFF2-40B4-BE49-F238E27FC236}">
                <a16:creationId xmlns:a16="http://schemas.microsoft.com/office/drawing/2014/main" id="{8EFEE632-9069-43D4-8ADE-8B791F428BF2}"/>
              </a:ext>
            </a:extLst>
          </p:cNvPr>
          <p:cNvSpPr txBox="1">
            <a:spLocks/>
          </p:cNvSpPr>
          <p:nvPr userDrawn="1"/>
        </p:nvSpPr>
        <p:spPr>
          <a:xfrm>
            <a:off x="718244" y="1700213"/>
            <a:ext cx="4714323" cy="215444"/>
          </a:xfrm>
          <a:prstGeom prst="rect">
            <a:avLst/>
          </a:prstGeom>
          <a:noFill/>
        </p:spPr>
        <p:txBody>
          <a:bodyPr wrap="square" lIns="0" tIns="0" rIns="0" bIns="0" rtlCol="0">
            <a:spAutoFit/>
          </a:bodyPr>
          <a:lstStyle/>
          <a:p>
            <a:pPr algn="l"/>
            <a:r>
              <a:rPr lang="en-US" sz="1400" noProof="0">
                <a:solidFill>
                  <a:schemeClr val="tx1"/>
                </a:solidFill>
              </a:rPr>
              <a:t>For more information, please contact:</a:t>
            </a:r>
          </a:p>
        </p:txBody>
      </p:sp>
      <p:sp>
        <p:nvSpPr>
          <p:cNvPr id="13" name="TextBox 12">
            <a:extLst>
              <a:ext uri="{FF2B5EF4-FFF2-40B4-BE49-F238E27FC236}">
                <a16:creationId xmlns:a16="http://schemas.microsoft.com/office/drawing/2014/main" id="{991191EA-36F8-4FBB-A55C-42C1D4842398}"/>
              </a:ext>
            </a:extLst>
          </p:cNvPr>
          <p:cNvSpPr txBox="1">
            <a:spLocks/>
          </p:cNvSpPr>
          <p:nvPr userDrawn="1"/>
        </p:nvSpPr>
        <p:spPr>
          <a:xfrm>
            <a:off x="718244" y="5029201"/>
            <a:ext cx="8766817" cy="1300356"/>
          </a:xfrm>
          <a:prstGeom prst="rect">
            <a:avLst/>
          </a:prstGeom>
          <a:noFill/>
        </p:spPr>
        <p:txBody>
          <a:bodyPr wrap="square" lIns="0" tIns="0" rIns="0" bIns="0" rtlCol="0">
            <a:spAutoFit/>
          </a:bodyPr>
          <a:lstStyle/>
          <a:p>
            <a:pPr marL="0" marR="0" lvl="0" indent="0" algn="l" defTabSz="685788" rtl="0" eaLnBrk="1" fontAlgn="auto" latinLnBrk="0" hangingPunct="1">
              <a:lnSpc>
                <a:spcPct val="100000"/>
              </a:lnSpc>
              <a:spcBef>
                <a:spcPts val="450"/>
              </a:spcBef>
              <a:spcAft>
                <a:spcPts val="0"/>
              </a:spcAft>
              <a:buClrTx/>
              <a:buSzTx/>
              <a:buFontTx/>
              <a:buNone/>
              <a:tabLst/>
              <a:defRPr/>
            </a:pPr>
            <a:r>
              <a:rPr lang="en-US" sz="800" b="1" kern="7500" spc="60" baseline="0" noProof="0">
                <a:solidFill>
                  <a:schemeClr val="tx1"/>
                </a:solidFill>
                <a:latin typeface="+mn-lt"/>
                <a:ea typeface="+mn-ea"/>
                <a:cs typeface="+mn-cs"/>
              </a:rPr>
              <a:t>About Kroll</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800" kern="1200">
                <a:solidFill>
                  <a:schemeClr val="tx1"/>
                </a:solidFill>
                <a:effectLst/>
                <a:latin typeface="+mn-lt"/>
                <a:ea typeface="+mn-ea"/>
                <a:cs typeface="+mn-cs"/>
              </a:rPr>
              <a:t>As the leading independent provider of risk and financial advisory solutions, Kroll leverages our unique insights, data and technology to help clients stay ahead of complex demands. Kroll’s global team continues the firm’s nearly 100-year history of trusted expertise spanning risk, governance, transactions and valuation. Our advanced solutions and intelligence provide clients the foresight they need to create an enduring competitive advantage. At Kroll, our values define who we are and how we partner with clients and communities. Learn more at </a:t>
            </a:r>
            <a:r>
              <a:rPr lang="en-US" sz="800" kern="1200">
                <a:solidFill>
                  <a:schemeClr val="tx1"/>
                </a:solidFill>
                <a:effectLst/>
                <a:latin typeface="+mn-lt"/>
                <a:ea typeface="+mn-ea"/>
                <a:cs typeface="+mn-cs"/>
                <a:hlinkClick r:id="rId2"/>
              </a:rPr>
              <a:t>www.kroll.com</a:t>
            </a:r>
            <a:r>
              <a:rPr lang="en-US" sz="800" kern="120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800" i="1" kern="1200" noProof="0">
                <a:solidFill>
                  <a:schemeClr val="tx1"/>
                </a:solidFill>
                <a:effectLst/>
                <a:latin typeface="+mn-lt"/>
                <a:ea typeface="+mn-ea"/>
                <a:cs typeface="+mn-cs"/>
              </a:rPr>
              <a:t>M&amp;A advisory, capital raising and secondary market advisory services in the United States are provided by Kroll Securities, LLC (member FINRA/SIPC). M&amp;A advisory, capital raising and secondary market advisory services in the United Kingdom are provided by Kroll Securities Ltd., which is authorized and regulated by the Financial Conduct Authority (FCA). Valuation Advisory Services in India are provided by Kroll Advisory Private Limited (formerly, Duff &amp; Phelps India Private Limited), under a category 1 merchant banker license issued by the Securities and Exchange Board of India.</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800" i="1" kern="1200" noProof="0">
                <a:solidFill>
                  <a:schemeClr val="tx1"/>
                </a:solidFill>
                <a:effectLst/>
                <a:latin typeface="+mn-lt"/>
                <a:ea typeface="+mn-ea"/>
                <a:cs typeface="+mn-cs"/>
              </a:rPr>
              <a:t>© 2024 Kroll, LLC. All rights reserved.</a:t>
            </a:r>
          </a:p>
        </p:txBody>
      </p:sp>
      <p:sp>
        <p:nvSpPr>
          <p:cNvPr id="9" name="Freeform 5">
            <a:extLst>
              <a:ext uri="{FF2B5EF4-FFF2-40B4-BE49-F238E27FC236}">
                <a16:creationId xmlns:a16="http://schemas.microsoft.com/office/drawing/2014/main" id="{64C8D39F-6F9D-0DC3-11FD-5A2B14C54C09}"/>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8"/>
          </a:p>
        </p:txBody>
      </p:sp>
      <p:pic>
        <p:nvPicPr>
          <p:cNvPr id="11" name="Picture 10" descr="A picture containing text, clipart&#10;&#10;Description automatically generated">
            <a:extLst>
              <a:ext uri="{FF2B5EF4-FFF2-40B4-BE49-F238E27FC236}">
                <a16:creationId xmlns:a16="http://schemas.microsoft.com/office/drawing/2014/main" id="{9696221E-A656-4180-6235-D90DB23C9E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244" y="692151"/>
            <a:ext cx="1836423" cy="421697"/>
          </a:xfrm>
          <a:prstGeom prst="rect">
            <a:avLst/>
          </a:prstGeom>
        </p:spPr>
      </p:pic>
      <p:sp>
        <p:nvSpPr>
          <p:cNvPr id="16" name="Title 15">
            <a:extLst>
              <a:ext uri="{FF2B5EF4-FFF2-40B4-BE49-F238E27FC236}">
                <a16:creationId xmlns:a16="http://schemas.microsoft.com/office/drawing/2014/main" id="{90BAA69D-0E81-F5F3-4AC9-608BBF317BAF}"/>
              </a:ext>
            </a:extLst>
          </p:cNvPr>
          <p:cNvSpPr>
            <a:spLocks noGrp="1"/>
          </p:cNvSpPr>
          <p:nvPr>
            <p:ph type="title"/>
          </p:nvPr>
        </p:nvSpPr>
        <p:spPr>
          <a:xfrm>
            <a:off x="-37143" y="0"/>
            <a:ext cx="0" cy="0"/>
          </a:xfrm>
        </p:spPr>
        <p:txBody>
          <a:bodyPr vert="horz" lIns="0" tIns="0" rIns="0" bIns="0" rtlCol="0" anchor="ctr"/>
          <a:lstStyle>
            <a:lvl1pPr>
              <a:defRPr lang="en-GB" sz="100">
                <a:noFill/>
                <a:latin typeface="+mn-lt"/>
                <a:ea typeface="+mn-ea"/>
                <a:cs typeface="+mn-cs"/>
              </a:defRPr>
            </a:lvl1pPr>
          </a:lstStyle>
          <a:p>
            <a:pPr marL="0" lvl="0" algn="r" defTabSz="457200"/>
            <a:r>
              <a:rPr lang="en-US"/>
              <a:t>Click to edit Master title style</a:t>
            </a:r>
            <a:endParaRPr lang="en-GB"/>
          </a:p>
        </p:txBody>
      </p:sp>
      <p:sp>
        <p:nvSpPr>
          <p:cNvPr id="7" name="UpSlide Options" descr="{&#10;  &quot;NoBreadcrumb&quot;: true,&#10;  &quot;NoBreadcrumbNorReminder&quot;: true,&#10;  &quot;MinimumUpSlideVersion&quot;: &quot;0.0.0.0&quot;&#10;}" hidden="1">
            <a:extLst>
              <a:ext uri="{FF2B5EF4-FFF2-40B4-BE49-F238E27FC236}">
                <a16:creationId xmlns:a16="http://schemas.microsoft.com/office/drawing/2014/main" id="{3678539C-F728-D59D-50B9-713302D1FB37}"/>
              </a:ext>
            </a:extLst>
          </p:cNvPr>
          <p:cNvSpPr/>
          <p:nvPr userDrawn="1"/>
        </p:nvSpPr>
        <p:spPr>
          <a:xfrm>
            <a:off x="9906000" y="6858000"/>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GB" sz="800"/>
          </a:p>
        </p:txBody>
      </p:sp>
    </p:spTree>
    <p:extLst>
      <p:ext uri="{BB962C8B-B14F-4D97-AF65-F5344CB8AC3E}">
        <p14:creationId xmlns:p14="http://schemas.microsoft.com/office/powerpoint/2010/main" val="3840154017"/>
      </p:ext>
    </p:extLst>
  </p:cSld>
  <p:clrMapOvr>
    <a:masterClrMapping/>
  </p:clrMapOvr>
  <p:extLst>
    <p:ext uri="{DCECCB84-F9BA-43D5-87BE-67443E8EF086}">
      <p15:sldGuideLst xmlns:p15="http://schemas.microsoft.com/office/powerpoint/2012/main">
        <p15:guide id="1" pos="439">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 of Contents (Automat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ADEFFD-56B8-4BE5-947D-3434FBE5D097}"/>
              </a:ext>
            </a:extLst>
          </p:cNvPr>
          <p:cNvSpPr>
            <a:spLocks noGrp="1"/>
          </p:cNvSpPr>
          <p:nvPr>
            <p:ph type="title" hasCustomPrompt="1"/>
          </p:nvPr>
        </p:nvSpPr>
        <p:spPr/>
        <p:txBody>
          <a:bodyPr/>
          <a:lstStyle>
            <a:lvl1pPr>
              <a:defRPr/>
            </a:lvl1pPr>
          </a:lstStyle>
          <a:p>
            <a:r>
              <a:rPr lang="en-US"/>
              <a:t>Contents</a:t>
            </a:r>
            <a:endParaRPr lang="en-GB"/>
          </a:p>
        </p:txBody>
      </p:sp>
      <p:cxnSp>
        <p:nvCxnSpPr>
          <p:cNvPr id="7" name="Straight Connector 6">
            <a:extLst>
              <a:ext uri="{FF2B5EF4-FFF2-40B4-BE49-F238E27FC236}">
                <a16:creationId xmlns:a16="http://schemas.microsoft.com/office/drawing/2014/main" id="{F30D067E-9A0D-55CC-21B2-96328762C65C}"/>
              </a:ext>
            </a:extLst>
          </p:cNvPr>
          <p:cNvCxnSpPr>
            <a:cxnSpLocks/>
          </p:cNvCxnSpPr>
          <p:nvPr userDrawn="1"/>
        </p:nvCxnSpPr>
        <p:spPr>
          <a:xfrm>
            <a:off x="5198639" y="1557338"/>
            <a:ext cx="0" cy="3014662"/>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sp>
        <p:nvSpPr>
          <p:cNvPr id="9" name="Text Placeholder 8">
            <a:extLst>
              <a:ext uri="{FF2B5EF4-FFF2-40B4-BE49-F238E27FC236}">
                <a16:creationId xmlns:a16="http://schemas.microsoft.com/office/drawing/2014/main" id="{45DE26D0-7B3B-09A7-4913-C2A4C0428450}"/>
              </a:ext>
            </a:extLst>
          </p:cNvPr>
          <p:cNvSpPr>
            <a:spLocks noGrp="1"/>
          </p:cNvSpPr>
          <p:nvPr>
            <p:ph type="body" sz="quarter" idx="13"/>
          </p:nvPr>
        </p:nvSpPr>
        <p:spPr>
          <a:xfrm>
            <a:off x="7144506" y="1557338"/>
            <a:ext cx="2340555"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7EDE3ADC-FCCA-FF0F-9023-A0BD600E2C5B}"/>
              </a:ext>
            </a:extLst>
          </p:cNvPr>
          <p:cNvSpPr/>
          <p:nvPr userDrawn="1"/>
        </p:nvSpPr>
        <p:spPr>
          <a:xfrm>
            <a:off x="383921" y="188640"/>
            <a:ext cx="74294"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GB" sz="800"/>
          </a:p>
        </p:txBody>
      </p:sp>
      <p:sp>
        <p:nvSpPr>
          <p:cNvPr id="12" name="Date Placeholder 11">
            <a:extLst>
              <a:ext uri="{FF2B5EF4-FFF2-40B4-BE49-F238E27FC236}">
                <a16:creationId xmlns:a16="http://schemas.microsoft.com/office/drawing/2014/main" id="{DAE966E4-ECCA-6702-42A0-CCC16FE1C7DD}"/>
              </a:ext>
            </a:extLst>
          </p:cNvPr>
          <p:cNvSpPr>
            <a:spLocks noGrp="1"/>
          </p:cNvSpPr>
          <p:nvPr>
            <p:ph type="dt" sz="half" idx="14"/>
          </p:nvPr>
        </p:nvSpPr>
        <p:spPr/>
        <p:txBody>
          <a:bodyPr/>
          <a:lstStyle/>
          <a:p>
            <a:endParaRPr lang="en-GB"/>
          </a:p>
        </p:txBody>
      </p:sp>
      <p:sp>
        <p:nvSpPr>
          <p:cNvPr id="2" name="Footer Placeholder 4">
            <a:extLst>
              <a:ext uri="{FF2B5EF4-FFF2-40B4-BE49-F238E27FC236}">
                <a16:creationId xmlns:a16="http://schemas.microsoft.com/office/drawing/2014/main" id="{F2BFD823-CBE8-65DC-FCA3-140846606F98}"/>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4" name="Slide Number Placeholder 5">
            <a:extLst>
              <a:ext uri="{FF2B5EF4-FFF2-40B4-BE49-F238E27FC236}">
                <a16:creationId xmlns:a16="http://schemas.microsoft.com/office/drawing/2014/main" id="{D76400B1-D0EC-75D5-61D2-D779815EAF72}"/>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2952565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Divider (Automate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F0368A4-3B32-AA05-C4A5-A18FC5C5DA41}"/>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1B2216C0-B120-F769-C4DE-C4C40A4914A4}"/>
              </a:ext>
            </a:extLst>
          </p:cNvPr>
          <p:cNvSpPr>
            <a:spLocks noGrp="1"/>
          </p:cNvSpPr>
          <p:nvPr>
            <p:ph type="ftr" sz="quarter" idx="11"/>
          </p:nvPr>
        </p:nvSpPr>
        <p:spPr>
          <a:xfrm>
            <a:off x="-37143" y="0"/>
            <a:ext cx="0" cy="0"/>
          </a:xfrm>
          <a:prstGeom prst="rect">
            <a:avLst/>
          </a:prstGeom>
        </p:spPr>
        <p:txBody>
          <a:bodyPr/>
          <a:lstStyle>
            <a:lvl1pPr>
              <a:defRPr sz="100">
                <a:noFill/>
              </a:defRPr>
            </a:lvl1pPr>
          </a:lstStyle>
          <a:p>
            <a:r>
              <a:rPr lang="en-GB"/>
              <a:t>Presentation to Shawbrook</a:t>
            </a:r>
          </a:p>
        </p:txBody>
      </p:sp>
      <p:sp>
        <p:nvSpPr>
          <p:cNvPr id="19" name="Title 18">
            <a:extLst>
              <a:ext uri="{FF2B5EF4-FFF2-40B4-BE49-F238E27FC236}">
                <a16:creationId xmlns:a16="http://schemas.microsoft.com/office/drawing/2014/main" id="{171D02E0-D1BD-C1EC-CCF2-CEA16C168C1B}"/>
              </a:ext>
            </a:extLst>
          </p:cNvPr>
          <p:cNvSpPr>
            <a:spLocks noGrp="1"/>
          </p:cNvSpPr>
          <p:nvPr>
            <p:ph type="title"/>
          </p:nvPr>
        </p:nvSpPr>
        <p:spPr>
          <a:xfrm>
            <a:off x="-37143" y="0"/>
            <a:ext cx="0" cy="0"/>
          </a:xfrm>
        </p:spPr>
        <p:txBody>
          <a:bodyPr vert="horz" lIns="0" tIns="0" rIns="0" bIns="0" rtlCol="0" anchor="ctr"/>
          <a:lstStyle>
            <a:lvl1pPr>
              <a:defRPr lang="en-GB" sz="100">
                <a:noFill/>
                <a:latin typeface="+mn-lt"/>
                <a:ea typeface="+mn-ea"/>
                <a:cs typeface="+mn-cs"/>
              </a:defRPr>
            </a:lvl1pPr>
          </a:lstStyle>
          <a:p>
            <a:pPr marL="0" lvl="0" algn="r" defTabSz="457200"/>
            <a:r>
              <a:rPr lang="en-US"/>
              <a:t>Click to edit Master title style</a:t>
            </a:r>
            <a:endParaRPr lang="en-GB"/>
          </a:p>
        </p:txBody>
      </p:sp>
      <p:sp>
        <p:nvSpPr>
          <p:cNvPr id="4" name="Freeform 11">
            <a:extLst>
              <a:ext uri="{FF2B5EF4-FFF2-40B4-BE49-F238E27FC236}">
                <a16:creationId xmlns:a16="http://schemas.microsoft.com/office/drawing/2014/main" id="{E2435D8F-2A7C-ABD8-915D-4939410B7E6A}"/>
              </a:ext>
            </a:extLst>
          </p:cNvPr>
          <p:cNvSpPr/>
          <p:nvPr userDrawn="1"/>
        </p:nvSpPr>
        <p:spPr>
          <a:xfrm>
            <a:off x="-6527" y="53672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12">
            <a:extLst>
              <a:ext uri="{FF2B5EF4-FFF2-40B4-BE49-F238E27FC236}">
                <a16:creationId xmlns:a16="http://schemas.microsoft.com/office/drawing/2014/main" id="{4402BF2F-78F7-9094-0C15-AD8A5DFB8A8F}"/>
              </a:ext>
            </a:extLst>
          </p:cNvPr>
          <p:cNvSpPr/>
          <p:nvPr userDrawn="1"/>
        </p:nvSpPr>
        <p:spPr>
          <a:xfrm>
            <a:off x="8627884" y="-3175"/>
            <a:ext cx="1283277"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4217659474"/>
      </p:ext>
    </p:extLst>
  </p:cSld>
  <p:clrMapOvr>
    <a:masterClrMapping/>
  </p:clrMapOvr>
  <p:extLst>
    <p:ext uri="{DCECCB84-F9BA-43D5-87BE-67443E8EF086}">
      <p15:sldGuideLst xmlns:p15="http://schemas.microsoft.com/office/powerpoint/2012/main">
        <p15:guide id="1" pos="43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1F678C-BE8B-B813-7C0A-F24E2C7A3EAE}"/>
              </a:ext>
            </a:extLst>
          </p:cNvPr>
          <p:cNvSpPr>
            <a:spLocks/>
          </p:cNvSpPr>
          <p:nvPr userDrawn="1"/>
        </p:nvSpPr>
        <p:spPr>
          <a:xfrm>
            <a:off x="-7988" y="0"/>
            <a:ext cx="9913988" cy="6882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GB" sz="800">
              <a:solidFill>
                <a:schemeClr val="bg1"/>
              </a:solidFill>
            </a:endParaRPr>
          </a:p>
        </p:txBody>
      </p:sp>
      <p:sp>
        <p:nvSpPr>
          <p:cNvPr id="20" name="Freeform 5">
            <a:extLst>
              <a:ext uri="{FF2B5EF4-FFF2-40B4-BE49-F238E27FC236}">
                <a16:creationId xmlns:a16="http://schemas.microsoft.com/office/drawing/2014/main" id="{C454126B-D310-9118-7250-27A657778382}"/>
              </a:ext>
            </a:extLst>
          </p:cNvPr>
          <p:cNvSpPr/>
          <p:nvPr userDrawn="1"/>
        </p:nvSpPr>
        <p:spPr>
          <a:xfrm>
            <a:off x="-7988" y="5516959"/>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2" name="Freeform 11">
            <a:extLst>
              <a:ext uri="{FF2B5EF4-FFF2-40B4-BE49-F238E27FC236}">
                <a16:creationId xmlns:a16="http://schemas.microsoft.com/office/drawing/2014/main" id="{10449B94-2B01-5130-52B7-40CF9FEDF7AF}"/>
              </a:ext>
            </a:extLst>
          </p:cNvPr>
          <p:cNvSpPr/>
          <p:nvPr userDrawn="1"/>
        </p:nvSpPr>
        <p:spPr>
          <a:xfrm>
            <a:off x="8593405" y="2420889"/>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 name="Title 1"/>
          <p:cNvSpPr>
            <a:spLocks noGrp="1"/>
          </p:cNvSpPr>
          <p:nvPr>
            <p:ph type="ctrTitle" hasCustomPrompt="1"/>
            <p:custDataLst>
              <p:tags r:id="rId1"/>
            </p:custDataLst>
          </p:nvPr>
        </p:nvSpPr>
        <p:spPr>
          <a:xfrm>
            <a:off x="719037" y="2166940"/>
            <a:ext cx="6388570" cy="685798"/>
          </a:xfrm>
        </p:spPr>
        <p:txBody>
          <a:bodyPr vert="horz" lIns="0" tIns="0" rIns="0" bIns="0" rtlCol="0" anchor="b">
            <a:noAutofit/>
          </a:bodyPr>
          <a:lstStyle>
            <a:lvl1pPr algn="l">
              <a:lnSpc>
                <a:spcPct val="110000"/>
              </a:lnSpc>
              <a:defRPr lang="en-US" sz="3600" b="0" baseline="0" dirty="0">
                <a:solidFill>
                  <a:schemeClr val="bg1"/>
                </a:solidFill>
                <a:latin typeface="Nunito Sans ExtraBold" pitchFamily="2" charset="0"/>
                <a:cs typeface="Arial" pitchFamily="34" charset="0"/>
              </a:defRPr>
            </a:lvl1pPr>
          </a:lstStyle>
          <a:p>
            <a:pPr lvl="0"/>
            <a:r>
              <a:rPr lang="en-US"/>
              <a:t>Company Name</a:t>
            </a:r>
          </a:p>
        </p:txBody>
      </p:sp>
      <p:sp>
        <p:nvSpPr>
          <p:cNvPr id="3" name="Subtitle 2"/>
          <p:cNvSpPr>
            <a:spLocks noGrp="1"/>
          </p:cNvSpPr>
          <p:nvPr>
            <p:ph type="subTitle" idx="1" hasCustomPrompt="1"/>
          </p:nvPr>
        </p:nvSpPr>
        <p:spPr>
          <a:xfrm>
            <a:off x="719038" y="2852738"/>
            <a:ext cx="6388570" cy="468312"/>
          </a:xfrm>
        </p:spPr>
        <p:txBody>
          <a:bodyPr vert="horz" lIns="0" tIns="0" rIns="0" bIns="0" rtlCol="0">
            <a:noAutofit/>
          </a:bodyPr>
          <a:lstStyle>
            <a:lvl1pPr marL="0" indent="0" algn="l">
              <a:buNone/>
              <a:defRPr lang="en-US" sz="1600" b="0" baseline="0" dirty="0">
                <a:solidFill>
                  <a:schemeClr val="bg1"/>
                </a:solidFill>
                <a:latin typeface="+mn-lt"/>
                <a:cs typeface="Arial"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nSpc>
                <a:spcPct val="150000"/>
              </a:lnSpc>
              <a:spcBef>
                <a:spcPts val="0"/>
              </a:spcBef>
              <a:spcAft>
                <a:spcPts val="0"/>
              </a:spcAft>
              <a:buNone/>
            </a:pPr>
            <a:r>
              <a:rPr lang="en-US"/>
              <a:t>Report for [Bank Plc]</a:t>
            </a:r>
          </a:p>
        </p:txBody>
      </p:sp>
      <p:sp>
        <p:nvSpPr>
          <p:cNvPr id="14" name="Text Placeholder 13">
            <a:extLst>
              <a:ext uri="{FF2B5EF4-FFF2-40B4-BE49-F238E27FC236}">
                <a16:creationId xmlns:a16="http://schemas.microsoft.com/office/drawing/2014/main" id="{4DA91B0E-E930-40CF-AF33-4F634528DC7D}"/>
              </a:ext>
            </a:extLst>
          </p:cNvPr>
          <p:cNvSpPr>
            <a:spLocks noGrp="1"/>
          </p:cNvSpPr>
          <p:nvPr>
            <p:ph type="body" sz="quarter" idx="13" hasCustomPrompt="1"/>
          </p:nvPr>
        </p:nvSpPr>
        <p:spPr>
          <a:xfrm>
            <a:off x="719037" y="3321050"/>
            <a:ext cx="1968097" cy="249735"/>
          </a:xfrm>
        </p:spPr>
        <p:txBody>
          <a:bodyPr lIns="0" tIns="0" rIns="0" bIns="0" anchor="ctr"/>
          <a:lstStyle>
            <a:lvl1pPr>
              <a:buNone/>
              <a:defRPr sz="1000" b="0">
                <a:solidFill>
                  <a:schemeClr val="bg1"/>
                </a:solidFill>
              </a:defRPr>
            </a:lvl1pPr>
          </a:lstStyle>
          <a:p>
            <a:pPr lvl="0"/>
            <a:r>
              <a:rPr lang="en-US"/>
              <a:t>[day month year]</a:t>
            </a:r>
            <a:endParaRPr lang="en-GB"/>
          </a:p>
        </p:txBody>
      </p:sp>
      <p:sp>
        <p:nvSpPr>
          <p:cNvPr id="11" name="Date Placeholder 10">
            <a:extLst>
              <a:ext uri="{FF2B5EF4-FFF2-40B4-BE49-F238E27FC236}">
                <a16:creationId xmlns:a16="http://schemas.microsoft.com/office/drawing/2014/main" id="{A85DFEFD-7A93-4147-9207-6379ED33FF71}"/>
              </a:ext>
            </a:extLst>
          </p:cNvPr>
          <p:cNvSpPr>
            <a:spLocks noGrp="1"/>
          </p:cNvSpPr>
          <p:nvPr>
            <p:ph type="dt" sz="half" idx="14"/>
          </p:nvPr>
        </p:nvSpPr>
        <p:spPr>
          <a:xfrm>
            <a:off x="-37143" y="0"/>
            <a:ext cx="0" cy="0"/>
          </a:xfrm>
          <a:noFill/>
        </p:spPr>
        <p:txBody>
          <a:bodyPr/>
          <a:lstStyle>
            <a:lvl1pPr>
              <a:defRPr sz="100">
                <a:noFill/>
              </a:defRPr>
            </a:lvl1pPr>
          </a:lstStyle>
          <a:p>
            <a:endParaRPr lang="en-GB"/>
          </a:p>
        </p:txBody>
      </p:sp>
      <p:sp>
        <p:nvSpPr>
          <p:cNvPr id="13" name="Footer Placeholder 12">
            <a:extLst>
              <a:ext uri="{FF2B5EF4-FFF2-40B4-BE49-F238E27FC236}">
                <a16:creationId xmlns:a16="http://schemas.microsoft.com/office/drawing/2014/main" id="{3BE4C572-A3B4-452F-A4A6-A77E118E3575}"/>
              </a:ext>
            </a:extLst>
          </p:cNvPr>
          <p:cNvSpPr>
            <a:spLocks noGrp="1"/>
          </p:cNvSpPr>
          <p:nvPr>
            <p:ph type="ftr" sz="quarter" idx="15"/>
          </p:nvPr>
        </p:nvSpPr>
        <p:spPr>
          <a:xfrm>
            <a:off x="-37143" y="0"/>
            <a:ext cx="0" cy="0"/>
          </a:xfrm>
          <a:noFill/>
        </p:spPr>
        <p:txBody>
          <a:bodyPr/>
          <a:lstStyle>
            <a:lvl1pPr>
              <a:defRPr sz="100">
                <a:noFill/>
              </a:defRPr>
            </a:lvl1pPr>
          </a:lstStyle>
          <a:p>
            <a:r>
              <a:rPr lang="en-GB"/>
              <a:t>Presentation to Shawbrook</a:t>
            </a:r>
          </a:p>
        </p:txBody>
      </p:sp>
      <p:sp>
        <p:nvSpPr>
          <p:cNvPr id="15" name="Slide Number Placeholder 14">
            <a:extLst>
              <a:ext uri="{FF2B5EF4-FFF2-40B4-BE49-F238E27FC236}">
                <a16:creationId xmlns:a16="http://schemas.microsoft.com/office/drawing/2014/main" id="{A111B24F-DF9F-488C-B970-5EDE9011A014}"/>
              </a:ext>
            </a:extLst>
          </p:cNvPr>
          <p:cNvSpPr>
            <a:spLocks noGrp="1"/>
          </p:cNvSpPr>
          <p:nvPr>
            <p:ph type="sldNum" sz="quarter" idx="16"/>
          </p:nvPr>
        </p:nvSpPr>
        <p:spPr>
          <a:xfrm>
            <a:off x="-37143" y="0"/>
            <a:ext cx="0" cy="0"/>
          </a:xfrm>
          <a:noFill/>
        </p:spPr>
        <p:txBody>
          <a:bodyPr/>
          <a:lstStyle>
            <a:lvl1pPr>
              <a:defRPr sz="100">
                <a:noFill/>
              </a:defRPr>
            </a:lvl1pPr>
          </a:lstStyle>
          <a:p>
            <a:fld id="{52077610-26DF-472D-B24E-7EE9EE6D6E6A}" type="slidenum">
              <a:rPr lang="en-US" smtClean="0"/>
              <a:pPr/>
              <a:t>‹#›</a:t>
            </a:fld>
            <a:endParaRPr lang="en-US"/>
          </a:p>
        </p:txBody>
      </p:sp>
      <p:pic>
        <p:nvPicPr>
          <p:cNvPr id="24" name="Picture 23" descr="A picture containing text, clipart, gear&#10;&#10;Description automatically generated">
            <a:extLst>
              <a:ext uri="{FF2B5EF4-FFF2-40B4-BE49-F238E27FC236}">
                <a16:creationId xmlns:a16="http://schemas.microsoft.com/office/drawing/2014/main" id="{1D0FD586-4A78-AF0D-E47B-03A4496756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244" y="692150"/>
            <a:ext cx="1836423" cy="430686"/>
          </a:xfrm>
          <a:prstGeom prst="rect">
            <a:avLst/>
          </a:prstGeom>
        </p:spPr>
      </p:pic>
    </p:spTree>
    <p:extLst>
      <p:ext uri="{BB962C8B-B14F-4D97-AF65-F5344CB8AC3E}">
        <p14:creationId xmlns:p14="http://schemas.microsoft.com/office/powerpoint/2010/main" val="2667659412"/>
      </p:ext>
    </p:extLst>
  </p:cSld>
  <p:clrMapOvr>
    <a:masterClrMapping/>
  </p:clrMapOvr>
  <p:extLst>
    <p:ext uri="{DCECCB84-F9BA-43D5-87BE-67443E8EF086}">
      <p15:sldGuideLst xmlns:p15="http://schemas.microsoft.com/office/powerpoint/2012/main">
        <p15:guide id="1" pos="439">
          <p15:clr>
            <a:srgbClr val="FBAE40"/>
          </p15:clr>
        </p15:guide>
        <p15:guide id="2" pos="4339">
          <p15:clr>
            <a:srgbClr val="FBAE40"/>
          </p15:clr>
        </p15:guide>
        <p15:guide id="3" pos="4544">
          <p15:clr>
            <a:srgbClr val="FBAE40"/>
          </p15:clr>
        </p15:guide>
        <p15:guide id="5" orient="horz" pos="1797">
          <p15:clr>
            <a:srgbClr val="FBAE40"/>
          </p15:clr>
        </p15:guide>
        <p15:guide id="6" orient="horz" pos="2092">
          <p15:clr>
            <a:srgbClr val="FBAE40"/>
          </p15:clr>
        </p15:guide>
        <p15:guide id="7" orient="horz" pos="2251">
          <p15:clr>
            <a:srgbClr val="FBAE40"/>
          </p15:clr>
        </p15:guide>
        <p15:guide id="8" orient="horz" pos="295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5" y="601893"/>
            <a:ext cx="2586219" cy="3703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6" y="3703899"/>
            <a:ext cx="189029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6"/>
            <a:ext cx="1911548"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noFill/>
          <a:ln w="28575">
            <a:solidFill>
              <a:schemeClr val="tx1"/>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F57273BE-9701-2343-9C12-E9C84A8C10DA}"/>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E2B1BD02-20ED-4780-84A5-BB0391ED9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6" name="Rectangle 15">
            <a:extLst>
              <a:ext uri="{FF2B5EF4-FFF2-40B4-BE49-F238E27FC236}">
                <a16:creationId xmlns:a16="http://schemas.microsoft.com/office/drawing/2014/main" id="{B4A18942-0AA5-4BD3-9394-1C3BE4D2DB7D}"/>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Tree>
    <p:extLst>
      <p:ext uri="{BB962C8B-B14F-4D97-AF65-F5344CB8AC3E}">
        <p14:creationId xmlns:p14="http://schemas.microsoft.com/office/powerpoint/2010/main" val="320146212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D2FD12BE-B43A-F812-2B66-F7E71B879509}"/>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1" name="Date Placeholder 10">
            <a:extLst>
              <a:ext uri="{FF2B5EF4-FFF2-40B4-BE49-F238E27FC236}">
                <a16:creationId xmlns:a16="http://schemas.microsoft.com/office/drawing/2014/main" id="{C3146683-6ADB-39F8-BA8A-668CADCE7444}"/>
              </a:ext>
            </a:extLst>
          </p:cNvPr>
          <p:cNvSpPr>
            <a:spLocks noGrp="1"/>
          </p:cNvSpPr>
          <p:nvPr>
            <p:ph type="dt" sz="half" idx="14"/>
          </p:nvPr>
        </p:nvSpPr>
        <p:spPr/>
        <p:txBody>
          <a:bodyPr/>
          <a:lstStyle/>
          <a:p>
            <a:endParaRPr lang="en-GB"/>
          </a:p>
        </p:txBody>
      </p:sp>
      <p:sp>
        <p:nvSpPr>
          <p:cNvPr id="12" name="Footer Placeholder 11">
            <a:extLst>
              <a:ext uri="{FF2B5EF4-FFF2-40B4-BE49-F238E27FC236}">
                <a16:creationId xmlns:a16="http://schemas.microsoft.com/office/drawing/2014/main" id="{C13F41C4-AF28-5744-72C1-630F2F58574D}"/>
              </a:ext>
            </a:extLst>
          </p:cNvPr>
          <p:cNvSpPr>
            <a:spLocks noGrp="1"/>
          </p:cNvSpPr>
          <p:nvPr>
            <p:ph type="ftr" sz="quarter" idx="15"/>
          </p:nvPr>
        </p:nvSpPr>
        <p:spPr/>
        <p:txBody>
          <a:bodyPr/>
          <a:lstStyle/>
          <a:p>
            <a:r>
              <a:rPr lang="en-GB"/>
              <a:t>Presentation to Shawbrook</a:t>
            </a:r>
          </a:p>
        </p:txBody>
      </p:sp>
      <p:sp>
        <p:nvSpPr>
          <p:cNvPr id="13" name="Slide Number Placeholder 12">
            <a:extLst>
              <a:ext uri="{FF2B5EF4-FFF2-40B4-BE49-F238E27FC236}">
                <a16:creationId xmlns:a16="http://schemas.microsoft.com/office/drawing/2014/main" id="{97211255-4D7D-B045-43CA-5E378BD9E456}"/>
              </a:ext>
            </a:extLst>
          </p:cNvPr>
          <p:cNvSpPr>
            <a:spLocks noGrp="1"/>
          </p:cNvSpPr>
          <p:nvPr>
            <p:ph type="sldNum" sz="quarter" idx="16"/>
          </p:nvPr>
        </p:nvSpPr>
        <p:spPr/>
        <p:txBody>
          <a:bodyPr/>
          <a:lstStyle/>
          <a:p>
            <a:fld id="{52077610-26DF-472D-B24E-7EE9EE6D6E6A}" type="slidenum">
              <a:rPr lang="en-US" smtClean="0"/>
              <a:pPr/>
              <a:t>‹#›</a:t>
            </a:fld>
            <a:endParaRPr lang="en-US"/>
          </a:p>
        </p:txBody>
      </p:sp>
    </p:spTree>
    <p:extLst>
      <p:ext uri="{BB962C8B-B14F-4D97-AF65-F5344CB8AC3E}">
        <p14:creationId xmlns:p14="http://schemas.microsoft.com/office/powerpoint/2010/main" val="3754816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3598EFA-8686-4FFB-8F1C-9719494F60AC}"/>
              </a:ext>
            </a:extLst>
          </p:cNvPr>
          <p:cNvSpPr>
            <a:spLocks noGrp="1"/>
          </p:cNvSpPr>
          <p:nvPr>
            <p:ph type="dt" sz="half" idx="10"/>
          </p:nvPr>
        </p:nvSpPr>
        <p:spPr/>
        <p:txBody>
          <a:bodyPr/>
          <a:lstStyle/>
          <a:p>
            <a:pPr algn="r"/>
            <a:endParaRPr lang="en-GB"/>
          </a:p>
        </p:txBody>
      </p:sp>
      <p:sp>
        <p:nvSpPr>
          <p:cNvPr id="8" name="Footer Placeholder 7">
            <a:extLst>
              <a:ext uri="{FF2B5EF4-FFF2-40B4-BE49-F238E27FC236}">
                <a16:creationId xmlns:a16="http://schemas.microsoft.com/office/drawing/2014/main" id="{423E9392-E49D-431B-89E0-BCE42B5AD927}"/>
              </a:ext>
            </a:extLst>
          </p:cNvPr>
          <p:cNvSpPr>
            <a:spLocks noGrp="1"/>
          </p:cNvSpPr>
          <p:nvPr>
            <p:ph type="ftr" sz="quarter" idx="11"/>
          </p:nvPr>
        </p:nvSpPr>
        <p:spPr/>
        <p:txBody>
          <a:bodyPr/>
          <a:lstStyle/>
          <a:p>
            <a:pPr algn="l"/>
            <a:r>
              <a:rPr lang="en-GB"/>
              <a:t>Presentation to Shawbrook</a:t>
            </a:r>
          </a:p>
        </p:txBody>
      </p:sp>
      <p:sp>
        <p:nvSpPr>
          <p:cNvPr id="9" name="Slide Number Placeholder 8">
            <a:extLst>
              <a:ext uri="{FF2B5EF4-FFF2-40B4-BE49-F238E27FC236}">
                <a16:creationId xmlns:a16="http://schemas.microsoft.com/office/drawing/2014/main" id="{7E4352E7-B193-44E1-A39D-D1633B4A2DEC}"/>
              </a:ext>
            </a:extLst>
          </p:cNvPr>
          <p:cNvSpPr>
            <a:spLocks noGrp="1"/>
          </p:cNvSpPr>
          <p:nvPr>
            <p:ph type="sldNum" sz="quarter" idx="12"/>
          </p:nvPr>
        </p:nvSpPr>
        <p:spPr/>
        <p:txBody>
          <a:bodyPr/>
          <a:lstStyle/>
          <a:p>
            <a:fld id="{52077610-26DF-472D-B24E-7EE9EE6D6E6A}" type="slidenum">
              <a:rPr lang="en-US" smtClean="0"/>
              <a:pPr/>
              <a:t>‹#›</a:t>
            </a:fld>
            <a:endParaRPr lang="en-US"/>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E21E89-35F2-C5BD-5ECA-359AB94EEA2A}"/>
              </a:ext>
            </a:extLst>
          </p:cNvPr>
          <p:cNvSpPr>
            <a:spLocks noGrp="1"/>
          </p:cNvSpPr>
          <p:nvPr>
            <p:ph sz="quarter" idx="14" hasCustomPrompt="1"/>
          </p:nvPr>
        </p:nvSpPr>
        <p:spPr>
          <a:xfrm>
            <a:off x="420941" y="1700214"/>
            <a:ext cx="4346978"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A3BA00F-BAB5-FA4E-95B7-CFB087E45795}"/>
              </a:ext>
            </a:extLst>
          </p:cNvPr>
          <p:cNvSpPr>
            <a:spLocks noGrp="1"/>
          </p:cNvSpPr>
          <p:nvPr>
            <p:ph sz="quarter" idx="15" hasCustomPrompt="1"/>
          </p:nvPr>
        </p:nvSpPr>
        <p:spPr>
          <a:xfrm>
            <a:off x="5136818" y="1700214"/>
            <a:ext cx="4346979"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Text Placeholder 9">
            <a:extLst>
              <a:ext uri="{FF2B5EF4-FFF2-40B4-BE49-F238E27FC236}">
                <a16:creationId xmlns:a16="http://schemas.microsoft.com/office/drawing/2014/main" id="{0F866663-A349-D108-B9C1-C5C6414C5281}"/>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55169136"/>
      </p:ext>
    </p:extLst>
  </p:cSld>
  <p:clrMapOvr>
    <a:masterClrMapping/>
  </p:clrMapOvr>
  <p:extLst>
    <p:ext uri="{DCECCB84-F9BA-43D5-87BE-67443E8EF086}">
      <p15:sldGuideLst xmlns:p15="http://schemas.microsoft.com/office/powerpoint/2012/main">
        <p15:guide id="1" pos="3137">
          <p15:clr>
            <a:srgbClr val="FBAE40"/>
          </p15:clr>
        </p15:guide>
        <p15:guide id="2" pos="291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3598EFA-8686-4FFB-8F1C-9719494F60AC}"/>
              </a:ext>
            </a:extLst>
          </p:cNvPr>
          <p:cNvSpPr>
            <a:spLocks noGrp="1"/>
          </p:cNvSpPr>
          <p:nvPr>
            <p:ph type="dt" sz="half" idx="10"/>
          </p:nvPr>
        </p:nvSpPr>
        <p:spPr/>
        <p:txBody>
          <a:bodyPr/>
          <a:lstStyle/>
          <a:p>
            <a:pPr algn="r"/>
            <a:endParaRPr lang="en-GB"/>
          </a:p>
        </p:txBody>
      </p:sp>
      <p:sp>
        <p:nvSpPr>
          <p:cNvPr id="8" name="Footer Placeholder 7">
            <a:extLst>
              <a:ext uri="{FF2B5EF4-FFF2-40B4-BE49-F238E27FC236}">
                <a16:creationId xmlns:a16="http://schemas.microsoft.com/office/drawing/2014/main" id="{423E9392-E49D-431B-89E0-BCE42B5AD927}"/>
              </a:ext>
            </a:extLst>
          </p:cNvPr>
          <p:cNvSpPr>
            <a:spLocks noGrp="1"/>
          </p:cNvSpPr>
          <p:nvPr>
            <p:ph type="ftr" sz="quarter" idx="11"/>
          </p:nvPr>
        </p:nvSpPr>
        <p:spPr/>
        <p:txBody>
          <a:bodyPr/>
          <a:lstStyle/>
          <a:p>
            <a:pPr algn="l"/>
            <a:r>
              <a:rPr lang="en-GB"/>
              <a:t>Presentation to Shawbrook</a:t>
            </a:r>
          </a:p>
        </p:txBody>
      </p:sp>
      <p:sp>
        <p:nvSpPr>
          <p:cNvPr id="9" name="Slide Number Placeholder 8">
            <a:extLst>
              <a:ext uri="{FF2B5EF4-FFF2-40B4-BE49-F238E27FC236}">
                <a16:creationId xmlns:a16="http://schemas.microsoft.com/office/drawing/2014/main" id="{7E4352E7-B193-44E1-A39D-D1633B4A2DEC}"/>
              </a:ext>
            </a:extLst>
          </p:cNvPr>
          <p:cNvSpPr>
            <a:spLocks noGrp="1"/>
          </p:cNvSpPr>
          <p:nvPr>
            <p:ph type="sldNum" sz="quarter" idx="12"/>
          </p:nvPr>
        </p:nvSpPr>
        <p:spPr/>
        <p:txBody>
          <a:bodyPr/>
          <a:lstStyle/>
          <a:p>
            <a:fld id="{52077610-26DF-472D-B24E-7EE9EE6D6E6A}" type="slidenum">
              <a:rPr lang="en-US" smtClean="0"/>
              <a:pPr/>
              <a:t>‹#›</a:t>
            </a:fld>
            <a:endParaRPr lang="en-US"/>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4C4F4EE-63FF-B714-1FD2-3DAA711F62C1}"/>
              </a:ext>
            </a:extLst>
          </p:cNvPr>
          <p:cNvSpPr>
            <a:spLocks noGrp="1"/>
          </p:cNvSpPr>
          <p:nvPr>
            <p:ph sz="quarter" idx="14" hasCustomPrompt="1"/>
          </p:nvPr>
        </p:nvSpPr>
        <p:spPr>
          <a:xfrm>
            <a:off x="420940" y="1700214"/>
            <a:ext cx="9062857" cy="21605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1DCCBBD3-28F9-E87E-75AC-7109DFC7760F}"/>
              </a:ext>
            </a:extLst>
          </p:cNvPr>
          <p:cNvSpPr>
            <a:spLocks noGrp="1"/>
          </p:cNvSpPr>
          <p:nvPr>
            <p:ph sz="quarter" idx="15" hasCustomPrompt="1"/>
          </p:nvPr>
        </p:nvSpPr>
        <p:spPr>
          <a:xfrm>
            <a:off x="420940" y="4221163"/>
            <a:ext cx="9062857" cy="219551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575A5AD7-60D9-5942-A470-CF2747D1DBF6}"/>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58421854"/>
      </p:ext>
    </p:extLst>
  </p:cSld>
  <p:clrMapOvr>
    <a:masterClrMapping/>
  </p:clrMapOvr>
  <p:extLst>
    <p:ext uri="{DCECCB84-F9BA-43D5-87BE-67443E8EF086}">
      <p15:sldGuideLst xmlns:p15="http://schemas.microsoft.com/office/powerpoint/2012/main">
        <p15:guide id="1" orient="horz" pos="2432">
          <p15:clr>
            <a:srgbClr val="FBAE40"/>
          </p15:clr>
        </p15:guide>
        <p15:guide id="2" orient="horz" pos="2659">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our Square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3598EFA-8686-4FFB-8F1C-9719494F60AC}"/>
              </a:ext>
            </a:extLst>
          </p:cNvPr>
          <p:cNvSpPr>
            <a:spLocks noGrp="1"/>
          </p:cNvSpPr>
          <p:nvPr>
            <p:ph type="dt" sz="half" idx="10"/>
          </p:nvPr>
        </p:nvSpPr>
        <p:spPr/>
        <p:txBody>
          <a:bodyPr/>
          <a:lstStyle/>
          <a:p>
            <a:pPr algn="r"/>
            <a:endParaRPr lang="en-GB"/>
          </a:p>
        </p:txBody>
      </p:sp>
      <p:sp>
        <p:nvSpPr>
          <p:cNvPr id="8" name="Footer Placeholder 7">
            <a:extLst>
              <a:ext uri="{FF2B5EF4-FFF2-40B4-BE49-F238E27FC236}">
                <a16:creationId xmlns:a16="http://schemas.microsoft.com/office/drawing/2014/main" id="{423E9392-E49D-431B-89E0-BCE42B5AD927}"/>
              </a:ext>
            </a:extLst>
          </p:cNvPr>
          <p:cNvSpPr>
            <a:spLocks noGrp="1"/>
          </p:cNvSpPr>
          <p:nvPr>
            <p:ph type="ftr" sz="quarter" idx="11"/>
          </p:nvPr>
        </p:nvSpPr>
        <p:spPr/>
        <p:txBody>
          <a:bodyPr/>
          <a:lstStyle/>
          <a:p>
            <a:pPr algn="l"/>
            <a:r>
              <a:rPr lang="en-GB"/>
              <a:t>Presentation to Shawbrook</a:t>
            </a:r>
          </a:p>
        </p:txBody>
      </p:sp>
      <p:sp>
        <p:nvSpPr>
          <p:cNvPr id="9" name="Slide Number Placeholder 8">
            <a:extLst>
              <a:ext uri="{FF2B5EF4-FFF2-40B4-BE49-F238E27FC236}">
                <a16:creationId xmlns:a16="http://schemas.microsoft.com/office/drawing/2014/main" id="{7E4352E7-B193-44E1-A39D-D1633B4A2DEC}"/>
              </a:ext>
            </a:extLst>
          </p:cNvPr>
          <p:cNvSpPr>
            <a:spLocks noGrp="1"/>
          </p:cNvSpPr>
          <p:nvPr>
            <p:ph type="sldNum" sz="quarter" idx="12"/>
          </p:nvPr>
        </p:nvSpPr>
        <p:spPr/>
        <p:txBody>
          <a:bodyPr/>
          <a:lstStyle/>
          <a:p>
            <a:fld id="{52077610-26DF-472D-B24E-7EE9EE6D6E6A}" type="slidenum">
              <a:rPr lang="en-US" smtClean="0"/>
              <a:pPr/>
              <a:t>‹#›</a:t>
            </a:fld>
            <a:endParaRPr lang="en-US"/>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DDE1D5ED-9188-44BE-49C7-7710FCB05FAB}"/>
              </a:ext>
            </a:extLst>
          </p:cNvPr>
          <p:cNvSpPr>
            <a:spLocks noGrp="1"/>
          </p:cNvSpPr>
          <p:nvPr>
            <p:ph sz="quarter" idx="14" hasCustomPrompt="1"/>
          </p:nvPr>
        </p:nvSpPr>
        <p:spPr>
          <a:xfrm>
            <a:off x="420941" y="1700214"/>
            <a:ext cx="4346978" cy="21605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0DB58944-917A-0C4C-4581-4915BAAC590F}"/>
              </a:ext>
            </a:extLst>
          </p:cNvPr>
          <p:cNvSpPr>
            <a:spLocks noGrp="1"/>
          </p:cNvSpPr>
          <p:nvPr>
            <p:ph sz="quarter" idx="15" hasCustomPrompt="1"/>
          </p:nvPr>
        </p:nvSpPr>
        <p:spPr>
          <a:xfrm>
            <a:off x="420941" y="4221163"/>
            <a:ext cx="4346978" cy="219551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Content Placeholder 5">
            <a:extLst>
              <a:ext uri="{FF2B5EF4-FFF2-40B4-BE49-F238E27FC236}">
                <a16:creationId xmlns:a16="http://schemas.microsoft.com/office/drawing/2014/main" id="{AD62787C-3878-EDE8-BD8C-4C973F75B6F0}"/>
              </a:ext>
            </a:extLst>
          </p:cNvPr>
          <p:cNvSpPr>
            <a:spLocks noGrp="1"/>
          </p:cNvSpPr>
          <p:nvPr>
            <p:ph sz="quarter" idx="16" hasCustomPrompt="1"/>
          </p:nvPr>
        </p:nvSpPr>
        <p:spPr>
          <a:xfrm>
            <a:off x="5136818" y="1700214"/>
            <a:ext cx="4346979" cy="21605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1" name="Content Placeholder 10">
            <a:extLst>
              <a:ext uri="{FF2B5EF4-FFF2-40B4-BE49-F238E27FC236}">
                <a16:creationId xmlns:a16="http://schemas.microsoft.com/office/drawing/2014/main" id="{896F1293-3070-7003-CB5E-ABA030E79B05}"/>
              </a:ext>
            </a:extLst>
          </p:cNvPr>
          <p:cNvSpPr>
            <a:spLocks noGrp="1"/>
          </p:cNvSpPr>
          <p:nvPr>
            <p:ph sz="quarter" idx="17" hasCustomPrompt="1"/>
          </p:nvPr>
        </p:nvSpPr>
        <p:spPr>
          <a:xfrm>
            <a:off x="5136818" y="4221163"/>
            <a:ext cx="4346979" cy="219551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F73BB328-B179-7D38-ABA6-9B1931E2DC14}"/>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50867179"/>
      </p:ext>
    </p:extLst>
  </p:cSld>
  <p:clrMapOvr>
    <a:masterClrMapping/>
  </p:clrMapOvr>
  <p:extLst>
    <p:ext uri="{DCECCB84-F9BA-43D5-87BE-67443E8EF086}">
      <p15:sldGuideLst xmlns:p15="http://schemas.microsoft.com/office/powerpoint/2012/main">
        <p15:guide id="1" pos="3137">
          <p15:clr>
            <a:srgbClr val="FBAE40"/>
          </p15:clr>
        </p15:guide>
        <p15:guide id="2" pos="2911">
          <p15:clr>
            <a:srgbClr val="FBAE40"/>
          </p15:clr>
        </p15:guide>
        <p15:guide id="3" orient="horz" pos="2432">
          <p15:clr>
            <a:srgbClr val="FBAE40"/>
          </p15:clr>
        </p15:guide>
        <p15:guide id="4"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lumns (2/3, 1/3)">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3598EFA-8686-4FFB-8F1C-9719494F60AC}"/>
              </a:ext>
            </a:extLst>
          </p:cNvPr>
          <p:cNvSpPr>
            <a:spLocks noGrp="1"/>
          </p:cNvSpPr>
          <p:nvPr>
            <p:ph type="dt" sz="half" idx="10"/>
          </p:nvPr>
        </p:nvSpPr>
        <p:spPr>
          <a:xfrm>
            <a:off x="-37143" y="0"/>
            <a:ext cx="0" cy="0"/>
          </a:xfrm>
        </p:spPr>
        <p:txBody>
          <a:bodyPr vert="horz" lIns="0" tIns="0" rIns="0" bIns="0" rtlCol="0" anchor="ctr"/>
          <a:lstStyle>
            <a:lvl1pPr>
              <a:defRPr lang="en-US" smtClean="0"/>
            </a:lvl1pPr>
          </a:lstStyle>
          <a:p>
            <a:endParaRPr lang="en-GB"/>
          </a:p>
        </p:txBody>
      </p:sp>
      <p:sp>
        <p:nvSpPr>
          <p:cNvPr id="8" name="Footer Placeholder 7">
            <a:extLst>
              <a:ext uri="{FF2B5EF4-FFF2-40B4-BE49-F238E27FC236}">
                <a16:creationId xmlns:a16="http://schemas.microsoft.com/office/drawing/2014/main" id="{423E9392-E49D-431B-89E0-BCE42B5AD927}"/>
              </a:ext>
            </a:extLst>
          </p:cNvPr>
          <p:cNvSpPr>
            <a:spLocks noGrp="1"/>
          </p:cNvSpPr>
          <p:nvPr>
            <p:ph type="ftr" sz="quarter" idx="11"/>
          </p:nvPr>
        </p:nvSpPr>
        <p:spPr/>
        <p:txBody>
          <a:bodyPr/>
          <a:lstStyle/>
          <a:p>
            <a:pPr algn="l"/>
            <a:r>
              <a:rPr lang="en-GB"/>
              <a:t>Presentation to Shawbrook</a:t>
            </a:r>
          </a:p>
        </p:txBody>
      </p:sp>
      <p:sp>
        <p:nvSpPr>
          <p:cNvPr id="9" name="Slide Number Placeholder 8">
            <a:extLst>
              <a:ext uri="{FF2B5EF4-FFF2-40B4-BE49-F238E27FC236}">
                <a16:creationId xmlns:a16="http://schemas.microsoft.com/office/drawing/2014/main" id="{7E4352E7-B193-44E1-A39D-D1633B4A2DEC}"/>
              </a:ext>
            </a:extLst>
          </p:cNvPr>
          <p:cNvSpPr>
            <a:spLocks noGrp="1"/>
          </p:cNvSpPr>
          <p:nvPr>
            <p:ph type="sldNum" sz="quarter" idx="12"/>
          </p:nvPr>
        </p:nvSpPr>
        <p:spPr/>
        <p:txBody>
          <a:bodyPr/>
          <a:lstStyle/>
          <a:p>
            <a:fld id="{52077610-26DF-472D-B24E-7EE9EE6D6E6A}" type="slidenum">
              <a:rPr lang="en-US" smtClean="0"/>
              <a:pPr/>
              <a:t>‹#›</a:t>
            </a:fld>
            <a:endParaRPr lang="en-US"/>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6698998" y="1700214"/>
            <a:ext cx="2784798"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422204" y="1700214"/>
            <a:ext cx="590499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EAC7A520-A1A4-D8A2-579A-E7DEA8B8345B}"/>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25207656"/>
      </p:ext>
    </p:extLst>
  </p:cSld>
  <p:clrMapOvr>
    <a:masterClrMapping/>
  </p:clrMapOvr>
  <p:extLst>
    <p:ext uri="{DCECCB84-F9BA-43D5-87BE-67443E8EF086}">
      <p15:sldGuideLst xmlns:p15="http://schemas.microsoft.com/office/powerpoint/2012/main">
        <p15:guide id="1" pos="1981">
          <p15:clr>
            <a:srgbClr val="FBAE40"/>
          </p15:clr>
        </p15:guide>
        <p15:guide id="2" pos="2162">
          <p15:clr>
            <a:srgbClr val="FBAE40"/>
          </p15:clr>
        </p15:guide>
        <p15:guide id="3" pos="3863">
          <p15:clr>
            <a:srgbClr val="FBAE40"/>
          </p15:clr>
        </p15:guide>
        <p15:guide id="4" pos="409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Columns (1/3, 2/3)">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3598EFA-8686-4FFB-8F1C-9719494F60AC}"/>
              </a:ext>
            </a:extLst>
          </p:cNvPr>
          <p:cNvSpPr>
            <a:spLocks noGrp="1"/>
          </p:cNvSpPr>
          <p:nvPr>
            <p:ph type="dt" sz="half" idx="10"/>
          </p:nvPr>
        </p:nvSpPr>
        <p:spPr>
          <a:xfrm>
            <a:off x="-37143" y="0"/>
            <a:ext cx="0" cy="0"/>
          </a:xfrm>
        </p:spPr>
        <p:txBody>
          <a:bodyPr vert="horz" lIns="0" tIns="0" rIns="0" bIns="0" rtlCol="0" anchor="ctr"/>
          <a:lstStyle>
            <a:lvl1pPr>
              <a:defRPr lang="en-US" smtClean="0"/>
            </a:lvl1pPr>
          </a:lstStyle>
          <a:p>
            <a:endParaRPr lang="en-GB"/>
          </a:p>
        </p:txBody>
      </p:sp>
      <p:sp>
        <p:nvSpPr>
          <p:cNvPr id="8" name="Footer Placeholder 7">
            <a:extLst>
              <a:ext uri="{FF2B5EF4-FFF2-40B4-BE49-F238E27FC236}">
                <a16:creationId xmlns:a16="http://schemas.microsoft.com/office/drawing/2014/main" id="{423E9392-E49D-431B-89E0-BCE42B5AD927}"/>
              </a:ext>
            </a:extLst>
          </p:cNvPr>
          <p:cNvSpPr>
            <a:spLocks noGrp="1"/>
          </p:cNvSpPr>
          <p:nvPr>
            <p:ph type="ftr" sz="quarter" idx="11"/>
          </p:nvPr>
        </p:nvSpPr>
        <p:spPr/>
        <p:txBody>
          <a:bodyPr/>
          <a:lstStyle/>
          <a:p>
            <a:pPr algn="l"/>
            <a:r>
              <a:rPr lang="en-GB"/>
              <a:t>Presentation to Shawbrook</a:t>
            </a:r>
          </a:p>
        </p:txBody>
      </p:sp>
      <p:sp>
        <p:nvSpPr>
          <p:cNvPr id="9" name="Slide Number Placeholder 8">
            <a:extLst>
              <a:ext uri="{FF2B5EF4-FFF2-40B4-BE49-F238E27FC236}">
                <a16:creationId xmlns:a16="http://schemas.microsoft.com/office/drawing/2014/main" id="{7E4352E7-B193-44E1-A39D-D1633B4A2DEC}"/>
              </a:ext>
            </a:extLst>
          </p:cNvPr>
          <p:cNvSpPr>
            <a:spLocks noGrp="1"/>
          </p:cNvSpPr>
          <p:nvPr>
            <p:ph type="sldNum" sz="quarter" idx="12"/>
          </p:nvPr>
        </p:nvSpPr>
        <p:spPr/>
        <p:txBody>
          <a:bodyPr/>
          <a:lstStyle/>
          <a:p>
            <a:fld id="{52077610-26DF-472D-B24E-7EE9EE6D6E6A}" type="slidenum">
              <a:rPr lang="en-US" smtClean="0"/>
              <a:pPr/>
              <a:t>‹#›</a:t>
            </a:fld>
            <a:endParaRPr lang="en-US"/>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421571" y="1700214"/>
            <a:ext cx="278543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3578805" y="1700214"/>
            <a:ext cx="590499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008FD529-381E-A397-A757-DC6F36AD7EA7}"/>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74300620"/>
      </p:ext>
    </p:extLst>
  </p:cSld>
  <p:clrMapOvr>
    <a:masterClrMapping/>
  </p:clrMapOvr>
  <p:extLst>
    <p:ext uri="{DCECCB84-F9BA-43D5-87BE-67443E8EF086}">
      <p15:sldGuideLst xmlns:p15="http://schemas.microsoft.com/office/powerpoint/2012/main">
        <p15:guide id="1" pos="1958">
          <p15:clr>
            <a:srgbClr val="FBAE40"/>
          </p15:clr>
        </p15:guide>
        <p15:guide id="2" pos="2185">
          <p15:clr>
            <a:srgbClr val="FBAE40"/>
          </p15:clr>
        </p15:guide>
        <p15:guide id="3" pos="3863">
          <p15:clr>
            <a:srgbClr val="FBAE40"/>
          </p15:clr>
        </p15:guide>
        <p15:guide id="4" pos="409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3598EFA-8686-4FFB-8F1C-9719494F60AC}"/>
              </a:ext>
            </a:extLst>
          </p:cNvPr>
          <p:cNvSpPr>
            <a:spLocks noGrp="1"/>
          </p:cNvSpPr>
          <p:nvPr>
            <p:ph type="dt" sz="half" idx="10"/>
          </p:nvPr>
        </p:nvSpPr>
        <p:spPr>
          <a:xfrm>
            <a:off x="-37143" y="0"/>
            <a:ext cx="0" cy="0"/>
          </a:xfrm>
        </p:spPr>
        <p:txBody>
          <a:bodyPr vert="horz" lIns="0" tIns="0" rIns="0" bIns="0" rtlCol="0" anchor="ctr"/>
          <a:lstStyle>
            <a:lvl1pPr>
              <a:defRPr lang="en-US" smtClean="0"/>
            </a:lvl1pPr>
          </a:lstStyle>
          <a:p>
            <a:endParaRPr lang="en-GB"/>
          </a:p>
        </p:txBody>
      </p:sp>
      <p:sp>
        <p:nvSpPr>
          <p:cNvPr id="8" name="Footer Placeholder 7">
            <a:extLst>
              <a:ext uri="{FF2B5EF4-FFF2-40B4-BE49-F238E27FC236}">
                <a16:creationId xmlns:a16="http://schemas.microsoft.com/office/drawing/2014/main" id="{423E9392-E49D-431B-89E0-BCE42B5AD927}"/>
              </a:ext>
            </a:extLst>
          </p:cNvPr>
          <p:cNvSpPr>
            <a:spLocks noGrp="1"/>
          </p:cNvSpPr>
          <p:nvPr>
            <p:ph type="ftr" sz="quarter" idx="11"/>
          </p:nvPr>
        </p:nvSpPr>
        <p:spPr/>
        <p:txBody>
          <a:bodyPr/>
          <a:lstStyle/>
          <a:p>
            <a:pPr algn="l"/>
            <a:r>
              <a:rPr lang="en-GB"/>
              <a:t>Presentation to Shawbrook</a:t>
            </a:r>
          </a:p>
        </p:txBody>
      </p:sp>
      <p:sp>
        <p:nvSpPr>
          <p:cNvPr id="9" name="Slide Number Placeholder 8">
            <a:extLst>
              <a:ext uri="{FF2B5EF4-FFF2-40B4-BE49-F238E27FC236}">
                <a16:creationId xmlns:a16="http://schemas.microsoft.com/office/drawing/2014/main" id="{7E4352E7-B193-44E1-A39D-D1633B4A2DEC}"/>
              </a:ext>
            </a:extLst>
          </p:cNvPr>
          <p:cNvSpPr>
            <a:spLocks noGrp="1"/>
          </p:cNvSpPr>
          <p:nvPr>
            <p:ph type="sldNum" sz="quarter" idx="12"/>
          </p:nvPr>
        </p:nvSpPr>
        <p:spPr/>
        <p:txBody>
          <a:bodyPr/>
          <a:lstStyle/>
          <a:p>
            <a:fld id="{52077610-26DF-472D-B24E-7EE9EE6D6E6A}" type="slidenum">
              <a:rPr lang="en-US" smtClean="0"/>
              <a:pPr/>
              <a:t>‹#›</a:t>
            </a:fld>
            <a:endParaRPr lang="en-US"/>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3578805" y="1700214"/>
            <a:ext cx="2747126"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421571" y="1700214"/>
            <a:ext cx="278543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Content Placeholder 5">
            <a:extLst>
              <a:ext uri="{FF2B5EF4-FFF2-40B4-BE49-F238E27FC236}">
                <a16:creationId xmlns:a16="http://schemas.microsoft.com/office/drawing/2014/main" id="{7E226A1E-7E23-1A52-2759-EDA82E232701}"/>
              </a:ext>
            </a:extLst>
          </p:cNvPr>
          <p:cNvSpPr>
            <a:spLocks noGrp="1"/>
          </p:cNvSpPr>
          <p:nvPr>
            <p:ph sz="quarter" idx="16" hasCustomPrompt="1"/>
          </p:nvPr>
        </p:nvSpPr>
        <p:spPr>
          <a:xfrm>
            <a:off x="6698998" y="1700213"/>
            <a:ext cx="2784798" cy="4716462"/>
          </a:xfrm>
        </p:spPr>
        <p:txBody>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FB5CE289-94D1-B3BE-62E0-3B9FB3A952D7}"/>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81753555"/>
      </p:ext>
    </p:extLst>
  </p:cSld>
  <p:clrMapOvr>
    <a:masterClrMapping/>
  </p:clrMapOvr>
  <p:extLst>
    <p:ext uri="{DCECCB84-F9BA-43D5-87BE-67443E8EF086}">
      <p15:sldGuideLst xmlns:p15="http://schemas.microsoft.com/office/powerpoint/2012/main">
        <p15:guide id="1" pos="1958">
          <p15:clr>
            <a:srgbClr val="FBAE40"/>
          </p15:clr>
        </p15:guide>
        <p15:guide id="2" pos="2185">
          <p15:clr>
            <a:srgbClr val="FBAE40"/>
          </p15:clr>
        </p15:guide>
        <p15:guide id="3" pos="3863">
          <p15:clr>
            <a:srgbClr val="FBAE40"/>
          </p15:clr>
        </p15:guide>
        <p15:guide id="4" pos="409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Columns (1/4, 2/4, 1/4)">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3598EFA-8686-4FFB-8F1C-9719494F60AC}"/>
              </a:ext>
            </a:extLst>
          </p:cNvPr>
          <p:cNvSpPr>
            <a:spLocks noGrp="1"/>
          </p:cNvSpPr>
          <p:nvPr>
            <p:ph type="dt" sz="half" idx="10"/>
          </p:nvPr>
        </p:nvSpPr>
        <p:spPr>
          <a:xfrm>
            <a:off x="-37143" y="0"/>
            <a:ext cx="0" cy="0"/>
          </a:xfrm>
        </p:spPr>
        <p:txBody>
          <a:bodyPr vert="horz" lIns="0" tIns="0" rIns="0" bIns="0" rtlCol="0" anchor="ctr"/>
          <a:lstStyle>
            <a:lvl1pPr>
              <a:defRPr lang="en-US" smtClean="0"/>
            </a:lvl1pPr>
          </a:lstStyle>
          <a:p>
            <a:endParaRPr lang="en-GB"/>
          </a:p>
        </p:txBody>
      </p:sp>
      <p:sp>
        <p:nvSpPr>
          <p:cNvPr id="8" name="Footer Placeholder 7">
            <a:extLst>
              <a:ext uri="{FF2B5EF4-FFF2-40B4-BE49-F238E27FC236}">
                <a16:creationId xmlns:a16="http://schemas.microsoft.com/office/drawing/2014/main" id="{423E9392-E49D-431B-89E0-BCE42B5AD927}"/>
              </a:ext>
            </a:extLst>
          </p:cNvPr>
          <p:cNvSpPr>
            <a:spLocks noGrp="1"/>
          </p:cNvSpPr>
          <p:nvPr>
            <p:ph type="ftr" sz="quarter" idx="11"/>
          </p:nvPr>
        </p:nvSpPr>
        <p:spPr/>
        <p:txBody>
          <a:bodyPr/>
          <a:lstStyle/>
          <a:p>
            <a:pPr algn="l"/>
            <a:r>
              <a:rPr lang="en-GB"/>
              <a:t>Presentation to Shawbrook</a:t>
            </a:r>
          </a:p>
        </p:txBody>
      </p:sp>
      <p:sp>
        <p:nvSpPr>
          <p:cNvPr id="9" name="Slide Number Placeholder 8">
            <a:extLst>
              <a:ext uri="{FF2B5EF4-FFF2-40B4-BE49-F238E27FC236}">
                <a16:creationId xmlns:a16="http://schemas.microsoft.com/office/drawing/2014/main" id="{7E4352E7-B193-44E1-A39D-D1633B4A2DEC}"/>
              </a:ext>
            </a:extLst>
          </p:cNvPr>
          <p:cNvSpPr>
            <a:spLocks noGrp="1"/>
          </p:cNvSpPr>
          <p:nvPr>
            <p:ph type="sldNum" sz="quarter" idx="12"/>
          </p:nvPr>
        </p:nvSpPr>
        <p:spPr/>
        <p:txBody>
          <a:bodyPr/>
          <a:lstStyle/>
          <a:p>
            <a:fld id="{52077610-26DF-472D-B24E-7EE9EE6D6E6A}" type="slidenum">
              <a:rPr lang="en-US" smtClean="0"/>
              <a:pPr/>
              <a:t>‹#›</a:t>
            </a:fld>
            <a:endParaRPr lang="en-US"/>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2872872" y="1700214"/>
            <a:ext cx="4160258"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422204" y="1700214"/>
            <a:ext cx="2078865"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Content Placeholder 5">
            <a:extLst>
              <a:ext uri="{FF2B5EF4-FFF2-40B4-BE49-F238E27FC236}">
                <a16:creationId xmlns:a16="http://schemas.microsoft.com/office/drawing/2014/main" id="{7E226A1E-7E23-1A52-2759-EDA82E232701}"/>
              </a:ext>
            </a:extLst>
          </p:cNvPr>
          <p:cNvSpPr>
            <a:spLocks noGrp="1"/>
          </p:cNvSpPr>
          <p:nvPr>
            <p:ph sz="quarter" idx="16" hasCustomPrompt="1"/>
          </p:nvPr>
        </p:nvSpPr>
        <p:spPr>
          <a:xfrm>
            <a:off x="7404934" y="1700213"/>
            <a:ext cx="2080127" cy="4716462"/>
          </a:xfrm>
        </p:spPr>
        <p:txBody>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59E02DF4-95FA-6078-784C-FCFD86E6374E}"/>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22018698"/>
      </p:ext>
    </p:extLst>
  </p:cSld>
  <p:clrMapOvr>
    <a:masterClrMapping/>
  </p:clrMapOvr>
  <p:extLst>
    <p:ext uri="{DCECCB84-F9BA-43D5-87BE-67443E8EF086}">
      <p15:sldGuideLst xmlns:p15="http://schemas.microsoft.com/office/powerpoint/2012/main">
        <p15:guide id="1" pos="1527">
          <p15:clr>
            <a:srgbClr val="FBAE40"/>
          </p15:clr>
        </p15:guide>
        <p15:guide id="2" pos="1754">
          <p15:clr>
            <a:srgbClr val="FBAE40"/>
          </p15:clr>
        </p15:guide>
        <p15:guide id="3" pos="4294">
          <p15:clr>
            <a:srgbClr val="FBAE40"/>
          </p15:clr>
        </p15:guide>
        <p15:guide id="4" pos="452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3598EFA-8686-4FFB-8F1C-9719494F60AC}"/>
              </a:ext>
            </a:extLst>
          </p:cNvPr>
          <p:cNvSpPr>
            <a:spLocks noGrp="1"/>
          </p:cNvSpPr>
          <p:nvPr>
            <p:ph type="dt" sz="half" idx="10"/>
          </p:nvPr>
        </p:nvSpPr>
        <p:spPr/>
        <p:txBody>
          <a:bodyPr/>
          <a:lstStyle/>
          <a:p>
            <a:pPr algn="r"/>
            <a:endParaRPr lang="en-GB"/>
          </a:p>
        </p:txBody>
      </p:sp>
      <p:sp>
        <p:nvSpPr>
          <p:cNvPr id="8" name="Footer Placeholder 7">
            <a:extLst>
              <a:ext uri="{FF2B5EF4-FFF2-40B4-BE49-F238E27FC236}">
                <a16:creationId xmlns:a16="http://schemas.microsoft.com/office/drawing/2014/main" id="{423E9392-E49D-431B-89E0-BCE42B5AD927}"/>
              </a:ext>
            </a:extLst>
          </p:cNvPr>
          <p:cNvSpPr>
            <a:spLocks noGrp="1"/>
          </p:cNvSpPr>
          <p:nvPr>
            <p:ph type="ftr" sz="quarter" idx="11"/>
          </p:nvPr>
        </p:nvSpPr>
        <p:spPr/>
        <p:txBody>
          <a:bodyPr/>
          <a:lstStyle/>
          <a:p>
            <a:pPr algn="l"/>
            <a:r>
              <a:rPr lang="en-GB"/>
              <a:t>Presentation to Shawbrook</a:t>
            </a:r>
          </a:p>
        </p:txBody>
      </p:sp>
      <p:sp>
        <p:nvSpPr>
          <p:cNvPr id="9" name="Slide Number Placeholder 8">
            <a:extLst>
              <a:ext uri="{FF2B5EF4-FFF2-40B4-BE49-F238E27FC236}">
                <a16:creationId xmlns:a16="http://schemas.microsoft.com/office/drawing/2014/main" id="{7E4352E7-B193-44E1-A39D-D1633B4A2DEC}"/>
              </a:ext>
            </a:extLst>
          </p:cNvPr>
          <p:cNvSpPr>
            <a:spLocks noGrp="1"/>
          </p:cNvSpPr>
          <p:nvPr>
            <p:ph type="sldNum" sz="quarter" idx="12"/>
          </p:nvPr>
        </p:nvSpPr>
        <p:spPr/>
        <p:txBody>
          <a:bodyPr/>
          <a:lstStyle/>
          <a:p>
            <a:fld id="{52077610-26DF-472D-B24E-7EE9EE6D6E6A}" type="slidenum">
              <a:rPr lang="en-US" smtClean="0"/>
              <a:pPr/>
              <a:t>‹#›</a:t>
            </a:fld>
            <a:endParaRPr lang="en-US"/>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3" name="Text Placeholder 9">
            <a:extLst>
              <a:ext uri="{FF2B5EF4-FFF2-40B4-BE49-F238E27FC236}">
                <a16:creationId xmlns:a16="http://schemas.microsoft.com/office/drawing/2014/main" id="{BF3EFBEB-F62F-ABD0-446C-AAAA4BB4A9B9}"/>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892164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3598EFA-8686-4FFB-8F1C-9719494F60AC}"/>
              </a:ext>
            </a:extLst>
          </p:cNvPr>
          <p:cNvSpPr>
            <a:spLocks noGrp="1"/>
          </p:cNvSpPr>
          <p:nvPr>
            <p:ph type="dt" sz="half" idx="10"/>
          </p:nvPr>
        </p:nvSpPr>
        <p:spPr/>
        <p:txBody>
          <a:bodyPr/>
          <a:lstStyle/>
          <a:p>
            <a:pPr algn="r"/>
            <a:endParaRPr lang="en-GB"/>
          </a:p>
        </p:txBody>
      </p:sp>
      <p:sp>
        <p:nvSpPr>
          <p:cNvPr id="8" name="Footer Placeholder 7">
            <a:extLst>
              <a:ext uri="{FF2B5EF4-FFF2-40B4-BE49-F238E27FC236}">
                <a16:creationId xmlns:a16="http://schemas.microsoft.com/office/drawing/2014/main" id="{423E9392-E49D-431B-89E0-BCE42B5AD927}"/>
              </a:ext>
            </a:extLst>
          </p:cNvPr>
          <p:cNvSpPr>
            <a:spLocks noGrp="1"/>
          </p:cNvSpPr>
          <p:nvPr>
            <p:ph type="ftr" sz="quarter" idx="11"/>
          </p:nvPr>
        </p:nvSpPr>
        <p:spPr/>
        <p:txBody>
          <a:bodyPr/>
          <a:lstStyle/>
          <a:p>
            <a:pPr algn="l"/>
            <a:r>
              <a:rPr lang="en-GB"/>
              <a:t>Presentation to Shawbrook</a:t>
            </a:r>
          </a:p>
        </p:txBody>
      </p:sp>
      <p:sp>
        <p:nvSpPr>
          <p:cNvPr id="9" name="Slide Number Placeholder 8">
            <a:extLst>
              <a:ext uri="{FF2B5EF4-FFF2-40B4-BE49-F238E27FC236}">
                <a16:creationId xmlns:a16="http://schemas.microsoft.com/office/drawing/2014/main" id="{7E4352E7-B193-44E1-A39D-D1633B4A2DEC}"/>
              </a:ext>
            </a:extLst>
          </p:cNvPr>
          <p:cNvSpPr>
            <a:spLocks noGrp="1"/>
          </p:cNvSpPr>
          <p:nvPr>
            <p:ph type="sldNum" sz="quarter" idx="12"/>
          </p:nvPr>
        </p:nvSpPr>
        <p:spPr/>
        <p:txBody>
          <a:bodyPr/>
          <a:lstStyle/>
          <a:p>
            <a:fld id="{52077610-26DF-472D-B24E-7EE9EE6D6E6A}" type="slidenum">
              <a:rPr lang="en-US" smtClean="0"/>
              <a:pPr/>
              <a:t>‹#›</a:t>
            </a:fld>
            <a:endParaRPr lang="en-US"/>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97972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Employee Profile">
    <p:bg>
      <p:bgRef idx="1001">
        <a:schemeClr val="bg1"/>
      </p:bgRef>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A00414D-3410-B243-BEE9-16B5A21B81FE}"/>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Rectangle 4">
            <a:extLst>
              <a:ext uri="{FF2B5EF4-FFF2-40B4-BE49-F238E27FC236}">
                <a16:creationId xmlns:a16="http://schemas.microsoft.com/office/drawing/2014/main" id="{654FB0E6-B86D-8948-9776-CECE66917FF4}"/>
              </a:ext>
            </a:extLst>
          </p:cNvPr>
          <p:cNvSpPr/>
          <p:nvPr userDrawn="1"/>
        </p:nvSpPr>
        <p:spPr>
          <a:xfrm>
            <a:off x="5" y="601893"/>
            <a:ext cx="2586219" cy="37038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B3CA579E-F83E-0F41-8BFB-36019723BDA7}"/>
              </a:ext>
            </a:extLst>
          </p:cNvPr>
          <p:cNvCxnSpPr/>
          <p:nvPr userDrawn="1"/>
        </p:nvCxnSpPr>
        <p:spPr>
          <a:xfrm>
            <a:off x="667716" y="3703899"/>
            <a:ext cx="1890290" cy="0"/>
          </a:xfrm>
          <a:prstGeom prst="line">
            <a:avLst/>
          </a:prstGeom>
          <a:ln w="28575" cap="rnd">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787EDF4-7E0D-F043-9B1B-13C2366A0103}"/>
              </a:ext>
            </a:extLst>
          </p:cNvPr>
          <p:cNvSpPr>
            <a:spLocks noGrp="1"/>
          </p:cNvSpPr>
          <p:nvPr>
            <p:ph type="body" sz="quarter" idx="13" hasCustomPrompt="1"/>
          </p:nvPr>
        </p:nvSpPr>
        <p:spPr>
          <a:xfrm>
            <a:off x="598905" y="551126"/>
            <a:ext cx="1911548" cy="460375"/>
          </a:xfrm>
          <a:prstGeom prst="rect">
            <a:avLst/>
          </a:prstGeom>
        </p:spPr>
        <p:txBody>
          <a:bodyPr numCol="1" anchor="ctr" anchorCtr="0"/>
          <a:lstStyle>
            <a:lvl1pPr>
              <a:defRPr sz="2000" b="1" i="0">
                <a:solidFill>
                  <a:schemeClr val="bg1"/>
                </a:solidFill>
                <a:latin typeface="Nunito Sans ExtraBold" pitchFamily="2" charset="77"/>
              </a:defRPr>
            </a:lvl1pPr>
            <a:lvl2pPr>
              <a:defRPr b="1" i="0">
                <a:solidFill>
                  <a:schemeClr val="bg1"/>
                </a:solidFill>
                <a:latin typeface="Nunito Sans ExtraBold" pitchFamily="2" charset="77"/>
              </a:defRPr>
            </a:lvl2pPr>
            <a:lvl3pPr>
              <a:defRPr b="1" i="0">
                <a:solidFill>
                  <a:schemeClr val="bg1"/>
                </a:solidFill>
                <a:latin typeface="Nunito Sans ExtraBold" pitchFamily="2" charset="77"/>
              </a:defRPr>
            </a:lvl3pPr>
            <a:lvl4pPr>
              <a:defRPr b="1" i="0">
                <a:solidFill>
                  <a:schemeClr val="bg1"/>
                </a:solidFill>
                <a:latin typeface="Nunito Sans ExtraBold" pitchFamily="2" charset="77"/>
              </a:defRPr>
            </a:lvl4pPr>
            <a:lvl5pPr>
              <a:defRPr b="1" i="0">
                <a:solidFill>
                  <a:schemeClr val="bg1"/>
                </a:solidFill>
                <a:latin typeface="Nunito Sans ExtraBold" pitchFamily="2" charset="77"/>
              </a:defRPr>
            </a:lvl5pPr>
          </a:lstStyle>
          <a:p>
            <a:pPr lvl="0"/>
            <a:r>
              <a:rPr lang="en-US"/>
              <a:t>Name First Last</a:t>
            </a:r>
          </a:p>
        </p:txBody>
      </p:sp>
      <p:sp>
        <p:nvSpPr>
          <p:cNvPr id="17" name="Text Placeholder 15">
            <a:extLst>
              <a:ext uri="{FF2B5EF4-FFF2-40B4-BE49-F238E27FC236}">
                <a16:creationId xmlns:a16="http://schemas.microsoft.com/office/drawing/2014/main" id="{8A48CDCF-7E05-BC47-827C-33BD6F0953E4}"/>
              </a:ext>
            </a:extLst>
          </p:cNvPr>
          <p:cNvSpPr>
            <a:spLocks noGrp="1"/>
          </p:cNvSpPr>
          <p:nvPr>
            <p:ph type="body" sz="quarter" idx="14"/>
          </p:nvPr>
        </p:nvSpPr>
        <p:spPr>
          <a:xfrm>
            <a:off x="2699643" y="1140542"/>
            <a:ext cx="6525320" cy="5031658"/>
          </a:xfrm>
          <a:prstGeom prst="rect">
            <a:avLst/>
          </a:prstGeom>
        </p:spPr>
        <p:txBody>
          <a:bodyPr spcCol="457200"/>
          <a:lstStyle>
            <a:lvl1pPr>
              <a:lnSpc>
                <a:spcPct val="100000"/>
              </a:lnSpc>
              <a:defRPr sz="1400"/>
            </a:lvl1pPr>
            <a:lvl2pPr marL="287323" indent="-171442">
              <a:lnSpc>
                <a:spcPct val="100000"/>
              </a:lnSpc>
              <a:buClr>
                <a:schemeClr val="accent2"/>
              </a:buClr>
              <a:buFont typeface="Arial" panose="020B0604020202020204" pitchFamily="34" charset="0"/>
              <a:buChar char="•"/>
              <a:defRPr sz="1400"/>
            </a:lvl2pPr>
            <a:lvl3pPr marL="403205" indent="-171442">
              <a:lnSpc>
                <a:spcPct val="100000"/>
              </a:lnSpc>
              <a:buClr>
                <a:schemeClr val="accent2"/>
              </a:buClr>
              <a:buFont typeface="System Font Regular"/>
              <a:buChar char="–"/>
              <a:defRPr sz="1400"/>
            </a:lvl3pPr>
            <a:lvl4pPr marL="520674" indent="-171442">
              <a:lnSpc>
                <a:spcPct val="100000"/>
              </a:lnSpc>
              <a:buClr>
                <a:schemeClr val="accent2"/>
              </a:buClr>
              <a:buSzPct val="75000"/>
              <a:buFont typeface="Courier New" panose="02070309020205020404" pitchFamily="49" charset="0"/>
              <a:buChar char="o"/>
              <a:defRPr sz="1400"/>
            </a:lvl4pPr>
            <a:lvl5pPr marL="636556" indent="-171442">
              <a:lnSpc>
                <a:spcPct val="100000"/>
              </a:lnSpc>
              <a:buClr>
                <a:schemeClr val="accent2"/>
              </a:buClr>
              <a:buFont typeface="System Font Regular"/>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89D24559-E4EA-C543-9DD6-A7A5C21600EF}"/>
              </a:ext>
            </a:extLst>
          </p:cNvPr>
          <p:cNvSpPr>
            <a:spLocks noGrp="1"/>
          </p:cNvSpPr>
          <p:nvPr>
            <p:ph type="body" sz="quarter" idx="15" hasCustomPrompt="1"/>
          </p:nvPr>
        </p:nvSpPr>
        <p:spPr>
          <a:xfrm>
            <a:off x="609143" y="3186224"/>
            <a:ext cx="1947247" cy="422223"/>
          </a:xfrm>
          <a:prstGeom prst="rect">
            <a:avLst/>
          </a:prstGeom>
        </p:spPr>
        <p:txBody>
          <a:bodyPr numCol="1"/>
          <a:lstStyle>
            <a:lvl1pPr>
              <a:defRPr sz="1600" b="1" i="0">
                <a:latin typeface="Nunito Sans" pitchFamily="2" charset="77"/>
              </a:defRPr>
            </a:lvl1pPr>
          </a:lstStyle>
          <a:p>
            <a:pPr lvl="0"/>
            <a:r>
              <a:rPr lang="en-US"/>
              <a:t>Title</a:t>
            </a:r>
          </a:p>
        </p:txBody>
      </p:sp>
      <p:sp>
        <p:nvSpPr>
          <p:cNvPr id="23" name="Picture Placeholder 21">
            <a:extLst>
              <a:ext uri="{FF2B5EF4-FFF2-40B4-BE49-F238E27FC236}">
                <a16:creationId xmlns:a16="http://schemas.microsoft.com/office/drawing/2014/main" id="{F90DC469-9B11-DB47-9E45-41032318D32C}"/>
              </a:ext>
            </a:extLst>
          </p:cNvPr>
          <p:cNvSpPr>
            <a:spLocks noGrp="1"/>
          </p:cNvSpPr>
          <p:nvPr>
            <p:ph type="pic" sz="quarter" idx="16"/>
          </p:nvPr>
        </p:nvSpPr>
        <p:spPr>
          <a:xfrm>
            <a:off x="671053" y="1257309"/>
            <a:ext cx="1539824" cy="1898855"/>
          </a:xfrm>
          <a:prstGeom prst="ellipse">
            <a:avLst/>
          </a:prstGeom>
          <a:ln w="28575">
            <a:solidFill>
              <a:schemeClr val="tx1">
                <a:lumMod val="60000"/>
                <a:lumOff val="40000"/>
              </a:schemeClr>
            </a:solidFill>
          </a:ln>
        </p:spPr>
        <p:txBody>
          <a:bodyPr/>
          <a:lstStyle/>
          <a:p>
            <a:endParaRPr lang="en-US"/>
          </a:p>
        </p:txBody>
      </p:sp>
      <p:sp>
        <p:nvSpPr>
          <p:cNvPr id="26" name="Text Placeholder 24">
            <a:extLst>
              <a:ext uri="{FF2B5EF4-FFF2-40B4-BE49-F238E27FC236}">
                <a16:creationId xmlns:a16="http://schemas.microsoft.com/office/drawing/2014/main" id="{F3018F7A-58B5-3F45-A279-A93852A5D250}"/>
              </a:ext>
            </a:extLst>
          </p:cNvPr>
          <p:cNvSpPr>
            <a:spLocks noGrp="1"/>
          </p:cNvSpPr>
          <p:nvPr>
            <p:ph type="body" sz="quarter" idx="17"/>
          </p:nvPr>
        </p:nvSpPr>
        <p:spPr>
          <a:xfrm>
            <a:off x="598531" y="3951902"/>
            <a:ext cx="2085677" cy="2220298"/>
          </a:xfrm>
          <a:prstGeom prst="rect">
            <a:avLst/>
          </a:prstGeom>
        </p:spPr>
        <p:txBody>
          <a:bodyPr numCol="1"/>
          <a:lstStyle>
            <a:lvl1pPr>
              <a:lnSpc>
                <a:spcPct val="100000"/>
              </a:lnSpc>
              <a:defRPr sz="1600" b="1" i="0">
                <a:latin typeface="Nunito Sans" pitchFamily="2" charset="77"/>
              </a:defRPr>
            </a:lvl1pPr>
            <a:lvl2pPr marL="9525" indent="0">
              <a:lnSpc>
                <a:spcPct val="100000"/>
              </a:lnSpc>
              <a:tabLst/>
              <a:defRPr sz="1400"/>
            </a:lvl2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21B01B98-0DEB-2E4A-93E7-B3E6C770DB96}"/>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182AEDF7-CD55-4CC8-916D-D5CED2748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6" name="Rectangle 15">
            <a:extLst>
              <a:ext uri="{FF2B5EF4-FFF2-40B4-BE49-F238E27FC236}">
                <a16:creationId xmlns:a16="http://schemas.microsoft.com/office/drawing/2014/main" id="{2049A248-5AEE-4C18-A0DA-AFAF9A67CC40}"/>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Tree>
    <p:extLst>
      <p:ext uri="{BB962C8B-B14F-4D97-AF65-F5344CB8AC3E}">
        <p14:creationId xmlns:p14="http://schemas.microsoft.com/office/powerpoint/2010/main" val="3119073814"/>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BFDB44-CB7B-41EB-A646-59C6BC0F4C53}"/>
              </a:ext>
            </a:extLst>
          </p:cNvPr>
          <p:cNvSpPr>
            <a:spLocks noGrp="1"/>
          </p:cNvSpPr>
          <p:nvPr>
            <p:ph type="dt" sz="half" idx="10"/>
          </p:nvPr>
        </p:nvSpPr>
        <p:spPr>
          <a:xfrm>
            <a:off x="-37143" y="0"/>
            <a:ext cx="0" cy="0"/>
          </a:xfrm>
        </p:spPr>
        <p:txBody>
          <a:bodyPr vert="horz" lIns="0" tIns="0" rIns="0" bIns="0" rtlCol="0" anchor="ctr" anchorCtr="0"/>
          <a:lstStyle>
            <a:lvl1pPr>
              <a:defRPr lang="en-US" sz="100" smtClean="0">
                <a:noFill/>
              </a:defRPr>
            </a:lvl1pPr>
          </a:lstStyle>
          <a:p>
            <a:pPr algn="l"/>
            <a:endParaRPr lang="en-US"/>
          </a:p>
        </p:txBody>
      </p:sp>
      <p:sp>
        <p:nvSpPr>
          <p:cNvPr id="4" name="Footer Placeholder 3">
            <a:extLst>
              <a:ext uri="{FF2B5EF4-FFF2-40B4-BE49-F238E27FC236}">
                <a16:creationId xmlns:a16="http://schemas.microsoft.com/office/drawing/2014/main" id="{9B3275FA-AAA9-4F31-A93E-347E37F85C26}"/>
              </a:ext>
            </a:extLst>
          </p:cNvPr>
          <p:cNvSpPr>
            <a:spLocks noGrp="1"/>
          </p:cNvSpPr>
          <p:nvPr>
            <p:ph type="ftr" sz="quarter" idx="11"/>
          </p:nvPr>
        </p:nvSpPr>
        <p:spPr>
          <a:xfrm>
            <a:off x="-37143" y="0"/>
            <a:ext cx="0" cy="0"/>
          </a:xfrm>
        </p:spPr>
        <p:txBody>
          <a:bodyPr/>
          <a:lstStyle>
            <a:lvl1pPr>
              <a:defRPr sz="100">
                <a:noFill/>
              </a:defRPr>
            </a:lvl1pPr>
          </a:lstStyle>
          <a:p>
            <a:r>
              <a:rPr lang="en-GB"/>
              <a:t>Presentation to Shawbrook</a:t>
            </a:r>
          </a:p>
        </p:txBody>
      </p:sp>
      <p:sp>
        <p:nvSpPr>
          <p:cNvPr id="5" name="Slide Number Placeholder 4">
            <a:extLst>
              <a:ext uri="{FF2B5EF4-FFF2-40B4-BE49-F238E27FC236}">
                <a16:creationId xmlns:a16="http://schemas.microsoft.com/office/drawing/2014/main" id="{7068C2E0-1599-4752-9F16-44365621E534}"/>
              </a:ext>
            </a:extLst>
          </p:cNvPr>
          <p:cNvSpPr>
            <a:spLocks noGrp="1"/>
          </p:cNvSpPr>
          <p:nvPr>
            <p:ph type="sldNum" sz="quarter" idx="12"/>
          </p:nvPr>
        </p:nvSpPr>
        <p:spPr>
          <a:xfrm>
            <a:off x="-37143" y="0"/>
            <a:ext cx="0" cy="0"/>
          </a:xfrm>
        </p:spPr>
        <p:txBody>
          <a:bodyPr vert="horz" lIns="0" tIns="0" rIns="0" bIns="0" rtlCol="0" anchor="ctr" anchorCtr="0"/>
          <a:lstStyle>
            <a:lvl1pPr>
              <a:defRPr lang="en-US" sz="100" smtClean="0">
                <a:noFill/>
                <a:latin typeface="+mn-lt"/>
                <a:cs typeface="+mn-cs"/>
              </a:defRPr>
            </a:lvl1pPr>
          </a:lstStyle>
          <a:p>
            <a:pPr algn="l"/>
            <a:fld id="{52077610-26DF-472D-B24E-7EE9EE6D6E6A}" type="slidenum">
              <a:rPr lang="en-US" smtClean="0"/>
              <a:pPr algn="l"/>
              <a:t>‹#›</a:t>
            </a:fld>
            <a:endParaRPr lang="en-US"/>
          </a:p>
        </p:txBody>
      </p:sp>
      <p:sp>
        <p:nvSpPr>
          <p:cNvPr id="6" name="UpSlide Options" descr="{&#10;  &quot;NoBreadcrumb&quot;: true,&#10;  &quot;NoBreadcrumbNorReminder&quot;: true,&#10;  &quot;MinimumUpSlideVersion&quot;: &quot;0.0.0.0&quot;&#10;}" hidden="1">
            <a:extLst>
              <a:ext uri="{FF2B5EF4-FFF2-40B4-BE49-F238E27FC236}">
                <a16:creationId xmlns:a16="http://schemas.microsoft.com/office/drawing/2014/main" id="{4D8F25F9-E384-B45E-659E-569488B0EC0F}"/>
              </a:ext>
            </a:extLst>
          </p:cNvPr>
          <p:cNvSpPr/>
          <p:nvPr userDrawn="1"/>
        </p:nvSpPr>
        <p:spPr>
          <a:xfrm>
            <a:off x="9906000" y="6858000"/>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GB" sz="800"/>
          </a:p>
        </p:txBody>
      </p:sp>
    </p:spTree>
    <p:extLst>
      <p:ext uri="{BB962C8B-B14F-4D97-AF65-F5344CB8AC3E}">
        <p14:creationId xmlns:p14="http://schemas.microsoft.com/office/powerpoint/2010/main" val="33371942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87C9A7-ED29-4E5D-950E-D3ED035D21B4}"/>
              </a:ext>
            </a:extLst>
          </p:cNvPr>
          <p:cNvSpPr>
            <a:spLocks noGrp="1"/>
          </p:cNvSpPr>
          <p:nvPr>
            <p:ph type="dt" sz="half" idx="10"/>
          </p:nvPr>
        </p:nvSpPr>
        <p:spPr>
          <a:xfrm>
            <a:off x="-37143" y="0"/>
            <a:ext cx="0" cy="0"/>
          </a:xfrm>
        </p:spPr>
        <p:txBody>
          <a:bodyPr/>
          <a:lstStyle>
            <a:lvl1pPr>
              <a:defRPr sz="100">
                <a:noFill/>
              </a:defRPr>
            </a:lvl1pPr>
          </a:lstStyle>
          <a:p>
            <a:endParaRPr lang="en-GB" sz="100"/>
          </a:p>
        </p:txBody>
      </p:sp>
      <p:sp>
        <p:nvSpPr>
          <p:cNvPr id="4" name="Footer Placeholder 3">
            <a:extLst>
              <a:ext uri="{FF2B5EF4-FFF2-40B4-BE49-F238E27FC236}">
                <a16:creationId xmlns:a16="http://schemas.microsoft.com/office/drawing/2014/main" id="{B9E22FF9-D511-4A0A-8458-ABE0B9E5E3E9}"/>
              </a:ext>
            </a:extLst>
          </p:cNvPr>
          <p:cNvSpPr>
            <a:spLocks noGrp="1"/>
          </p:cNvSpPr>
          <p:nvPr>
            <p:ph type="ftr" sz="quarter" idx="11"/>
          </p:nvPr>
        </p:nvSpPr>
        <p:spPr>
          <a:xfrm>
            <a:off x="-37143" y="0"/>
            <a:ext cx="0" cy="0"/>
          </a:xfrm>
        </p:spPr>
        <p:txBody>
          <a:bodyPr/>
          <a:lstStyle>
            <a:lvl1pPr>
              <a:defRPr sz="100">
                <a:noFill/>
              </a:defRPr>
            </a:lvl1pPr>
          </a:lstStyle>
          <a:p>
            <a:r>
              <a:rPr lang="en-GB" sz="100"/>
              <a:t>Presentation to Shawbrook</a:t>
            </a:r>
          </a:p>
        </p:txBody>
      </p:sp>
      <p:sp>
        <p:nvSpPr>
          <p:cNvPr id="6" name="Slide Number Placeholder 5">
            <a:extLst>
              <a:ext uri="{FF2B5EF4-FFF2-40B4-BE49-F238E27FC236}">
                <a16:creationId xmlns:a16="http://schemas.microsoft.com/office/drawing/2014/main" id="{73B447CA-9EF6-42C5-B08D-FC791758724F}"/>
              </a:ext>
            </a:extLst>
          </p:cNvPr>
          <p:cNvSpPr>
            <a:spLocks noGrp="1"/>
          </p:cNvSpPr>
          <p:nvPr>
            <p:ph type="sldNum" sz="quarter" idx="12"/>
          </p:nvPr>
        </p:nvSpPr>
        <p:spPr>
          <a:xfrm>
            <a:off x="-37143" y="0"/>
            <a:ext cx="0" cy="0"/>
          </a:xfrm>
        </p:spPr>
        <p:txBody>
          <a:bodyPr/>
          <a:lstStyle>
            <a:lvl1pPr>
              <a:defRPr sz="100">
                <a:noFill/>
              </a:defRPr>
            </a:lvl1pPr>
          </a:lstStyle>
          <a:p>
            <a:fld id="{52077610-26DF-472D-B24E-7EE9EE6D6E6A}" type="slidenum">
              <a:rPr lang="en-US" smtClean="0"/>
              <a:pPr/>
              <a:t>‹#›</a:t>
            </a:fld>
            <a:endParaRPr lang="en-US"/>
          </a:p>
        </p:txBody>
      </p:sp>
      <p:sp>
        <p:nvSpPr>
          <p:cNvPr id="8" name="TextBox 7">
            <a:extLst>
              <a:ext uri="{FF2B5EF4-FFF2-40B4-BE49-F238E27FC236}">
                <a16:creationId xmlns:a16="http://schemas.microsoft.com/office/drawing/2014/main" id="{8EFEE632-9069-43D4-8ADE-8B791F428BF2}"/>
              </a:ext>
            </a:extLst>
          </p:cNvPr>
          <p:cNvSpPr txBox="1">
            <a:spLocks/>
          </p:cNvSpPr>
          <p:nvPr userDrawn="1"/>
        </p:nvSpPr>
        <p:spPr>
          <a:xfrm>
            <a:off x="718244" y="1700213"/>
            <a:ext cx="4714323" cy="215444"/>
          </a:xfrm>
          <a:prstGeom prst="rect">
            <a:avLst/>
          </a:prstGeom>
          <a:noFill/>
        </p:spPr>
        <p:txBody>
          <a:bodyPr wrap="square" lIns="0" tIns="0" rIns="0" bIns="0" rtlCol="0">
            <a:spAutoFit/>
          </a:bodyPr>
          <a:lstStyle/>
          <a:p>
            <a:pPr algn="l"/>
            <a:r>
              <a:rPr lang="en-US" sz="1400" noProof="0">
                <a:solidFill>
                  <a:schemeClr val="tx1"/>
                </a:solidFill>
              </a:rPr>
              <a:t>For more information, please contact:</a:t>
            </a:r>
          </a:p>
        </p:txBody>
      </p:sp>
      <p:sp>
        <p:nvSpPr>
          <p:cNvPr id="13" name="TextBox 12">
            <a:extLst>
              <a:ext uri="{FF2B5EF4-FFF2-40B4-BE49-F238E27FC236}">
                <a16:creationId xmlns:a16="http://schemas.microsoft.com/office/drawing/2014/main" id="{991191EA-36F8-4FBB-A55C-42C1D4842398}"/>
              </a:ext>
            </a:extLst>
          </p:cNvPr>
          <p:cNvSpPr txBox="1">
            <a:spLocks/>
          </p:cNvSpPr>
          <p:nvPr userDrawn="1"/>
        </p:nvSpPr>
        <p:spPr>
          <a:xfrm>
            <a:off x="718244" y="5312958"/>
            <a:ext cx="8766817" cy="1114664"/>
          </a:xfrm>
          <a:prstGeom prst="rect">
            <a:avLst/>
          </a:prstGeom>
          <a:noFill/>
        </p:spPr>
        <p:txBody>
          <a:bodyPr wrap="square" lIns="0" tIns="0" rIns="0" bIns="0" rtlCol="0">
            <a:spAutoFit/>
          </a:bodyPr>
          <a:lstStyle/>
          <a:p>
            <a:pPr marL="0" marR="0" lvl="0" indent="0" algn="l" defTabSz="664666" rtl="0" eaLnBrk="1" fontAlgn="auto" latinLnBrk="0" hangingPunct="1">
              <a:lnSpc>
                <a:spcPct val="100000"/>
              </a:lnSpc>
              <a:spcBef>
                <a:spcPts val="436"/>
              </a:spcBef>
              <a:spcAft>
                <a:spcPts val="0"/>
              </a:spcAft>
              <a:buClrTx/>
              <a:buSzTx/>
              <a:buFontTx/>
              <a:buNone/>
              <a:tabLst/>
              <a:defRPr/>
            </a:pPr>
            <a:r>
              <a:rPr lang="en-US" sz="800" b="1" kern="7500" spc="58" baseline="0" noProof="0">
                <a:solidFill>
                  <a:schemeClr val="tx1"/>
                </a:solidFill>
                <a:latin typeface="+mn-lt"/>
                <a:ea typeface="+mn-ea"/>
                <a:cs typeface="+mn-cs"/>
              </a:rPr>
              <a:t>About Kroll</a:t>
            </a:r>
          </a:p>
          <a:p>
            <a:pPr>
              <a:spcBef>
                <a:spcPts val="436"/>
              </a:spcBef>
              <a:spcAft>
                <a:spcPts val="436"/>
              </a:spcAft>
            </a:pPr>
            <a:r>
              <a:rPr lang="en-US" sz="730" b="0" i="0" u="none" strike="noStrike" cap="none">
                <a:solidFill>
                  <a:schemeClr val="tx1"/>
                </a:solidFill>
                <a:effectLst/>
                <a:latin typeface="Nunito Sans" pitchFamily="2" charset="77"/>
                <a:ea typeface="Arial"/>
                <a:cs typeface="Arial"/>
                <a:sym typeface="Arial"/>
              </a:rPr>
              <a:t>Kroll provides proprietary data, technology and insights to help our clients stay ahead of complex demands related to risk, governance and growth. Our solutions deliver a powerful competitive advantage, enabling faster, smarter and more sustainable decisions. With 5,000 experts around the world, we create value and impact for our clients and communities. To learn more, visit </a:t>
            </a:r>
            <a:r>
              <a:rPr lang="en-US" sz="730" b="0" i="0" u="none" strike="noStrike" cap="none">
                <a:solidFill>
                  <a:schemeClr val="bg2"/>
                </a:solidFill>
                <a:effectLst/>
                <a:latin typeface="Nunito Sans" pitchFamily="2" charset="77"/>
                <a:ea typeface="Arial"/>
                <a:cs typeface="Arial"/>
                <a:sym typeface="Arial"/>
                <a:hlinkClick r:id="rId2">
                  <a:extLst>
                    <a:ext uri="{A12FA001-AC4F-418D-AE19-62706E023703}">
                      <ahyp:hlinkClr xmlns:ahyp="http://schemas.microsoft.com/office/drawing/2018/hyperlinkcolor" val="tx"/>
                    </a:ext>
                  </a:extLst>
                </a:hlinkClick>
              </a:rPr>
              <a:t>www.kroll.com</a:t>
            </a:r>
            <a:r>
              <a:rPr lang="en-US" sz="730" b="0" i="0" u="none" strike="noStrike" cap="none">
                <a:solidFill>
                  <a:schemeClr val="tx1"/>
                </a:solidFill>
                <a:effectLst/>
                <a:latin typeface="Nunito Sans" pitchFamily="2" charset="77"/>
                <a:ea typeface="Arial"/>
                <a:cs typeface="Arial"/>
                <a:sym typeface="Arial"/>
              </a:rPr>
              <a:t>.</a:t>
            </a:r>
          </a:p>
          <a:p>
            <a:pPr>
              <a:spcAft>
                <a:spcPts val="436"/>
              </a:spcAft>
            </a:pPr>
            <a:r>
              <a:rPr lang="en-US" sz="730" b="0" i="1" u="none" strike="noStrike" cap="none">
                <a:solidFill>
                  <a:schemeClr val="tx1"/>
                </a:solidFill>
                <a:effectLst/>
                <a:latin typeface="Nunito Sans" pitchFamily="2" charset="77"/>
                <a:ea typeface="Arial"/>
                <a:cs typeface="Arial"/>
                <a:sym typeface="Arial"/>
              </a:rPr>
              <a:t>M&amp;A advisory, capital raising and secondary market advisory services in the United States are provided by Kroll Securities, LLC (member FINRA/SIPC). M&amp;A advisory, capital raising and secondary market advisory services in the United Kingdom are provided by Kroll Securities Ltd., which is authorized and regulated by the Financial Conduct Authority (FCA). Valuation Advisory Services in India are provided by Duff &amp; Phelps India Private Limited under a category 1 merchant banker license issued by the Securities and Exchange Board of India.</a:t>
            </a:r>
            <a:endParaRPr lang="en-US" sz="730" b="0" i="1" u="none" strike="noStrike" kern="1200" cap="none" noProof="0">
              <a:solidFill>
                <a:schemeClr val="tx1"/>
              </a:solidFill>
              <a:effectLst/>
              <a:latin typeface="+mn-lt"/>
              <a:ea typeface="+mn-ea"/>
              <a:cs typeface="+mn-cs"/>
              <a:sym typeface="Arial"/>
            </a:endParaRPr>
          </a:p>
          <a:p>
            <a:pPr>
              <a:spcAft>
                <a:spcPts val="0"/>
              </a:spcAft>
            </a:pPr>
            <a:r>
              <a:rPr lang="en-US" sz="730" i="1" kern="1200" noProof="0">
                <a:solidFill>
                  <a:schemeClr val="tx1"/>
                </a:solidFill>
                <a:effectLst/>
                <a:latin typeface="+mn-lt"/>
                <a:ea typeface="+mn-ea"/>
                <a:cs typeface="+mn-cs"/>
              </a:rPr>
              <a:t>© 2022 Kroll, LLC. All rights reserved.</a:t>
            </a:r>
          </a:p>
          <a:p>
            <a:pPr marL="0" marR="0" lvl="0" indent="0" algn="l" defTabSz="664666" rtl="0" eaLnBrk="1" fontAlgn="auto" latinLnBrk="0" hangingPunct="1">
              <a:lnSpc>
                <a:spcPct val="100000"/>
              </a:lnSpc>
              <a:spcBef>
                <a:spcPts val="436"/>
              </a:spcBef>
              <a:spcAft>
                <a:spcPts val="0"/>
              </a:spcAft>
              <a:buClrTx/>
              <a:buSzTx/>
              <a:buFontTx/>
              <a:buNone/>
              <a:tabLst/>
              <a:defRPr/>
            </a:pPr>
            <a:r>
              <a:rPr lang="en-US" sz="730" i="1" kern="1200" noProof="0">
                <a:solidFill>
                  <a:schemeClr val="tx1"/>
                </a:solidFill>
                <a:effectLst/>
                <a:latin typeface="+mn-lt"/>
                <a:ea typeface="+mn-ea"/>
                <a:cs typeface="+mn-cs"/>
              </a:rPr>
              <a:t>.</a:t>
            </a:r>
          </a:p>
        </p:txBody>
      </p:sp>
      <p:sp>
        <p:nvSpPr>
          <p:cNvPr id="9" name="Freeform 5">
            <a:extLst>
              <a:ext uri="{FF2B5EF4-FFF2-40B4-BE49-F238E27FC236}">
                <a16:creationId xmlns:a16="http://schemas.microsoft.com/office/drawing/2014/main" id="{64C8D39F-6F9D-0DC3-11FD-5A2B14C54C09}"/>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8"/>
          </a:p>
        </p:txBody>
      </p:sp>
      <p:pic>
        <p:nvPicPr>
          <p:cNvPr id="11" name="Picture 10" descr="A picture containing text, clipart&#10;&#10;Description automatically generated">
            <a:extLst>
              <a:ext uri="{FF2B5EF4-FFF2-40B4-BE49-F238E27FC236}">
                <a16:creationId xmlns:a16="http://schemas.microsoft.com/office/drawing/2014/main" id="{9696221E-A656-4180-6235-D90DB23C9E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244" y="692151"/>
            <a:ext cx="1836423" cy="421697"/>
          </a:xfrm>
          <a:prstGeom prst="rect">
            <a:avLst/>
          </a:prstGeom>
        </p:spPr>
      </p:pic>
      <p:sp>
        <p:nvSpPr>
          <p:cNvPr id="16" name="Title 15">
            <a:extLst>
              <a:ext uri="{FF2B5EF4-FFF2-40B4-BE49-F238E27FC236}">
                <a16:creationId xmlns:a16="http://schemas.microsoft.com/office/drawing/2014/main" id="{90BAA69D-0E81-F5F3-4AC9-608BBF317BAF}"/>
              </a:ext>
            </a:extLst>
          </p:cNvPr>
          <p:cNvSpPr>
            <a:spLocks noGrp="1"/>
          </p:cNvSpPr>
          <p:nvPr>
            <p:ph type="title"/>
          </p:nvPr>
        </p:nvSpPr>
        <p:spPr>
          <a:xfrm>
            <a:off x="-37143" y="0"/>
            <a:ext cx="0" cy="0"/>
          </a:xfrm>
        </p:spPr>
        <p:txBody>
          <a:bodyPr vert="horz" lIns="0" tIns="0" rIns="0" bIns="0" rtlCol="0" anchor="ctr"/>
          <a:lstStyle>
            <a:lvl1pPr>
              <a:defRPr lang="en-GB" sz="100">
                <a:noFill/>
                <a:latin typeface="+mn-lt"/>
                <a:ea typeface="+mn-ea"/>
                <a:cs typeface="+mn-cs"/>
              </a:defRPr>
            </a:lvl1pPr>
          </a:lstStyle>
          <a:p>
            <a:pPr marL="0" lvl="0" algn="r" defTabSz="457200"/>
            <a:r>
              <a:rPr lang="en-US"/>
              <a:t>Click to edit Master title style</a:t>
            </a:r>
            <a:endParaRPr lang="en-GB"/>
          </a:p>
        </p:txBody>
      </p:sp>
      <p:sp>
        <p:nvSpPr>
          <p:cNvPr id="7" name="UpSlide Options" descr="{&#10;  &quot;NoBreadcrumb&quot;: true,&#10;  &quot;NoBreadcrumbNorReminder&quot;: true,&#10;  &quot;MinimumUpSlideVersion&quot;: &quot;0.0.0.0&quot;&#10;}" hidden="1">
            <a:extLst>
              <a:ext uri="{FF2B5EF4-FFF2-40B4-BE49-F238E27FC236}">
                <a16:creationId xmlns:a16="http://schemas.microsoft.com/office/drawing/2014/main" id="{3678539C-F728-D59D-50B9-713302D1FB37}"/>
              </a:ext>
            </a:extLst>
          </p:cNvPr>
          <p:cNvSpPr/>
          <p:nvPr userDrawn="1"/>
        </p:nvSpPr>
        <p:spPr>
          <a:xfrm>
            <a:off x="9906000" y="6858000"/>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GB" sz="800"/>
          </a:p>
        </p:txBody>
      </p:sp>
    </p:spTree>
    <p:extLst>
      <p:ext uri="{BB962C8B-B14F-4D97-AF65-F5344CB8AC3E}">
        <p14:creationId xmlns:p14="http://schemas.microsoft.com/office/powerpoint/2010/main" val="2941185885"/>
      </p:ext>
    </p:extLst>
  </p:cSld>
  <p:clrMapOvr>
    <a:masterClrMapping/>
  </p:clrMapOvr>
  <p:extLst>
    <p:ext uri="{DCECCB84-F9BA-43D5-87BE-67443E8EF086}">
      <p15:sldGuideLst xmlns:p15="http://schemas.microsoft.com/office/powerpoint/2012/main">
        <p15:guide id="1" pos="439">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able of Contents (Automat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ADEFFD-56B8-4BE5-947D-3434FBE5D097}"/>
              </a:ext>
            </a:extLst>
          </p:cNvPr>
          <p:cNvSpPr>
            <a:spLocks noGrp="1"/>
          </p:cNvSpPr>
          <p:nvPr>
            <p:ph type="title" hasCustomPrompt="1"/>
          </p:nvPr>
        </p:nvSpPr>
        <p:spPr/>
        <p:txBody>
          <a:bodyPr/>
          <a:lstStyle>
            <a:lvl1pPr>
              <a:defRPr/>
            </a:lvl1pPr>
          </a:lstStyle>
          <a:p>
            <a:r>
              <a:rPr lang="en-US"/>
              <a:t>Contents</a:t>
            </a:r>
            <a:endParaRPr lang="en-GB"/>
          </a:p>
        </p:txBody>
      </p:sp>
      <p:cxnSp>
        <p:nvCxnSpPr>
          <p:cNvPr id="7" name="Straight Connector 6">
            <a:extLst>
              <a:ext uri="{FF2B5EF4-FFF2-40B4-BE49-F238E27FC236}">
                <a16:creationId xmlns:a16="http://schemas.microsoft.com/office/drawing/2014/main" id="{F30D067E-9A0D-55CC-21B2-96328762C65C}"/>
              </a:ext>
            </a:extLst>
          </p:cNvPr>
          <p:cNvCxnSpPr>
            <a:cxnSpLocks/>
          </p:cNvCxnSpPr>
          <p:nvPr userDrawn="1"/>
        </p:nvCxnSpPr>
        <p:spPr>
          <a:xfrm>
            <a:off x="6958937" y="1557338"/>
            <a:ext cx="0" cy="3600450"/>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sp>
        <p:nvSpPr>
          <p:cNvPr id="9" name="Text Placeholder 8">
            <a:extLst>
              <a:ext uri="{FF2B5EF4-FFF2-40B4-BE49-F238E27FC236}">
                <a16:creationId xmlns:a16="http://schemas.microsoft.com/office/drawing/2014/main" id="{45DE26D0-7B3B-09A7-4913-C2A4C0428450}"/>
              </a:ext>
            </a:extLst>
          </p:cNvPr>
          <p:cNvSpPr>
            <a:spLocks noGrp="1"/>
          </p:cNvSpPr>
          <p:nvPr>
            <p:ph type="body" sz="quarter" idx="13"/>
          </p:nvPr>
        </p:nvSpPr>
        <p:spPr>
          <a:xfrm>
            <a:off x="7144506" y="1557338"/>
            <a:ext cx="2340555"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7EDE3ADC-FCCA-FF0F-9023-A0BD600E2C5B}"/>
              </a:ext>
            </a:extLst>
          </p:cNvPr>
          <p:cNvSpPr/>
          <p:nvPr userDrawn="1"/>
        </p:nvSpPr>
        <p:spPr>
          <a:xfrm>
            <a:off x="383921" y="188640"/>
            <a:ext cx="74294"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GB" sz="800"/>
          </a:p>
        </p:txBody>
      </p:sp>
      <p:sp>
        <p:nvSpPr>
          <p:cNvPr id="8" name="Date Placeholder 7">
            <a:extLst>
              <a:ext uri="{FF2B5EF4-FFF2-40B4-BE49-F238E27FC236}">
                <a16:creationId xmlns:a16="http://schemas.microsoft.com/office/drawing/2014/main" id="{A7CA46D5-8919-B3B2-5CDA-F61A71AEE750}"/>
              </a:ext>
            </a:extLst>
          </p:cNvPr>
          <p:cNvSpPr>
            <a:spLocks noGrp="1"/>
          </p:cNvSpPr>
          <p:nvPr>
            <p:ph type="dt" sz="half" idx="14"/>
          </p:nvPr>
        </p:nvSpPr>
        <p:spPr/>
        <p:txBody>
          <a:bodyPr/>
          <a:lstStyle/>
          <a:p>
            <a:endParaRPr lang="en-GB"/>
          </a:p>
        </p:txBody>
      </p:sp>
      <p:sp>
        <p:nvSpPr>
          <p:cNvPr id="10" name="Footer Placeholder 9">
            <a:extLst>
              <a:ext uri="{FF2B5EF4-FFF2-40B4-BE49-F238E27FC236}">
                <a16:creationId xmlns:a16="http://schemas.microsoft.com/office/drawing/2014/main" id="{8D99A86F-492C-11AD-A5CC-CDD7DC6E61AD}"/>
              </a:ext>
            </a:extLst>
          </p:cNvPr>
          <p:cNvSpPr>
            <a:spLocks noGrp="1"/>
          </p:cNvSpPr>
          <p:nvPr>
            <p:ph type="ftr" sz="quarter" idx="15"/>
          </p:nvPr>
        </p:nvSpPr>
        <p:spPr/>
        <p:txBody>
          <a:bodyPr/>
          <a:lstStyle/>
          <a:p>
            <a:r>
              <a:rPr lang="en-GB"/>
              <a:t>Presentation to Shawbrook</a:t>
            </a:r>
          </a:p>
        </p:txBody>
      </p:sp>
      <p:sp>
        <p:nvSpPr>
          <p:cNvPr id="11" name="Slide Number Placeholder 10">
            <a:extLst>
              <a:ext uri="{FF2B5EF4-FFF2-40B4-BE49-F238E27FC236}">
                <a16:creationId xmlns:a16="http://schemas.microsoft.com/office/drawing/2014/main" id="{720F2800-4EA3-186F-F87A-3E520091B45B}"/>
              </a:ext>
            </a:extLst>
          </p:cNvPr>
          <p:cNvSpPr>
            <a:spLocks noGrp="1"/>
          </p:cNvSpPr>
          <p:nvPr>
            <p:ph type="sldNum" sz="quarter" idx="16"/>
          </p:nvPr>
        </p:nvSpPr>
        <p:spPr/>
        <p:txBody>
          <a:bodyPr/>
          <a:lstStyle/>
          <a:p>
            <a:fld id="{52077610-26DF-472D-B24E-7EE9EE6D6E6A}" type="slidenum">
              <a:rPr lang="en-US" smtClean="0"/>
              <a:pPr/>
              <a:t>‹#›</a:t>
            </a:fld>
            <a:endParaRPr lang="en-US"/>
          </a:p>
        </p:txBody>
      </p:sp>
    </p:spTree>
    <p:extLst>
      <p:ext uri="{BB962C8B-B14F-4D97-AF65-F5344CB8AC3E}">
        <p14:creationId xmlns:p14="http://schemas.microsoft.com/office/powerpoint/2010/main" val="740984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Divider (Automate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F0368A4-3B32-AA05-C4A5-A18FC5C5DA41}"/>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1B2216C0-B120-F769-C4DE-C4C40A4914A4}"/>
              </a:ext>
            </a:extLst>
          </p:cNvPr>
          <p:cNvSpPr>
            <a:spLocks noGrp="1"/>
          </p:cNvSpPr>
          <p:nvPr>
            <p:ph type="ftr" sz="quarter" idx="11"/>
          </p:nvPr>
        </p:nvSpPr>
        <p:spPr>
          <a:xfrm>
            <a:off x="-37143" y="0"/>
            <a:ext cx="0" cy="0"/>
          </a:xfrm>
        </p:spPr>
        <p:txBody>
          <a:bodyPr/>
          <a:lstStyle>
            <a:lvl1pPr>
              <a:defRPr sz="100">
                <a:noFill/>
              </a:defRPr>
            </a:lvl1pPr>
          </a:lstStyle>
          <a:p>
            <a:r>
              <a:rPr lang="en-GB"/>
              <a:t>Presentation to Shawbrook</a:t>
            </a:r>
          </a:p>
        </p:txBody>
      </p:sp>
      <p:pic>
        <p:nvPicPr>
          <p:cNvPr id="16" name="Picture 15" descr="A picture containing text, clipart&#10;&#10;Description automatically generated">
            <a:extLst>
              <a:ext uri="{FF2B5EF4-FFF2-40B4-BE49-F238E27FC236}">
                <a16:creationId xmlns:a16="http://schemas.microsoft.com/office/drawing/2014/main" id="{EE9A33A1-F037-28EF-BC43-1C0FC46B8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1039" y="6569743"/>
            <a:ext cx="405135" cy="90000"/>
          </a:xfrm>
          <a:prstGeom prst="rect">
            <a:avLst/>
          </a:prstGeom>
        </p:spPr>
      </p:pic>
      <p:sp>
        <p:nvSpPr>
          <p:cNvPr id="19" name="Title 18">
            <a:extLst>
              <a:ext uri="{FF2B5EF4-FFF2-40B4-BE49-F238E27FC236}">
                <a16:creationId xmlns:a16="http://schemas.microsoft.com/office/drawing/2014/main" id="{171D02E0-D1BD-C1EC-CCF2-CEA16C168C1B}"/>
              </a:ext>
            </a:extLst>
          </p:cNvPr>
          <p:cNvSpPr>
            <a:spLocks noGrp="1"/>
          </p:cNvSpPr>
          <p:nvPr>
            <p:ph type="title"/>
          </p:nvPr>
        </p:nvSpPr>
        <p:spPr>
          <a:xfrm>
            <a:off x="-37143" y="0"/>
            <a:ext cx="0" cy="0"/>
          </a:xfrm>
        </p:spPr>
        <p:txBody>
          <a:bodyPr vert="horz" lIns="0" tIns="0" rIns="0" bIns="0" rtlCol="0" anchor="ctr"/>
          <a:lstStyle>
            <a:lvl1pPr>
              <a:defRPr lang="en-GB" sz="100">
                <a:noFill/>
                <a:latin typeface="+mn-lt"/>
                <a:ea typeface="+mn-ea"/>
                <a:cs typeface="+mn-cs"/>
              </a:defRPr>
            </a:lvl1pPr>
          </a:lstStyle>
          <a:p>
            <a:pPr marL="0" lvl="0" algn="r" defTabSz="457200"/>
            <a:r>
              <a:rPr lang="en-US"/>
              <a:t>Click to edit Master title style</a:t>
            </a:r>
            <a:endParaRPr lang="en-GB"/>
          </a:p>
        </p:txBody>
      </p:sp>
      <p:sp>
        <p:nvSpPr>
          <p:cNvPr id="4" name="Freeform 11">
            <a:extLst>
              <a:ext uri="{FF2B5EF4-FFF2-40B4-BE49-F238E27FC236}">
                <a16:creationId xmlns:a16="http://schemas.microsoft.com/office/drawing/2014/main" id="{E2435D8F-2A7C-ABD8-915D-4939410B7E6A}"/>
              </a:ext>
            </a:extLst>
          </p:cNvPr>
          <p:cNvSpPr/>
          <p:nvPr userDrawn="1"/>
        </p:nvSpPr>
        <p:spPr>
          <a:xfrm>
            <a:off x="-6527" y="53672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12">
            <a:extLst>
              <a:ext uri="{FF2B5EF4-FFF2-40B4-BE49-F238E27FC236}">
                <a16:creationId xmlns:a16="http://schemas.microsoft.com/office/drawing/2014/main" id="{4402BF2F-78F7-9094-0C15-AD8A5DFB8A8F}"/>
              </a:ext>
            </a:extLst>
          </p:cNvPr>
          <p:cNvSpPr/>
          <p:nvPr userDrawn="1"/>
        </p:nvSpPr>
        <p:spPr>
          <a:xfrm>
            <a:off x="8627884" y="-3175"/>
            <a:ext cx="1283277"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678924631"/>
      </p:ext>
    </p:extLst>
  </p:cSld>
  <p:clrMapOvr>
    <a:masterClrMapping/>
  </p:clrMapOvr>
  <p:extLst>
    <p:ext uri="{DCECCB84-F9BA-43D5-87BE-67443E8EF086}">
      <p15:sldGuideLst xmlns:p15="http://schemas.microsoft.com/office/powerpoint/2012/main">
        <p15:guide id="1" pos="439">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Two Column Long Text No Intr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AFDD845-9A9F-4F43-AF95-5B924F5CE663}"/>
              </a:ext>
            </a:extLst>
          </p:cNvPr>
          <p:cNvSpPr>
            <a:spLocks noGrp="1"/>
          </p:cNvSpPr>
          <p:nvPr>
            <p:ph type="dt" sz="half" idx="10"/>
          </p:nvPr>
        </p:nvSpPr>
        <p:spPr/>
        <p:txBody>
          <a:bodyPr/>
          <a:lstStyle>
            <a:lvl1pPr>
              <a:defRPr>
                <a:solidFill>
                  <a:schemeClr val="tx1"/>
                </a:solidFill>
              </a:defRPr>
            </a:lvl1pPr>
          </a:lstStyle>
          <a:p>
            <a:endParaRPr lang="en-US"/>
          </a:p>
        </p:txBody>
      </p:sp>
      <p:sp>
        <p:nvSpPr>
          <p:cNvPr id="5" name="Slide Number Placeholder 4">
            <a:extLst>
              <a:ext uri="{FF2B5EF4-FFF2-40B4-BE49-F238E27FC236}">
                <a16:creationId xmlns:a16="http://schemas.microsoft.com/office/drawing/2014/main" id="{7F77201A-3AB9-4239-AD66-DFD21B1E932A}"/>
              </a:ext>
            </a:extLst>
          </p:cNvPr>
          <p:cNvSpPr>
            <a:spLocks noGrp="1"/>
          </p:cNvSpPr>
          <p:nvPr>
            <p:ph type="sldNum" sz="quarter" idx="12"/>
          </p:nvPr>
        </p:nvSpPr>
        <p:spPr/>
        <p:txBody>
          <a:bodyPr/>
          <a:lstStyle>
            <a:lvl1pPr>
              <a:defRPr>
                <a:solidFill>
                  <a:schemeClr val="tx1"/>
                </a:solidFill>
              </a:defRPr>
            </a:lvl1pPr>
          </a:lstStyle>
          <a:p>
            <a:fld id="{DB123B72-C350-4D21-AB62-89377322142C}" type="slidenum">
              <a:rPr lang="en-US" smtClean="0"/>
              <a:pPr/>
              <a:t>‹#›</a:t>
            </a:fld>
            <a:endParaRPr lang="en-US"/>
          </a:p>
        </p:txBody>
      </p:sp>
      <p:sp>
        <p:nvSpPr>
          <p:cNvPr id="6" name="Content Placeholder 5">
            <a:extLst>
              <a:ext uri="{FF2B5EF4-FFF2-40B4-BE49-F238E27FC236}">
                <a16:creationId xmlns:a16="http://schemas.microsoft.com/office/drawing/2014/main" id="{EBAA84E7-7A8D-4C6D-84B0-3ABBD22862BD}"/>
              </a:ext>
            </a:extLst>
          </p:cNvPr>
          <p:cNvSpPr>
            <a:spLocks noGrp="1"/>
          </p:cNvSpPr>
          <p:nvPr>
            <p:ph sz="quarter" idx="17" hasCustomPrompt="1"/>
          </p:nvPr>
        </p:nvSpPr>
        <p:spPr>
          <a:xfrm>
            <a:off x="431406" y="1555755"/>
            <a:ext cx="9078913" cy="4708520"/>
          </a:xfrm>
        </p:spPr>
        <p:txBody>
          <a:bodyPr numCol="2" spcCol="365760"/>
          <a:lstStyle>
            <a:lvl1pPr>
              <a:defRPr/>
            </a:lvl1pPr>
          </a:lstStyle>
          <a:p>
            <a:pPr lvl="0"/>
            <a:r>
              <a:rPr lang="en-US" noProof="0"/>
              <a:t>Click to add text</a:t>
            </a:r>
          </a:p>
          <a:p>
            <a:pPr lvl="1"/>
            <a:r>
              <a:rPr lang="en-US" noProof="0"/>
              <a:t>Second level</a:t>
            </a:r>
          </a:p>
          <a:p>
            <a:pPr lvl="2"/>
            <a:r>
              <a:rPr lang="en-US" noProof="0"/>
              <a:t>Third level</a:t>
            </a:r>
          </a:p>
        </p:txBody>
      </p:sp>
      <p:sp>
        <p:nvSpPr>
          <p:cNvPr id="8" name="Text Placeholder 6">
            <a:extLst>
              <a:ext uri="{FF2B5EF4-FFF2-40B4-BE49-F238E27FC236}">
                <a16:creationId xmlns:a16="http://schemas.microsoft.com/office/drawing/2014/main" id="{410B85FD-5DBC-46F8-BFDA-8BD3BA1F8974}"/>
              </a:ext>
            </a:extLst>
          </p:cNvPr>
          <p:cNvSpPr>
            <a:spLocks noGrp="1"/>
          </p:cNvSpPr>
          <p:nvPr>
            <p:ph type="body" sz="quarter" idx="13" hasCustomPrompt="1"/>
          </p:nvPr>
        </p:nvSpPr>
        <p:spPr>
          <a:xfrm>
            <a:off x="412750" y="190502"/>
            <a:ext cx="7920000" cy="358775"/>
          </a:xfrm>
          <a:prstGeom prst="rect">
            <a:avLst/>
          </a:prstGeom>
          <a:noFill/>
          <a:ln>
            <a:noFill/>
          </a:ln>
        </p:spPr>
        <p:txBody>
          <a:bodyPr vert="horz" lIns="0" tIns="0" rIns="0" bIns="0" spcCol="324000" rtlCol="0" anchor="ctr" anchorCtr="0">
            <a:noAutofit/>
          </a:bodyPr>
          <a:lstStyle>
            <a:lvl1pPr marL="0" indent="0">
              <a:buNone/>
              <a:defRPr lang="en-US" sz="2326" b="1" spc="0" dirty="0" smtClean="0">
                <a:solidFill>
                  <a:schemeClr val="bg1"/>
                </a:solidFill>
              </a:defRPr>
            </a:lvl1pPr>
          </a:lstStyle>
          <a:p>
            <a:pPr marL="223300" lvl="0" indent="-223300"/>
            <a:r>
              <a:rPr lang="en-US" noProof="0"/>
              <a:t>CLICK TO ADD HEADING 1</a:t>
            </a:r>
          </a:p>
        </p:txBody>
      </p:sp>
      <p:sp>
        <p:nvSpPr>
          <p:cNvPr id="10" name="Text Placeholder 8">
            <a:extLst>
              <a:ext uri="{FF2B5EF4-FFF2-40B4-BE49-F238E27FC236}">
                <a16:creationId xmlns:a16="http://schemas.microsoft.com/office/drawing/2014/main" id="{85C09057-51A2-435C-AB85-F48F4696BCB2}"/>
              </a:ext>
            </a:extLst>
          </p:cNvPr>
          <p:cNvSpPr>
            <a:spLocks noGrp="1"/>
          </p:cNvSpPr>
          <p:nvPr>
            <p:ph type="body" sz="quarter" idx="14" hasCustomPrompt="1"/>
          </p:nvPr>
        </p:nvSpPr>
        <p:spPr>
          <a:xfrm>
            <a:off x="412750" y="570455"/>
            <a:ext cx="7920000" cy="306000"/>
          </a:xfrm>
          <a:prstGeom prst="rect">
            <a:avLst/>
          </a:prstGeom>
          <a:noFill/>
          <a:ln>
            <a:noFill/>
          </a:ln>
        </p:spPr>
        <p:txBody>
          <a:bodyPr vert="horz" lIns="0" tIns="0" rIns="0" bIns="0" spcCol="324000" rtlCol="0" anchor="ctr" anchorCtr="0">
            <a:noAutofit/>
          </a:bodyPr>
          <a:lstStyle>
            <a:lvl1pPr marL="0" indent="0">
              <a:buNone/>
              <a:defRPr lang="en-US" sz="1551" b="0" spc="0" dirty="0" smtClean="0">
                <a:solidFill>
                  <a:schemeClr val="bg1"/>
                </a:solidFill>
              </a:defRPr>
            </a:lvl1pPr>
          </a:lstStyle>
          <a:p>
            <a:pPr marL="223300" lvl="0" indent="-223300"/>
            <a:r>
              <a:rPr lang="en-US" noProof="0"/>
              <a:t>Click to add Heading 2</a:t>
            </a:r>
          </a:p>
        </p:txBody>
      </p:sp>
    </p:spTree>
    <p:extLst>
      <p:ext uri="{BB962C8B-B14F-4D97-AF65-F5344CB8AC3E}">
        <p14:creationId xmlns:p14="http://schemas.microsoft.com/office/powerpoint/2010/main" val="4017967558"/>
      </p:ext>
    </p:extLst>
  </p:cSld>
  <p:clrMapOvr>
    <a:masterClrMapping/>
  </p:clrMapOvr>
  <p:extLst>
    <p:ext uri="{DCECCB84-F9BA-43D5-87BE-67443E8EF086}">
      <p15:sldGuideLst xmlns:p15="http://schemas.microsoft.com/office/powerpoint/2012/main">
        <p15:guide id="1" orient="horz" pos="640">
          <p15:clr>
            <a:srgbClr val="FBAE40"/>
          </p15:clr>
        </p15:guide>
        <p15:guide id="2" pos="26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1F678C-BE8B-B813-7C0A-F24E2C7A3EAE}"/>
              </a:ext>
            </a:extLst>
          </p:cNvPr>
          <p:cNvSpPr>
            <a:spLocks/>
          </p:cNvSpPr>
          <p:nvPr userDrawn="1"/>
        </p:nvSpPr>
        <p:spPr>
          <a:xfrm>
            <a:off x="-7988" y="0"/>
            <a:ext cx="9913988" cy="6882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GB" sz="800">
              <a:solidFill>
                <a:schemeClr val="bg1"/>
              </a:solidFill>
            </a:endParaRPr>
          </a:p>
        </p:txBody>
      </p:sp>
      <p:sp>
        <p:nvSpPr>
          <p:cNvPr id="20" name="Freeform 5">
            <a:extLst>
              <a:ext uri="{FF2B5EF4-FFF2-40B4-BE49-F238E27FC236}">
                <a16:creationId xmlns:a16="http://schemas.microsoft.com/office/drawing/2014/main" id="{C454126B-D310-9118-7250-27A657778382}"/>
              </a:ext>
            </a:extLst>
          </p:cNvPr>
          <p:cNvSpPr/>
          <p:nvPr userDrawn="1"/>
        </p:nvSpPr>
        <p:spPr>
          <a:xfrm>
            <a:off x="-7988" y="5516959"/>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2" name="Freeform 11">
            <a:extLst>
              <a:ext uri="{FF2B5EF4-FFF2-40B4-BE49-F238E27FC236}">
                <a16:creationId xmlns:a16="http://schemas.microsoft.com/office/drawing/2014/main" id="{10449B94-2B01-5130-52B7-40CF9FEDF7AF}"/>
              </a:ext>
            </a:extLst>
          </p:cNvPr>
          <p:cNvSpPr/>
          <p:nvPr userDrawn="1"/>
        </p:nvSpPr>
        <p:spPr>
          <a:xfrm>
            <a:off x="8593405" y="2420889"/>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 name="Title 1"/>
          <p:cNvSpPr>
            <a:spLocks noGrp="1"/>
          </p:cNvSpPr>
          <p:nvPr>
            <p:ph type="ctrTitle" hasCustomPrompt="1"/>
            <p:custDataLst>
              <p:tags r:id="rId1"/>
            </p:custDataLst>
          </p:nvPr>
        </p:nvSpPr>
        <p:spPr>
          <a:xfrm>
            <a:off x="719037" y="2166940"/>
            <a:ext cx="6388570" cy="685798"/>
          </a:xfrm>
        </p:spPr>
        <p:txBody>
          <a:bodyPr vert="horz" lIns="0" tIns="0" rIns="0" bIns="0" rtlCol="0" anchor="b">
            <a:noAutofit/>
          </a:bodyPr>
          <a:lstStyle>
            <a:lvl1pPr algn="l">
              <a:lnSpc>
                <a:spcPct val="110000"/>
              </a:lnSpc>
              <a:defRPr lang="en-US" sz="3600" b="0" baseline="0" dirty="0">
                <a:solidFill>
                  <a:schemeClr val="bg1"/>
                </a:solidFill>
                <a:latin typeface="Nunito Sans ExtraBold" pitchFamily="2" charset="0"/>
                <a:cs typeface="Arial" pitchFamily="34" charset="0"/>
              </a:defRPr>
            </a:lvl1pPr>
          </a:lstStyle>
          <a:p>
            <a:pPr lvl="0"/>
            <a:r>
              <a:rPr lang="en-US"/>
              <a:t>Company Name</a:t>
            </a:r>
          </a:p>
        </p:txBody>
      </p:sp>
      <p:sp>
        <p:nvSpPr>
          <p:cNvPr id="3" name="Subtitle 2"/>
          <p:cNvSpPr>
            <a:spLocks noGrp="1"/>
          </p:cNvSpPr>
          <p:nvPr>
            <p:ph type="subTitle" idx="1" hasCustomPrompt="1"/>
          </p:nvPr>
        </p:nvSpPr>
        <p:spPr>
          <a:xfrm>
            <a:off x="719038" y="2852738"/>
            <a:ext cx="6388570" cy="468312"/>
          </a:xfrm>
        </p:spPr>
        <p:txBody>
          <a:bodyPr vert="horz" lIns="0" tIns="0" rIns="0" bIns="0" rtlCol="0">
            <a:noAutofit/>
          </a:bodyPr>
          <a:lstStyle>
            <a:lvl1pPr marL="0" indent="0" algn="l">
              <a:buNone/>
              <a:defRPr lang="en-US" sz="1600" b="0" baseline="0" dirty="0">
                <a:solidFill>
                  <a:schemeClr val="bg1"/>
                </a:solidFill>
                <a:latin typeface="+mn-lt"/>
                <a:cs typeface="Arial"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nSpc>
                <a:spcPct val="150000"/>
              </a:lnSpc>
              <a:spcBef>
                <a:spcPts val="0"/>
              </a:spcBef>
              <a:spcAft>
                <a:spcPts val="0"/>
              </a:spcAft>
              <a:buNone/>
            </a:pPr>
            <a:r>
              <a:rPr lang="en-US"/>
              <a:t>Report for [Bank Plc]</a:t>
            </a:r>
          </a:p>
        </p:txBody>
      </p:sp>
      <p:sp>
        <p:nvSpPr>
          <p:cNvPr id="14" name="Text Placeholder 13">
            <a:extLst>
              <a:ext uri="{FF2B5EF4-FFF2-40B4-BE49-F238E27FC236}">
                <a16:creationId xmlns:a16="http://schemas.microsoft.com/office/drawing/2014/main" id="{4DA91B0E-E930-40CF-AF33-4F634528DC7D}"/>
              </a:ext>
            </a:extLst>
          </p:cNvPr>
          <p:cNvSpPr>
            <a:spLocks noGrp="1"/>
          </p:cNvSpPr>
          <p:nvPr>
            <p:ph type="body" sz="quarter" idx="13" hasCustomPrompt="1"/>
          </p:nvPr>
        </p:nvSpPr>
        <p:spPr>
          <a:xfrm>
            <a:off x="719037" y="3321050"/>
            <a:ext cx="1968097" cy="249735"/>
          </a:xfrm>
        </p:spPr>
        <p:txBody>
          <a:bodyPr lIns="0" tIns="0" rIns="0" bIns="0" anchor="ctr"/>
          <a:lstStyle>
            <a:lvl1pPr>
              <a:buNone/>
              <a:defRPr sz="1000" b="0">
                <a:solidFill>
                  <a:schemeClr val="bg1"/>
                </a:solidFill>
              </a:defRPr>
            </a:lvl1pPr>
          </a:lstStyle>
          <a:p>
            <a:pPr lvl="0"/>
            <a:r>
              <a:rPr lang="en-US"/>
              <a:t>[day month year]</a:t>
            </a:r>
            <a:endParaRPr lang="en-GB"/>
          </a:p>
        </p:txBody>
      </p:sp>
      <p:sp>
        <p:nvSpPr>
          <p:cNvPr id="11" name="Date Placeholder 10">
            <a:extLst>
              <a:ext uri="{FF2B5EF4-FFF2-40B4-BE49-F238E27FC236}">
                <a16:creationId xmlns:a16="http://schemas.microsoft.com/office/drawing/2014/main" id="{A85DFEFD-7A93-4147-9207-6379ED33FF71}"/>
              </a:ext>
            </a:extLst>
          </p:cNvPr>
          <p:cNvSpPr>
            <a:spLocks noGrp="1"/>
          </p:cNvSpPr>
          <p:nvPr>
            <p:ph type="dt" sz="half" idx="14"/>
          </p:nvPr>
        </p:nvSpPr>
        <p:spPr>
          <a:xfrm>
            <a:off x="-37143" y="0"/>
            <a:ext cx="0" cy="0"/>
          </a:xfrm>
          <a:noFill/>
        </p:spPr>
        <p:txBody>
          <a:bodyPr/>
          <a:lstStyle>
            <a:lvl1pPr>
              <a:defRPr sz="100">
                <a:noFill/>
              </a:defRPr>
            </a:lvl1pPr>
          </a:lstStyle>
          <a:p>
            <a:endParaRPr lang="en-GB"/>
          </a:p>
        </p:txBody>
      </p:sp>
      <p:sp>
        <p:nvSpPr>
          <p:cNvPr id="13" name="Footer Placeholder 12">
            <a:extLst>
              <a:ext uri="{FF2B5EF4-FFF2-40B4-BE49-F238E27FC236}">
                <a16:creationId xmlns:a16="http://schemas.microsoft.com/office/drawing/2014/main" id="{3BE4C572-A3B4-452F-A4A6-A77E118E3575}"/>
              </a:ext>
            </a:extLst>
          </p:cNvPr>
          <p:cNvSpPr>
            <a:spLocks noGrp="1"/>
          </p:cNvSpPr>
          <p:nvPr>
            <p:ph type="ftr" sz="quarter" idx="15"/>
          </p:nvPr>
        </p:nvSpPr>
        <p:spPr>
          <a:xfrm>
            <a:off x="-37143" y="0"/>
            <a:ext cx="0" cy="0"/>
          </a:xfrm>
          <a:prstGeom prst="rect">
            <a:avLst/>
          </a:prstGeom>
          <a:noFill/>
        </p:spPr>
        <p:txBody>
          <a:bodyPr/>
          <a:lstStyle>
            <a:lvl1pPr>
              <a:defRPr sz="100">
                <a:noFill/>
              </a:defRPr>
            </a:lvl1pPr>
          </a:lstStyle>
          <a:p>
            <a:r>
              <a:rPr lang="en-GB"/>
              <a:t>Presentation to RBSIF</a:t>
            </a:r>
          </a:p>
        </p:txBody>
      </p:sp>
      <p:sp>
        <p:nvSpPr>
          <p:cNvPr id="15" name="Slide Number Placeholder 14">
            <a:extLst>
              <a:ext uri="{FF2B5EF4-FFF2-40B4-BE49-F238E27FC236}">
                <a16:creationId xmlns:a16="http://schemas.microsoft.com/office/drawing/2014/main" id="{A111B24F-DF9F-488C-B970-5EDE9011A014}"/>
              </a:ext>
            </a:extLst>
          </p:cNvPr>
          <p:cNvSpPr>
            <a:spLocks noGrp="1"/>
          </p:cNvSpPr>
          <p:nvPr>
            <p:ph type="sldNum" sz="quarter" idx="16"/>
          </p:nvPr>
        </p:nvSpPr>
        <p:spPr>
          <a:xfrm>
            <a:off x="-37143" y="0"/>
            <a:ext cx="0" cy="0"/>
          </a:xfrm>
          <a:prstGeom prst="rect">
            <a:avLst/>
          </a:prstGeom>
          <a:noFill/>
        </p:spPr>
        <p:txBody>
          <a:bodyPr/>
          <a:lstStyle>
            <a:lvl1pPr>
              <a:defRPr sz="100">
                <a:noFill/>
              </a:defRPr>
            </a:lvl1pPr>
          </a:lstStyle>
          <a:p>
            <a:fld id="{52077610-26DF-472D-B24E-7EE9EE6D6E6A}" type="slidenum">
              <a:rPr lang="en-US" smtClean="0"/>
              <a:pPr/>
              <a:t>‹#›</a:t>
            </a:fld>
            <a:endParaRPr lang="en-US"/>
          </a:p>
        </p:txBody>
      </p:sp>
      <p:pic>
        <p:nvPicPr>
          <p:cNvPr id="24" name="Picture 23" descr="A picture containing text, clipart, gear&#10;&#10;Description automatically generated">
            <a:extLst>
              <a:ext uri="{FF2B5EF4-FFF2-40B4-BE49-F238E27FC236}">
                <a16:creationId xmlns:a16="http://schemas.microsoft.com/office/drawing/2014/main" id="{1D0FD586-4A78-AF0D-E47B-03A4496756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244" y="692150"/>
            <a:ext cx="1836423" cy="430686"/>
          </a:xfrm>
          <a:prstGeom prst="rect">
            <a:avLst/>
          </a:prstGeom>
        </p:spPr>
      </p:pic>
    </p:spTree>
    <p:extLst>
      <p:ext uri="{BB962C8B-B14F-4D97-AF65-F5344CB8AC3E}">
        <p14:creationId xmlns:p14="http://schemas.microsoft.com/office/powerpoint/2010/main" val="2661690263"/>
      </p:ext>
    </p:extLst>
  </p:cSld>
  <p:clrMapOvr>
    <a:masterClrMapping/>
  </p:clrMapOvr>
  <p:extLst>
    <p:ext uri="{DCECCB84-F9BA-43D5-87BE-67443E8EF086}">
      <p15:sldGuideLst xmlns:p15="http://schemas.microsoft.com/office/powerpoint/2012/main">
        <p15:guide id="1" pos="439">
          <p15:clr>
            <a:srgbClr val="FBAE40"/>
          </p15:clr>
        </p15:guide>
        <p15:guide id="2" pos="4339">
          <p15:clr>
            <a:srgbClr val="FBAE40"/>
          </p15:clr>
        </p15:guide>
        <p15:guide id="3" pos="4544">
          <p15:clr>
            <a:srgbClr val="FBAE40"/>
          </p15:clr>
        </p15:guide>
        <p15:guide id="5" orient="horz" pos="1797">
          <p15:clr>
            <a:srgbClr val="FBAE40"/>
          </p15:clr>
        </p15:guide>
        <p15:guide id="6" orient="horz" pos="2092">
          <p15:clr>
            <a:srgbClr val="FBAE40"/>
          </p15:clr>
        </p15:guide>
        <p15:guide id="7" orient="horz" pos="2251">
          <p15:clr>
            <a:srgbClr val="FBAE40"/>
          </p15:clr>
        </p15:guide>
        <p15:guide id="8" orient="horz" pos="2954">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D2FD12BE-B43A-F812-2B66-F7E71B879509}"/>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1" name="Date Placeholder 10">
            <a:extLst>
              <a:ext uri="{FF2B5EF4-FFF2-40B4-BE49-F238E27FC236}">
                <a16:creationId xmlns:a16="http://schemas.microsoft.com/office/drawing/2014/main" id="{20CC231F-3AE7-5973-DC44-E00D793C6734}"/>
              </a:ext>
            </a:extLst>
          </p:cNvPr>
          <p:cNvSpPr>
            <a:spLocks noGrp="1"/>
          </p:cNvSpPr>
          <p:nvPr>
            <p:ph type="dt" sz="half" idx="14"/>
          </p:nvPr>
        </p:nvSpPr>
        <p:spPr/>
        <p:txBody>
          <a:bodyPr/>
          <a:lstStyle/>
          <a:p>
            <a:endParaRPr lang="en-GB"/>
          </a:p>
        </p:txBody>
      </p:sp>
      <p:sp>
        <p:nvSpPr>
          <p:cNvPr id="15" name="Footer Placeholder 4">
            <a:extLst>
              <a:ext uri="{FF2B5EF4-FFF2-40B4-BE49-F238E27FC236}">
                <a16:creationId xmlns:a16="http://schemas.microsoft.com/office/drawing/2014/main" id="{D0BD3F94-415F-A3C6-1629-EDE85E0BEB01}"/>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16" name="Slide Number Placeholder 5">
            <a:extLst>
              <a:ext uri="{FF2B5EF4-FFF2-40B4-BE49-F238E27FC236}">
                <a16:creationId xmlns:a16="http://schemas.microsoft.com/office/drawing/2014/main" id="{01EEDA06-1EB9-F1DD-42D8-F55F954C16E8}"/>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27986324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8AE21E89-35F2-C5BD-5ECA-359AB94EEA2A}"/>
              </a:ext>
            </a:extLst>
          </p:cNvPr>
          <p:cNvSpPr>
            <a:spLocks noGrp="1"/>
          </p:cNvSpPr>
          <p:nvPr>
            <p:ph sz="quarter" idx="14" hasCustomPrompt="1"/>
          </p:nvPr>
        </p:nvSpPr>
        <p:spPr>
          <a:xfrm>
            <a:off x="420941" y="1700214"/>
            <a:ext cx="4346978"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A3BA00F-BAB5-FA4E-95B7-CFB087E45795}"/>
              </a:ext>
            </a:extLst>
          </p:cNvPr>
          <p:cNvSpPr>
            <a:spLocks noGrp="1"/>
          </p:cNvSpPr>
          <p:nvPr>
            <p:ph sz="quarter" idx="15" hasCustomPrompt="1"/>
          </p:nvPr>
        </p:nvSpPr>
        <p:spPr>
          <a:xfrm>
            <a:off x="5136818" y="1700214"/>
            <a:ext cx="4346979"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Text Placeholder 9">
            <a:extLst>
              <a:ext uri="{FF2B5EF4-FFF2-40B4-BE49-F238E27FC236}">
                <a16:creationId xmlns:a16="http://schemas.microsoft.com/office/drawing/2014/main" id="{0F866663-A349-D108-B9C1-C5C6414C5281}"/>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376CC19B-7290-34D9-FFE5-D86C0C6A9E1E}"/>
              </a:ext>
            </a:extLst>
          </p:cNvPr>
          <p:cNvSpPr>
            <a:spLocks noGrp="1"/>
          </p:cNvSpPr>
          <p:nvPr>
            <p:ph type="dt" sz="half" idx="16"/>
          </p:nvPr>
        </p:nvSpPr>
        <p:spPr/>
        <p:txBody>
          <a:bodyPr/>
          <a:lstStyle/>
          <a:p>
            <a:endParaRPr lang="en-GB"/>
          </a:p>
        </p:txBody>
      </p:sp>
      <p:sp>
        <p:nvSpPr>
          <p:cNvPr id="9" name="Footer Placeholder 4">
            <a:extLst>
              <a:ext uri="{FF2B5EF4-FFF2-40B4-BE49-F238E27FC236}">
                <a16:creationId xmlns:a16="http://schemas.microsoft.com/office/drawing/2014/main" id="{F14F5CCD-E679-05D6-CD1F-C01B8C0889E0}"/>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12" name="Slide Number Placeholder 5">
            <a:extLst>
              <a:ext uri="{FF2B5EF4-FFF2-40B4-BE49-F238E27FC236}">
                <a16:creationId xmlns:a16="http://schemas.microsoft.com/office/drawing/2014/main" id="{77F38C7F-255E-655D-1343-B6F4E354B20F}"/>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1092519051"/>
      </p:ext>
    </p:extLst>
  </p:cSld>
  <p:clrMapOvr>
    <a:masterClrMapping/>
  </p:clrMapOvr>
  <p:extLst>
    <p:ext uri="{DCECCB84-F9BA-43D5-87BE-67443E8EF086}">
      <p15:sldGuideLst xmlns:p15="http://schemas.microsoft.com/office/powerpoint/2012/main">
        <p15:guide id="1" pos="3137">
          <p15:clr>
            <a:srgbClr val="FBAE40"/>
          </p15:clr>
        </p15:guide>
        <p15:guide id="2" pos="2911">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84C4F4EE-63FF-B714-1FD2-3DAA711F62C1}"/>
              </a:ext>
            </a:extLst>
          </p:cNvPr>
          <p:cNvSpPr>
            <a:spLocks noGrp="1"/>
          </p:cNvSpPr>
          <p:nvPr>
            <p:ph sz="quarter" idx="14" hasCustomPrompt="1"/>
          </p:nvPr>
        </p:nvSpPr>
        <p:spPr>
          <a:xfrm>
            <a:off x="420940" y="1700214"/>
            <a:ext cx="9062857" cy="21605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1DCCBBD3-28F9-E87E-75AC-7109DFC7760F}"/>
              </a:ext>
            </a:extLst>
          </p:cNvPr>
          <p:cNvSpPr>
            <a:spLocks noGrp="1"/>
          </p:cNvSpPr>
          <p:nvPr>
            <p:ph sz="quarter" idx="15" hasCustomPrompt="1"/>
          </p:nvPr>
        </p:nvSpPr>
        <p:spPr>
          <a:xfrm>
            <a:off x="420940" y="4221163"/>
            <a:ext cx="9062857" cy="219551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575A5AD7-60D9-5942-A470-CF2747D1DBF6}"/>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2" name="Date Placeholder 11">
            <a:extLst>
              <a:ext uri="{FF2B5EF4-FFF2-40B4-BE49-F238E27FC236}">
                <a16:creationId xmlns:a16="http://schemas.microsoft.com/office/drawing/2014/main" id="{C85239B1-388F-18F4-6467-1D143BE191DD}"/>
              </a:ext>
            </a:extLst>
          </p:cNvPr>
          <p:cNvSpPr>
            <a:spLocks noGrp="1"/>
          </p:cNvSpPr>
          <p:nvPr>
            <p:ph type="dt" sz="half" idx="16"/>
          </p:nvPr>
        </p:nvSpPr>
        <p:spPr/>
        <p:txBody>
          <a:bodyPr/>
          <a:lstStyle/>
          <a:p>
            <a:endParaRPr lang="en-GB"/>
          </a:p>
        </p:txBody>
      </p:sp>
      <p:sp>
        <p:nvSpPr>
          <p:cNvPr id="6" name="Footer Placeholder 4">
            <a:extLst>
              <a:ext uri="{FF2B5EF4-FFF2-40B4-BE49-F238E27FC236}">
                <a16:creationId xmlns:a16="http://schemas.microsoft.com/office/drawing/2014/main" id="{65DA4702-AEE2-5E45-B746-C35726CB50D6}"/>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7" name="Slide Number Placeholder 5">
            <a:extLst>
              <a:ext uri="{FF2B5EF4-FFF2-40B4-BE49-F238E27FC236}">
                <a16:creationId xmlns:a16="http://schemas.microsoft.com/office/drawing/2014/main" id="{7E9ED9FB-A503-51F8-215C-F0BE4835F484}"/>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2158782587"/>
      </p:ext>
    </p:extLst>
  </p:cSld>
  <p:clrMapOvr>
    <a:masterClrMapping/>
  </p:clrMapOvr>
  <p:extLst>
    <p:ext uri="{DCECCB84-F9BA-43D5-87BE-67443E8EF086}">
      <p15:sldGuideLst xmlns:p15="http://schemas.microsoft.com/office/powerpoint/2012/main">
        <p15:guide id="1" orient="horz" pos="2432">
          <p15:clr>
            <a:srgbClr val="FBAE40"/>
          </p15:clr>
        </p15:guide>
        <p15:guide id="2" orient="horz" pos="2659">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Four Squa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DDE1D5ED-9188-44BE-49C7-7710FCB05FAB}"/>
              </a:ext>
            </a:extLst>
          </p:cNvPr>
          <p:cNvSpPr>
            <a:spLocks noGrp="1"/>
          </p:cNvSpPr>
          <p:nvPr>
            <p:ph sz="quarter" idx="14" hasCustomPrompt="1"/>
          </p:nvPr>
        </p:nvSpPr>
        <p:spPr>
          <a:xfrm>
            <a:off x="420941" y="1700214"/>
            <a:ext cx="4346978" cy="21605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0DB58944-917A-0C4C-4581-4915BAAC590F}"/>
              </a:ext>
            </a:extLst>
          </p:cNvPr>
          <p:cNvSpPr>
            <a:spLocks noGrp="1"/>
          </p:cNvSpPr>
          <p:nvPr>
            <p:ph sz="quarter" idx="15" hasCustomPrompt="1"/>
          </p:nvPr>
        </p:nvSpPr>
        <p:spPr>
          <a:xfrm>
            <a:off x="420941" y="4221163"/>
            <a:ext cx="4346978" cy="219551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Content Placeholder 5">
            <a:extLst>
              <a:ext uri="{FF2B5EF4-FFF2-40B4-BE49-F238E27FC236}">
                <a16:creationId xmlns:a16="http://schemas.microsoft.com/office/drawing/2014/main" id="{AD62787C-3878-EDE8-BD8C-4C973F75B6F0}"/>
              </a:ext>
            </a:extLst>
          </p:cNvPr>
          <p:cNvSpPr>
            <a:spLocks noGrp="1"/>
          </p:cNvSpPr>
          <p:nvPr>
            <p:ph sz="quarter" idx="16" hasCustomPrompt="1"/>
          </p:nvPr>
        </p:nvSpPr>
        <p:spPr>
          <a:xfrm>
            <a:off x="5136818" y="1700214"/>
            <a:ext cx="4346979" cy="21605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1" name="Content Placeholder 10">
            <a:extLst>
              <a:ext uri="{FF2B5EF4-FFF2-40B4-BE49-F238E27FC236}">
                <a16:creationId xmlns:a16="http://schemas.microsoft.com/office/drawing/2014/main" id="{896F1293-3070-7003-CB5E-ABA030E79B05}"/>
              </a:ext>
            </a:extLst>
          </p:cNvPr>
          <p:cNvSpPr>
            <a:spLocks noGrp="1"/>
          </p:cNvSpPr>
          <p:nvPr>
            <p:ph sz="quarter" idx="17" hasCustomPrompt="1"/>
          </p:nvPr>
        </p:nvSpPr>
        <p:spPr>
          <a:xfrm>
            <a:off x="5136818" y="4221163"/>
            <a:ext cx="4346979" cy="219551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F73BB328-B179-7D38-ABA6-9B1931E2DC14}"/>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4" name="Date Placeholder 13">
            <a:extLst>
              <a:ext uri="{FF2B5EF4-FFF2-40B4-BE49-F238E27FC236}">
                <a16:creationId xmlns:a16="http://schemas.microsoft.com/office/drawing/2014/main" id="{46D57B8F-8F9D-75C5-4F57-9A6EB2A7FAEA}"/>
              </a:ext>
            </a:extLst>
          </p:cNvPr>
          <p:cNvSpPr>
            <a:spLocks noGrp="1"/>
          </p:cNvSpPr>
          <p:nvPr>
            <p:ph type="dt" sz="half" idx="18"/>
          </p:nvPr>
        </p:nvSpPr>
        <p:spPr/>
        <p:txBody>
          <a:bodyPr/>
          <a:lstStyle/>
          <a:p>
            <a:endParaRPr lang="en-GB"/>
          </a:p>
        </p:txBody>
      </p:sp>
      <p:sp>
        <p:nvSpPr>
          <p:cNvPr id="7" name="Footer Placeholder 4">
            <a:extLst>
              <a:ext uri="{FF2B5EF4-FFF2-40B4-BE49-F238E27FC236}">
                <a16:creationId xmlns:a16="http://schemas.microsoft.com/office/drawing/2014/main" id="{96B6EB11-6248-09CE-7A0B-C34FCEC1755C}"/>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8" name="Slide Number Placeholder 5">
            <a:extLst>
              <a:ext uri="{FF2B5EF4-FFF2-40B4-BE49-F238E27FC236}">
                <a16:creationId xmlns:a16="http://schemas.microsoft.com/office/drawing/2014/main" id="{2865E2BA-D03A-4037-EF5E-7209702C83C8}"/>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2377203607"/>
      </p:ext>
    </p:extLst>
  </p:cSld>
  <p:clrMapOvr>
    <a:masterClrMapping/>
  </p:clrMapOvr>
  <p:extLst>
    <p:ext uri="{DCECCB84-F9BA-43D5-87BE-67443E8EF086}">
      <p15:sldGuideLst xmlns:p15="http://schemas.microsoft.com/office/powerpoint/2012/main">
        <p15:guide id="1" pos="3137">
          <p15:clr>
            <a:srgbClr val="FBAE40"/>
          </p15:clr>
        </p15:guide>
        <p15:guide id="2" pos="2911">
          <p15:clr>
            <a:srgbClr val="FBAE40"/>
          </p15:clr>
        </p15:guide>
        <p15:guide id="3" orient="horz" pos="2432">
          <p15:clr>
            <a:srgbClr val="FBAE40"/>
          </p15:clr>
        </p15:guide>
        <p15:guide id="4"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userDrawn="1"/>
        </p:nvSpPr>
        <p:spPr>
          <a:xfrm>
            <a:off x="8594705" y="2387469"/>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EC9C1D06-B476-2A48-B1A6-5934458B97DB}"/>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bg1"/>
                </a:solidFill>
              </a:defRPr>
            </a:lvl1pPr>
          </a:lstStyle>
          <a:p>
            <a:fld id="{CB7FE98A-78B1-495F-8A5C-53E48422F91F}" type="slidenum">
              <a:rPr lang="en-US" smtClean="0"/>
              <a:pPr/>
              <a:t>‹#›</a:t>
            </a:fld>
            <a:endParaRPr lang="en-US"/>
          </a:p>
        </p:txBody>
      </p:sp>
      <p:sp>
        <p:nvSpPr>
          <p:cNvPr id="5" name="Text Placeholder 4">
            <a:extLst>
              <a:ext uri="{FF2B5EF4-FFF2-40B4-BE49-F238E27FC236}">
                <a16:creationId xmlns:a16="http://schemas.microsoft.com/office/drawing/2014/main" id="{C9F83055-80CE-044E-B2CE-4DA89C0D9FB3}"/>
              </a:ext>
            </a:extLst>
          </p:cNvPr>
          <p:cNvSpPr>
            <a:spLocks noGrp="1"/>
          </p:cNvSpPr>
          <p:nvPr>
            <p:ph type="body" sz="quarter" idx="13" hasCustomPrompt="1"/>
          </p:nvPr>
        </p:nvSpPr>
        <p:spPr>
          <a:xfrm>
            <a:off x="569196" y="1157757"/>
            <a:ext cx="8631801" cy="2617839"/>
          </a:xfrm>
          <a:prstGeom prst="rect">
            <a:avLst/>
          </a:prstGeom>
        </p:spPr>
        <p:txBody>
          <a:bodyPr lIns="0" tIns="0" rIns="0" bIns="0" numCol="1" anchor="b" anchorCtr="0"/>
          <a:lstStyle>
            <a:lvl1pPr>
              <a:lnSpc>
                <a:spcPct val="100000"/>
              </a:lnSpc>
              <a:defRPr sz="14000" b="1" i="0">
                <a:latin typeface="Nunito Sans ExtraBold" pitchFamily="2" charset="77"/>
              </a:defRPr>
            </a:lvl1pPr>
          </a:lstStyle>
          <a:p>
            <a:pPr lvl="0"/>
            <a:r>
              <a:rPr lang="en-US"/>
              <a:t>100%</a:t>
            </a:r>
          </a:p>
        </p:txBody>
      </p:sp>
      <p:sp>
        <p:nvSpPr>
          <p:cNvPr id="16" name="Text Placeholder 12">
            <a:extLst>
              <a:ext uri="{FF2B5EF4-FFF2-40B4-BE49-F238E27FC236}">
                <a16:creationId xmlns:a16="http://schemas.microsoft.com/office/drawing/2014/main" id="{4368E604-50AF-154A-A84A-CC6A6F279FC0}"/>
              </a:ext>
            </a:extLst>
          </p:cNvPr>
          <p:cNvSpPr>
            <a:spLocks noGrp="1"/>
          </p:cNvSpPr>
          <p:nvPr>
            <p:ph type="body" sz="quarter" idx="14" hasCustomPrompt="1"/>
          </p:nvPr>
        </p:nvSpPr>
        <p:spPr>
          <a:xfrm>
            <a:off x="583009" y="3549138"/>
            <a:ext cx="8641954" cy="1150938"/>
          </a:xfrm>
          <a:prstGeom prst="rect">
            <a:avLst/>
          </a:prstGeom>
        </p:spPr>
        <p:txBody>
          <a:bodyPr numCol="1"/>
          <a:lstStyle>
            <a:lvl1pPr>
              <a:lnSpc>
                <a:spcPct val="100000"/>
              </a:lnSpc>
              <a:defRPr sz="3600">
                <a:latin typeface="+mj-lt"/>
              </a:defRPr>
            </a:lvl1pPr>
          </a:lstStyle>
          <a:p>
            <a:pPr lvl="0"/>
            <a:r>
              <a:rPr lang="en-US"/>
              <a:t>of Kroll Employees should use this look for any data, also known as “big numbers.”</a:t>
            </a:r>
          </a:p>
        </p:txBody>
      </p:sp>
      <p:sp>
        <p:nvSpPr>
          <p:cNvPr id="9" name="Footer Placeholder 6">
            <a:extLst>
              <a:ext uri="{FF2B5EF4-FFF2-40B4-BE49-F238E27FC236}">
                <a16:creationId xmlns:a16="http://schemas.microsoft.com/office/drawing/2014/main" id="{7F6D1C47-EDAB-6144-8D70-D1FC575BCA47}"/>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8D70AD90-3E53-4981-8390-039EA1FEC4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2108182601"/>
      </p:ext>
    </p:extLst>
  </p:cSld>
  <p:clrMapOvr>
    <a:overrideClrMapping bg1="dk1" tx1="lt1" bg2="dk2" tx2="lt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lumns (2/3,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6698998" y="1700214"/>
            <a:ext cx="2784798"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422204" y="1700214"/>
            <a:ext cx="590499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EAC7A520-A1A4-D8A2-579A-E7DEA8B8345B}"/>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2" name="Date Placeholder 11">
            <a:extLst>
              <a:ext uri="{FF2B5EF4-FFF2-40B4-BE49-F238E27FC236}">
                <a16:creationId xmlns:a16="http://schemas.microsoft.com/office/drawing/2014/main" id="{D0CE45FA-3F6E-72BA-CC77-3887A324B97F}"/>
              </a:ext>
            </a:extLst>
          </p:cNvPr>
          <p:cNvSpPr>
            <a:spLocks noGrp="1"/>
          </p:cNvSpPr>
          <p:nvPr>
            <p:ph type="dt" sz="half" idx="16"/>
          </p:nvPr>
        </p:nvSpPr>
        <p:spPr/>
        <p:txBody>
          <a:bodyPr/>
          <a:lstStyle/>
          <a:p>
            <a:endParaRPr lang="en-GB"/>
          </a:p>
        </p:txBody>
      </p:sp>
      <p:sp>
        <p:nvSpPr>
          <p:cNvPr id="6" name="Footer Placeholder 4">
            <a:extLst>
              <a:ext uri="{FF2B5EF4-FFF2-40B4-BE49-F238E27FC236}">
                <a16:creationId xmlns:a16="http://schemas.microsoft.com/office/drawing/2014/main" id="{2A8194A9-E564-685B-E8D1-37E417847A92}"/>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7" name="Slide Number Placeholder 5">
            <a:extLst>
              <a:ext uri="{FF2B5EF4-FFF2-40B4-BE49-F238E27FC236}">
                <a16:creationId xmlns:a16="http://schemas.microsoft.com/office/drawing/2014/main" id="{A4D19A1C-854A-AB2B-A3D6-BD780C1A0136}"/>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1957208680"/>
      </p:ext>
    </p:extLst>
  </p:cSld>
  <p:clrMapOvr>
    <a:masterClrMapping/>
  </p:clrMapOvr>
  <p:extLst>
    <p:ext uri="{DCECCB84-F9BA-43D5-87BE-67443E8EF086}">
      <p15:sldGuideLst xmlns:p15="http://schemas.microsoft.com/office/powerpoint/2012/main">
        <p15:guide id="1" pos="1981">
          <p15:clr>
            <a:srgbClr val="FBAE40"/>
          </p15:clr>
        </p15:guide>
        <p15:guide id="2" pos="2162">
          <p15:clr>
            <a:srgbClr val="FBAE40"/>
          </p15:clr>
        </p15:guide>
        <p15:guide id="3" pos="3863">
          <p15:clr>
            <a:srgbClr val="FBAE40"/>
          </p15:clr>
        </p15:guide>
        <p15:guide id="4" pos="409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lumns (1/3, 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421571" y="1700214"/>
            <a:ext cx="278543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3578805" y="1700214"/>
            <a:ext cx="590499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008FD529-381E-A397-A757-DC6F36AD7EA7}"/>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2" name="Date Placeholder 11">
            <a:extLst>
              <a:ext uri="{FF2B5EF4-FFF2-40B4-BE49-F238E27FC236}">
                <a16:creationId xmlns:a16="http://schemas.microsoft.com/office/drawing/2014/main" id="{83FB5ACF-144A-906E-44C3-3F41961D95CD}"/>
              </a:ext>
            </a:extLst>
          </p:cNvPr>
          <p:cNvSpPr>
            <a:spLocks noGrp="1"/>
          </p:cNvSpPr>
          <p:nvPr>
            <p:ph type="dt" sz="half" idx="16"/>
          </p:nvPr>
        </p:nvSpPr>
        <p:spPr/>
        <p:txBody>
          <a:bodyPr/>
          <a:lstStyle/>
          <a:p>
            <a:endParaRPr lang="en-GB"/>
          </a:p>
        </p:txBody>
      </p:sp>
      <p:sp>
        <p:nvSpPr>
          <p:cNvPr id="6" name="Footer Placeholder 4">
            <a:extLst>
              <a:ext uri="{FF2B5EF4-FFF2-40B4-BE49-F238E27FC236}">
                <a16:creationId xmlns:a16="http://schemas.microsoft.com/office/drawing/2014/main" id="{6810A5AE-B31A-ECE4-B9FD-3A9261D83131}"/>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7" name="Slide Number Placeholder 5">
            <a:extLst>
              <a:ext uri="{FF2B5EF4-FFF2-40B4-BE49-F238E27FC236}">
                <a16:creationId xmlns:a16="http://schemas.microsoft.com/office/drawing/2014/main" id="{FA1F1D50-069C-050E-43E8-FA8FF405F804}"/>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395422244"/>
      </p:ext>
    </p:extLst>
  </p:cSld>
  <p:clrMapOvr>
    <a:masterClrMapping/>
  </p:clrMapOvr>
  <p:extLst>
    <p:ext uri="{DCECCB84-F9BA-43D5-87BE-67443E8EF086}">
      <p15:sldGuideLst xmlns:p15="http://schemas.microsoft.com/office/powerpoint/2012/main">
        <p15:guide id="1" pos="1958">
          <p15:clr>
            <a:srgbClr val="FBAE40"/>
          </p15:clr>
        </p15:guide>
        <p15:guide id="2" pos="2185">
          <p15:clr>
            <a:srgbClr val="FBAE40"/>
          </p15:clr>
        </p15:guide>
        <p15:guide id="3" pos="3863">
          <p15:clr>
            <a:srgbClr val="FBAE40"/>
          </p15:clr>
        </p15:guide>
        <p15:guide id="4" pos="409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3578805" y="1700214"/>
            <a:ext cx="2747126"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421571" y="1700214"/>
            <a:ext cx="2785432"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Content Placeholder 5">
            <a:extLst>
              <a:ext uri="{FF2B5EF4-FFF2-40B4-BE49-F238E27FC236}">
                <a16:creationId xmlns:a16="http://schemas.microsoft.com/office/drawing/2014/main" id="{7E226A1E-7E23-1A52-2759-EDA82E232701}"/>
              </a:ext>
            </a:extLst>
          </p:cNvPr>
          <p:cNvSpPr>
            <a:spLocks noGrp="1"/>
          </p:cNvSpPr>
          <p:nvPr>
            <p:ph sz="quarter" idx="16" hasCustomPrompt="1"/>
          </p:nvPr>
        </p:nvSpPr>
        <p:spPr>
          <a:xfrm>
            <a:off x="6698998" y="1700213"/>
            <a:ext cx="2784798" cy="4716462"/>
          </a:xfrm>
        </p:spPr>
        <p:txBody>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FB5CE289-94D1-B3BE-62E0-3B9FB3A952D7}"/>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3" name="Date Placeholder 12">
            <a:extLst>
              <a:ext uri="{FF2B5EF4-FFF2-40B4-BE49-F238E27FC236}">
                <a16:creationId xmlns:a16="http://schemas.microsoft.com/office/drawing/2014/main" id="{98F2296C-8772-229E-36AF-7F557132498F}"/>
              </a:ext>
            </a:extLst>
          </p:cNvPr>
          <p:cNvSpPr>
            <a:spLocks noGrp="1"/>
          </p:cNvSpPr>
          <p:nvPr>
            <p:ph type="dt" sz="half" idx="17"/>
          </p:nvPr>
        </p:nvSpPr>
        <p:spPr/>
        <p:txBody>
          <a:bodyPr/>
          <a:lstStyle/>
          <a:p>
            <a:endParaRPr lang="en-GB"/>
          </a:p>
        </p:txBody>
      </p:sp>
      <p:sp>
        <p:nvSpPr>
          <p:cNvPr id="7" name="Footer Placeholder 4">
            <a:extLst>
              <a:ext uri="{FF2B5EF4-FFF2-40B4-BE49-F238E27FC236}">
                <a16:creationId xmlns:a16="http://schemas.microsoft.com/office/drawing/2014/main" id="{7F5F3D75-42FE-9B7D-FC10-17A9052CC8AE}"/>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8" name="Slide Number Placeholder 5">
            <a:extLst>
              <a:ext uri="{FF2B5EF4-FFF2-40B4-BE49-F238E27FC236}">
                <a16:creationId xmlns:a16="http://schemas.microsoft.com/office/drawing/2014/main" id="{77096979-DB8C-BFA9-B83A-6315BB5F1769}"/>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712251138"/>
      </p:ext>
    </p:extLst>
  </p:cSld>
  <p:clrMapOvr>
    <a:masterClrMapping/>
  </p:clrMapOvr>
  <p:extLst>
    <p:ext uri="{DCECCB84-F9BA-43D5-87BE-67443E8EF086}">
      <p15:sldGuideLst xmlns:p15="http://schemas.microsoft.com/office/powerpoint/2012/main">
        <p15:guide id="1" pos="1958">
          <p15:clr>
            <a:srgbClr val="FBAE40"/>
          </p15:clr>
        </p15:guide>
        <p15:guide id="2" pos="2185">
          <p15:clr>
            <a:srgbClr val="FBAE40"/>
          </p15:clr>
        </p15:guide>
        <p15:guide id="3" pos="3863">
          <p15:clr>
            <a:srgbClr val="FBAE40"/>
          </p15:clr>
        </p15:guide>
        <p15:guide id="4" pos="409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hree Columns (1/4, 2/4,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465947BD-F076-86A4-3552-0607FB219AD3}"/>
              </a:ext>
            </a:extLst>
          </p:cNvPr>
          <p:cNvSpPr>
            <a:spLocks noGrp="1"/>
          </p:cNvSpPr>
          <p:nvPr>
            <p:ph sz="quarter" idx="14" hasCustomPrompt="1"/>
          </p:nvPr>
        </p:nvSpPr>
        <p:spPr>
          <a:xfrm>
            <a:off x="2872872" y="1700214"/>
            <a:ext cx="4160258"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5" name="Content Placeholder 4">
            <a:extLst>
              <a:ext uri="{FF2B5EF4-FFF2-40B4-BE49-F238E27FC236}">
                <a16:creationId xmlns:a16="http://schemas.microsoft.com/office/drawing/2014/main" id="{29D6591E-140A-4369-B628-FE0367A8A025}"/>
              </a:ext>
            </a:extLst>
          </p:cNvPr>
          <p:cNvSpPr>
            <a:spLocks noGrp="1"/>
          </p:cNvSpPr>
          <p:nvPr>
            <p:ph sz="quarter" idx="15" hasCustomPrompt="1"/>
          </p:nvPr>
        </p:nvSpPr>
        <p:spPr>
          <a:xfrm>
            <a:off x="422204" y="1700214"/>
            <a:ext cx="2078865" cy="4716461"/>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Content Placeholder 5">
            <a:extLst>
              <a:ext uri="{FF2B5EF4-FFF2-40B4-BE49-F238E27FC236}">
                <a16:creationId xmlns:a16="http://schemas.microsoft.com/office/drawing/2014/main" id="{7E226A1E-7E23-1A52-2759-EDA82E232701}"/>
              </a:ext>
            </a:extLst>
          </p:cNvPr>
          <p:cNvSpPr>
            <a:spLocks noGrp="1"/>
          </p:cNvSpPr>
          <p:nvPr>
            <p:ph sz="quarter" idx="16" hasCustomPrompt="1"/>
          </p:nvPr>
        </p:nvSpPr>
        <p:spPr>
          <a:xfrm>
            <a:off x="7404934" y="1700213"/>
            <a:ext cx="2080127" cy="4716462"/>
          </a:xfrm>
        </p:spPr>
        <p:txBody>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Text Placeholder 9">
            <a:extLst>
              <a:ext uri="{FF2B5EF4-FFF2-40B4-BE49-F238E27FC236}">
                <a16:creationId xmlns:a16="http://schemas.microsoft.com/office/drawing/2014/main" id="{59E02DF4-95FA-6078-784C-FCFD86E6374E}"/>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3" name="Date Placeholder 12">
            <a:extLst>
              <a:ext uri="{FF2B5EF4-FFF2-40B4-BE49-F238E27FC236}">
                <a16:creationId xmlns:a16="http://schemas.microsoft.com/office/drawing/2014/main" id="{8417AE7F-6DAF-CFA8-B993-023028579A25}"/>
              </a:ext>
            </a:extLst>
          </p:cNvPr>
          <p:cNvSpPr>
            <a:spLocks noGrp="1"/>
          </p:cNvSpPr>
          <p:nvPr>
            <p:ph type="dt" sz="half" idx="17"/>
          </p:nvPr>
        </p:nvSpPr>
        <p:spPr/>
        <p:txBody>
          <a:bodyPr/>
          <a:lstStyle/>
          <a:p>
            <a:endParaRPr lang="en-GB"/>
          </a:p>
        </p:txBody>
      </p:sp>
      <p:sp>
        <p:nvSpPr>
          <p:cNvPr id="7" name="Footer Placeholder 4">
            <a:extLst>
              <a:ext uri="{FF2B5EF4-FFF2-40B4-BE49-F238E27FC236}">
                <a16:creationId xmlns:a16="http://schemas.microsoft.com/office/drawing/2014/main" id="{AD9C9BC8-C231-83D7-C731-49573270A962}"/>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8" name="Slide Number Placeholder 5">
            <a:extLst>
              <a:ext uri="{FF2B5EF4-FFF2-40B4-BE49-F238E27FC236}">
                <a16:creationId xmlns:a16="http://schemas.microsoft.com/office/drawing/2014/main" id="{3B637365-98B0-0C84-8BC3-3852F6A06E61}"/>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2463493746"/>
      </p:ext>
    </p:extLst>
  </p:cSld>
  <p:clrMapOvr>
    <a:masterClrMapping/>
  </p:clrMapOvr>
  <p:extLst>
    <p:ext uri="{DCECCB84-F9BA-43D5-87BE-67443E8EF086}">
      <p15:sldGuideLst xmlns:p15="http://schemas.microsoft.com/office/powerpoint/2012/main">
        <p15:guide id="1" pos="1527">
          <p15:clr>
            <a:srgbClr val="FBAE40"/>
          </p15:clr>
        </p15:guide>
        <p15:guide id="2" pos="1754">
          <p15:clr>
            <a:srgbClr val="FBAE40"/>
          </p15:clr>
        </p15:guide>
        <p15:guide id="3" pos="4294">
          <p15:clr>
            <a:srgbClr val="FBAE40"/>
          </p15:clr>
        </p15:guide>
        <p15:guide id="4" pos="4521">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3" name="Text Placeholder 9">
            <a:extLst>
              <a:ext uri="{FF2B5EF4-FFF2-40B4-BE49-F238E27FC236}">
                <a16:creationId xmlns:a16="http://schemas.microsoft.com/office/drawing/2014/main" id="{BF3EFBEB-F62F-ABD0-446C-AAAA4BB4A9B9}"/>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0" name="Date Placeholder 9">
            <a:extLst>
              <a:ext uri="{FF2B5EF4-FFF2-40B4-BE49-F238E27FC236}">
                <a16:creationId xmlns:a16="http://schemas.microsoft.com/office/drawing/2014/main" id="{0F33CD3B-CF15-F9CF-D215-4C9BB4299739}"/>
              </a:ext>
            </a:extLst>
          </p:cNvPr>
          <p:cNvSpPr>
            <a:spLocks noGrp="1"/>
          </p:cNvSpPr>
          <p:nvPr>
            <p:ph type="dt" sz="half" idx="14"/>
          </p:nvPr>
        </p:nvSpPr>
        <p:spPr/>
        <p:txBody>
          <a:bodyPr/>
          <a:lstStyle/>
          <a:p>
            <a:endParaRPr lang="en-GB"/>
          </a:p>
        </p:txBody>
      </p:sp>
      <p:sp>
        <p:nvSpPr>
          <p:cNvPr id="4" name="Footer Placeholder 4">
            <a:extLst>
              <a:ext uri="{FF2B5EF4-FFF2-40B4-BE49-F238E27FC236}">
                <a16:creationId xmlns:a16="http://schemas.microsoft.com/office/drawing/2014/main" id="{A999052C-095E-3B72-7C9A-E08022B1EE2E}"/>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5" name="Slide Number Placeholder 5">
            <a:extLst>
              <a:ext uri="{FF2B5EF4-FFF2-40B4-BE49-F238E27FC236}">
                <a16:creationId xmlns:a16="http://schemas.microsoft.com/office/drawing/2014/main" id="{7FE56B5D-DE55-F85C-1731-31CE1478B1A5}"/>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13309908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lvl1pPr>
              <a:defRPr sz="1600"/>
            </a:lvl1pPr>
          </a:lstStyle>
          <a:p>
            <a:r>
              <a:rPr lang="en-US"/>
              <a:t>Click to edit Master title style</a:t>
            </a:r>
            <a:endParaRPr lang="en-GB"/>
          </a:p>
        </p:txBody>
      </p:sp>
      <p:sp>
        <p:nvSpPr>
          <p:cNvPr id="6" name="Date Placeholder 5">
            <a:extLst>
              <a:ext uri="{FF2B5EF4-FFF2-40B4-BE49-F238E27FC236}">
                <a16:creationId xmlns:a16="http://schemas.microsoft.com/office/drawing/2014/main" id="{EBD33C80-7561-9884-C0DF-21C7EF350BA6}"/>
              </a:ext>
            </a:extLst>
          </p:cNvPr>
          <p:cNvSpPr>
            <a:spLocks noGrp="1"/>
          </p:cNvSpPr>
          <p:nvPr>
            <p:ph type="dt" sz="half" idx="10"/>
          </p:nvPr>
        </p:nvSpPr>
        <p:spPr/>
        <p:txBody>
          <a:bodyPr/>
          <a:lstStyle/>
          <a:p>
            <a:endParaRPr lang="en-GB"/>
          </a:p>
        </p:txBody>
      </p:sp>
      <p:sp>
        <p:nvSpPr>
          <p:cNvPr id="3" name="Footer Placeholder 4">
            <a:extLst>
              <a:ext uri="{FF2B5EF4-FFF2-40B4-BE49-F238E27FC236}">
                <a16:creationId xmlns:a16="http://schemas.microsoft.com/office/drawing/2014/main" id="{D698998D-43E0-4D41-E444-A6E2E6E07CC0}"/>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4" name="Slide Number Placeholder 5">
            <a:extLst>
              <a:ext uri="{FF2B5EF4-FFF2-40B4-BE49-F238E27FC236}">
                <a16:creationId xmlns:a16="http://schemas.microsoft.com/office/drawing/2014/main" id="{6215D33F-78E7-6F87-4988-45C1941C7DA1}"/>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12748210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87C9A7-ED29-4E5D-950E-D3ED035D21B4}"/>
              </a:ext>
            </a:extLst>
          </p:cNvPr>
          <p:cNvSpPr>
            <a:spLocks noGrp="1"/>
          </p:cNvSpPr>
          <p:nvPr>
            <p:ph type="dt" sz="half" idx="10"/>
          </p:nvPr>
        </p:nvSpPr>
        <p:spPr>
          <a:xfrm>
            <a:off x="-37143" y="0"/>
            <a:ext cx="0" cy="0"/>
          </a:xfrm>
        </p:spPr>
        <p:txBody>
          <a:bodyPr/>
          <a:lstStyle>
            <a:lvl1pPr>
              <a:defRPr sz="100">
                <a:noFill/>
              </a:defRPr>
            </a:lvl1pPr>
          </a:lstStyle>
          <a:p>
            <a:endParaRPr lang="en-GB" sz="100"/>
          </a:p>
        </p:txBody>
      </p:sp>
      <p:sp>
        <p:nvSpPr>
          <p:cNvPr id="4" name="Footer Placeholder 3">
            <a:extLst>
              <a:ext uri="{FF2B5EF4-FFF2-40B4-BE49-F238E27FC236}">
                <a16:creationId xmlns:a16="http://schemas.microsoft.com/office/drawing/2014/main" id="{B9E22FF9-D511-4A0A-8458-ABE0B9E5E3E9}"/>
              </a:ext>
            </a:extLst>
          </p:cNvPr>
          <p:cNvSpPr>
            <a:spLocks noGrp="1"/>
          </p:cNvSpPr>
          <p:nvPr>
            <p:ph type="ftr" sz="quarter" idx="11"/>
          </p:nvPr>
        </p:nvSpPr>
        <p:spPr>
          <a:xfrm>
            <a:off x="-37143" y="0"/>
            <a:ext cx="0" cy="0"/>
          </a:xfrm>
          <a:prstGeom prst="rect">
            <a:avLst/>
          </a:prstGeom>
        </p:spPr>
        <p:txBody>
          <a:bodyPr/>
          <a:lstStyle>
            <a:lvl1pPr>
              <a:defRPr sz="100">
                <a:noFill/>
              </a:defRPr>
            </a:lvl1pPr>
          </a:lstStyle>
          <a:p>
            <a:r>
              <a:rPr lang="en-GB"/>
              <a:t>Presentation to RBSIF</a:t>
            </a:r>
            <a:endParaRPr lang="en-GB" sz="100"/>
          </a:p>
        </p:txBody>
      </p:sp>
      <p:sp>
        <p:nvSpPr>
          <p:cNvPr id="6" name="Slide Number Placeholder 5">
            <a:extLst>
              <a:ext uri="{FF2B5EF4-FFF2-40B4-BE49-F238E27FC236}">
                <a16:creationId xmlns:a16="http://schemas.microsoft.com/office/drawing/2014/main" id="{73B447CA-9EF6-42C5-B08D-FC791758724F}"/>
              </a:ext>
            </a:extLst>
          </p:cNvPr>
          <p:cNvSpPr>
            <a:spLocks noGrp="1"/>
          </p:cNvSpPr>
          <p:nvPr>
            <p:ph type="sldNum" sz="quarter" idx="12"/>
          </p:nvPr>
        </p:nvSpPr>
        <p:spPr>
          <a:xfrm>
            <a:off x="-37143" y="0"/>
            <a:ext cx="0" cy="0"/>
          </a:xfrm>
          <a:prstGeom prst="rect">
            <a:avLst/>
          </a:prstGeom>
        </p:spPr>
        <p:txBody>
          <a:bodyPr/>
          <a:lstStyle>
            <a:lvl1pPr>
              <a:defRPr sz="100">
                <a:noFill/>
              </a:defRPr>
            </a:lvl1pPr>
          </a:lstStyle>
          <a:p>
            <a:fld id="{52077610-26DF-472D-B24E-7EE9EE6D6E6A}" type="slidenum">
              <a:rPr lang="en-US" smtClean="0"/>
              <a:pPr/>
              <a:t>‹#›</a:t>
            </a:fld>
            <a:endParaRPr lang="en-US"/>
          </a:p>
        </p:txBody>
      </p:sp>
      <p:sp>
        <p:nvSpPr>
          <p:cNvPr id="8" name="TextBox 7">
            <a:extLst>
              <a:ext uri="{FF2B5EF4-FFF2-40B4-BE49-F238E27FC236}">
                <a16:creationId xmlns:a16="http://schemas.microsoft.com/office/drawing/2014/main" id="{8EFEE632-9069-43D4-8ADE-8B791F428BF2}"/>
              </a:ext>
            </a:extLst>
          </p:cNvPr>
          <p:cNvSpPr txBox="1">
            <a:spLocks/>
          </p:cNvSpPr>
          <p:nvPr userDrawn="1"/>
        </p:nvSpPr>
        <p:spPr>
          <a:xfrm>
            <a:off x="718244" y="1700213"/>
            <a:ext cx="4714323" cy="215444"/>
          </a:xfrm>
          <a:prstGeom prst="rect">
            <a:avLst/>
          </a:prstGeom>
          <a:noFill/>
        </p:spPr>
        <p:txBody>
          <a:bodyPr wrap="square" lIns="0" tIns="0" rIns="0" bIns="0" rtlCol="0">
            <a:spAutoFit/>
          </a:bodyPr>
          <a:lstStyle/>
          <a:p>
            <a:pPr algn="l"/>
            <a:r>
              <a:rPr lang="en-US" sz="1400" noProof="0">
                <a:solidFill>
                  <a:schemeClr val="tx1"/>
                </a:solidFill>
              </a:rPr>
              <a:t>For more information, please contact:</a:t>
            </a:r>
          </a:p>
        </p:txBody>
      </p:sp>
      <p:sp>
        <p:nvSpPr>
          <p:cNvPr id="13" name="TextBox 12">
            <a:extLst>
              <a:ext uri="{FF2B5EF4-FFF2-40B4-BE49-F238E27FC236}">
                <a16:creationId xmlns:a16="http://schemas.microsoft.com/office/drawing/2014/main" id="{991191EA-36F8-4FBB-A55C-42C1D4842398}"/>
              </a:ext>
            </a:extLst>
          </p:cNvPr>
          <p:cNvSpPr txBox="1">
            <a:spLocks/>
          </p:cNvSpPr>
          <p:nvPr userDrawn="1"/>
        </p:nvSpPr>
        <p:spPr>
          <a:xfrm>
            <a:off x="718244" y="5029201"/>
            <a:ext cx="8766817" cy="1300356"/>
          </a:xfrm>
          <a:prstGeom prst="rect">
            <a:avLst/>
          </a:prstGeom>
          <a:noFill/>
        </p:spPr>
        <p:txBody>
          <a:bodyPr wrap="square" lIns="0" tIns="0" rIns="0" bIns="0" rtlCol="0">
            <a:spAutoFit/>
          </a:bodyPr>
          <a:lstStyle/>
          <a:p>
            <a:pPr marL="0" marR="0" lvl="0" indent="0" algn="l" defTabSz="685788" rtl="0" eaLnBrk="1" fontAlgn="auto" latinLnBrk="0" hangingPunct="1">
              <a:lnSpc>
                <a:spcPct val="100000"/>
              </a:lnSpc>
              <a:spcBef>
                <a:spcPts val="450"/>
              </a:spcBef>
              <a:spcAft>
                <a:spcPts val="0"/>
              </a:spcAft>
              <a:buClrTx/>
              <a:buSzTx/>
              <a:buFontTx/>
              <a:buNone/>
              <a:tabLst/>
              <a:defRPr/>
            </a:pPr>
            <a:r>
              <a:rPr lang="en-US" sz="800" b="1" kern="7500" spc="60" baseline="0" noProof="0">
                <a:solidFill>
                  <a:schemeClr val="tx1"/>
                </a:solidFill>
                <a:latin typeface="+mn-lt"/>
                <a:ea typeface="+mn-ea"/>
                <a:cs typeface="+mn-cs"/>
              </a:rPr>
              <a:t>About Kroll</a:t>
            </a:r>
          </a:p>
          <a:p>
            <a:pPr marL="0" marR="0" lvl="0" indent="0" algn="l" defTabSz="685788" rtl="0" eaLnBrk="1" fontAlgn="auto" latinLnBrk="0" hangingPunct="1">
              <a:lnSpc>
                <a:spcPct val="100000"/>
              </a:lnSpc>
              <a:spcBef>
                <a:spcPts val="450"/>
              </a:spcBef>
              <a:spcAft>
                <a:spcPts val="450"/>
              </a:spcAft>
              <a:buClrTx/>
              <a:buSzTx/>
              <a:buFontTx/>
              <a:buNone/>
              <a:tabLst/>
              <a:defRPr/>
            </a:pPr>
            <a:r>
              <a:rPr lang="en-US" sz="800" kern="1200">
                <a:solidFill>
                  <a:schemeClr val="tx1"/>
                </a:solidFill>
                <a:effectLst/>
                <a:latin typeface="+mn-lt"/>
                <a:ea typeface="+mn-ea"/>
                <a:cs typeface="+mn-cs"/>
              </a:rPr>
              <a:t>As the leading independent provider of risk and financial advisory solutions, Kroll leverages our unique insights, data and technology to help clients stay ahead of complex demands. Kroll’s global team continues the firm’s nearly 100-year history of trusted expertise spanning risk, governance, transactions and valuation. Our advanced solutions and intelligence provide clients the foresight they need to create an enduring competitive advantage. At Kroll, our values define who we are and how we partner with clients and communities. Learn more at </a:t>
            </a:r>
            <a:r>
              <a:rPr lang="en-US" sz="800" kern="1200">
                <a:solidFill>
                  <a:schemeClr val="tx1"/>
                </a:solidFill>
                <a:effectLst/>
                <a:latin typeface="+mn-lt"/>
                <a:ea typeface="+mn-ea"/>
                <a:cs typeface="+mn-cs"/>
                <a:hlinkClick r:id="rId2"/>
              </a:rPr>
              <a:t>www.kroll.com</a:t>
            </a:r>
            <a:r>
              <a:rPr lang="en-US" sz="800" kern="1200">
                <a:solidFill>
                  <a:schemeClr val="tx1"/>
                </a:solidFill>
                <a:effectLst/>
                <a:latin typeface="+mn-lt"/>
                <a:ea typeface="+mn-ea"/>
                <a:cs typeface="+mn-cs"/>
              </a:rPr>
              <a:t>.</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800" i="1" kern="1200" noProof="0">
                <a:solidFill>
                  <a:schemeClr val="tx1"/>
                </a:solidFill>
                <a:effectLst/>
                <a:latin typeface="+mn-lt"/>
                <a:ea typeface="+mn-ea"/>
                <a:cs typeface="+mn-cs"/>
              </a:rPr>
              <a:t>M&amp;A advisory, capital raising and secondary market advisory services in the United States are provided by Kroll Securities, LLC (member FINRA/SIPC). M&amp;A advisory, capital raising and secondary market advisory services in the United Kingdom are provided by Kroll Securities Ltd., which is authorized and regulated by the Financial Conduct Authority (FCA). Valuation Advisory Services in India are provided by Kroll Advisory Private Limited (formerly, Duff &amp; Phelps India Private Limited), under a category 1 merchant banker license issued by the Securities and Exchange Board of India.</a:t>
            </a:r>
          </a:p>
          <a:p>
            <a:pPr marL="0" marR="0" lvl="0" indent="0" algn="l" defTabSz="685788" rtl="0" eaLnBrk="1" fontAlgn="auto" latinLnBrk="0" hangingPunct="1">
              <a:lnSpc>
                <a:spcPct val="100000"/>
              </a:lnSpc>
              <a:spcBef>
                <a:spcPts val="0"/>
              </a:spcBef>
              <a:spcAft>
                <a:spcPts val="450"/>
              </a:spcAft>
              <a:buClrTx/>
              <a:buSzTx/>
              <a:buFontTx/>
              <a:buNone/>
              <a:tabLst/>
              <a:defRPr/>
            </a:pPr>
            <a:r>
              <a:rPr lang="en-US" sz="800" i="1" kern="1200" noProof="0">
                <a:solidFill>
                  <a:schemeClr val="tx1"/>
                </a:solidFill>
                <a:effectLst/>
                <a:latin typeface="+mn-lt"/>
                <a:ea typeface="+mn-ea"/>
                <a:cs typeface="+mn-cs"/>
              </a:rPr>
              <a:t>© 2024 Kroll, LLC. All rights reserved.</a:t>
            </a:r>
          </a:p>
        </p:txBody>
      </p:sp>
      <p:sp>
        <p:nvSpPr>
          <p:cNvPr id="9" name="Freeform 5">
            <a:extLst>
              <a:ext uri="{FF2B5EF4-FFF2-40B4-BE49-F238E27FC236}">
                <a16:creationId xmlns:a16="http://schemas.microsoft.com/office/drawing/2014/main" id="{64C8D39F-6F9D-0DC3-11FD-5A2B14C54C09}"/>
              </a:ext>
            </a:extLst>
          </p:cNvPr>
          <p:cNvSpPr/>
          <p:nvPr userDrawn="1"/>
        </p:nvSpPr>
        <p:spPr>
          <a:xfrm rot="10800000" flipH="1" flipV="1">
            <a:off x="8948341" y="0"/>
            <a:ext cx="975000" cy="129600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8"/>
          </a:p>
        </p:txBody>
      </p:sp>
      <p:pic>
        <p:nvPicPr>
          <p:cNvPr id="11" name="Picture 10" descr="A picture containing text, clipart&#10;&#10;Description automatically generated">
            <a:extLst>
              <a:ext uri="{FF2B5EF4-FFF2-40B4-BE49-F238E27FC236}">
                <a16:creationId xmlns:a16="http://schemas.microsoft.com/office/drawing/2014/main" id="{9696221E-A656-4180-6235-D90DB23C9E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244" y="692151"/>
            <a:ext cx="1836423" cy="421697"/>
          </a:xfrm>
          <a:prstGeom prst="rect">
            <a:avLst/>
          </a:prstGeom>
        </p:spPr>
      </p:pic>
      <p:sp>
        <p:nvSpPr>
          <p:cNvPr id="16" name="Title 15">
            <a:extLst>
              <a:ext uri="{FF2B5EF4-FFF2-40B4-BE49-F238E27FC236}">
                <a16:creationId xmlns:a16="http://schemas.microsoft.com/office/drawing/2014/main" id="{90BAA69D-0E81-F5F3-4AC9-608BBF317BAF}"/>
              </a:ext>
            </a:extLst>
          </p:cNvPr>
          <p:cNvSpPr>
            <a:spLocks noGrp="1"/>
          </p:cNvSpPr>
          <p:nvPr>
            <p:ph type="title"/>
          </p:nvPr>
        </p:nvSpPr>
        <p:spPr>
          <a:xfrm>
            <a:off x="-37143" y="0"/>
            <a:ext cx="0" cy="0"/>
          </a:xfrm>
        </p:spPr>
        <p:txBody>
          <a:bodyPr vert="horz" lIns="0" tIns="0" rIns="0" bIns="0" rtlCol="0" anchor="ctr"/>
          <a:lstStyle>
            <a:lvl1pPr>
              <a:defRPr lang="en-GB" sz="100">
                <a:noFill/>
                <a:latin typeface="+mn-lt"/>
                <a:ea typeface="+mn-ea"/>
                <a:cs typeface="+mn-cs"/>
              </a:defRPr>
            </a:lvl1pPr>
          </a:lstStyle>
          <a:p>
            <a:pPr marL="0" lvl="0" algn="r" defTabSz="457200"/>
            <a:r>
              <a:rPr lang="en-US"/>
              <a:t>Click to edit Master title style</a:t>
            </a:r>
            <a:endParaRPr lang="en-GB"/>
          </a:p>
        </p:txBody>
      </p:sp>
      <p:sp>
        <p:nvSpPr>
          <p:cNvPr id="7" name="UpSlide Options" descr="{&#10;  &quot;NoBreadcrumb&quot;: true,&#10;  &quot;NoBreadcrumbNorReminder&quot;: true,&#10;  &quot;MinimumUpSlideVersion&quot;: &quot;0.0.0.0&quot;&#10;}" hidden="1">
            <a:extLst>
              <a:ext uri="{FF2B5EF4-FFF2-40B4-BE49-F238E27FC236}">
                <a16:creationId xmlns:a16="http://schemas.microsoft.com/office/drawing/2014/main" id="{3678539C-F728-D59D-50B9-713302D1FB37}"/>
              </a:ext>
            </a:extLst>
          </p:cNvPr>
          <p:cNvSpPr/>
          <p:nvPr userDrawn="1"/>
        </p:nvSpPr>
        <p:spPr>
          <a:xfrm>
            <a:off x="9906000" y="6858000"/>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GB" sz="800"/>
          </a:p>
        </p:txBody>
      </p:sp>
    </p:spTree>
    <p:extLst>
      <p:ext uri="{BB962C8B-B14F-4D97-AF65-F5344CB8AC3E}">
        <p14:creationId xmlns:p14="http://schemas.microsoft.com/office/powerpoint/2010/main" val="1580032409"/>
      </p:ext>
    </p:extLst>
  </p:cSld>
  <p:clrMapOvr>
    <a:masterClrMapping/>
  </p:clrMapOvr>
  <p:extLst>
    <p:ext uri="{DCECCB84-F9BA-43D5-87BE-67443E8EF086}">
      <p15:sldGuideLst xmlns:p15="http://schemas.microsoft.com/office/powerpoint/2012/main">
        <p15:guide id="1" pos="439">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able of Contents (Automat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ADEFFD-56B8-4BE5-947D-3434FBE5D097}"/>
              </a:ext>
            </a:extLst>
          </p:cNvPr>
          <p:cNvSpPr>
            <a:spLocks noGrp="1"/>
          </p:cNvSpPr>
          <p:nvPr>
            <p:ph type="title" hasCustomPrompt="1"/>
          </p:nvPr>
        </p:nvSpPr>
        <p:spPr/>
        <p:txBody>
          <a:bodyPr/>
          <a:lstStyle>
            <a:lvl1pPr>
              <a:defRPr/>
            </a:lvl1pPr>
          </a:lstStyle>
          <a:p>
            <a:r>
              <a:rPr lang="en-US"/>
              <a:t>Contents</a:t>
            </a:r>
            <a:endParaRPr lang="en-GB"/>
          </a:p>
        </p:txBody>
      </p:sp>
      <p:cxnSp>
        <p:nvCxnSpPr>
          <p:cNvPr id="7" name="Straight Connector 6">
            <a:extLst>
              <a:ext uri="{FF2B5EF4-FFF2-40B4-BE49-F238E27FC236}">
                <a16:creationId xmlns:a16="http://schemas.microsoft.com/office/drawing/2014/main" id="{F30D067E-9A0D-55CC-21B2-96328762C65C}"/>
              </a:ext>
            </a:extLst>
          </p:cNvPr>
          <p:cNvCxnSpPr>
            <a:cxnSpLocks/>
          </p:cNvCxnSpPr>
          <p:nvPr userDrawn="1"/>
        </p:nvCxnSpPr>
        <p:spPr>
          <a:xfrm>
            <a:off x="5198639" y="1557338"/>
            <a:ext cx="0" cy="3014662"/>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sp>
        <p:nvSpPr>
          <p:cNvPr id="9" name="Text Placeholder 8">
            <a:extLst>
              <a:ext uri="{FF2B5EF4-FFF2-40B4-BE49-F238E27FC236}">
                <a16:creationId xmlns:a16="http://schemas.microsoft.com/office/drawing/2014/main" id="{45DE26D0-7B3B-09A7-4913-C2A4C0428450}"/>
              </a:ext>
            </a:extLst>
          </p:cNvPr>
          <p:cNvSpPr>
            <a:spLocks noGrp="1"/>
          </p:cNvSpPr>
          <p:nvPr>
            <p:ph type="body" sz="quarter" idx="13"/>
          </p:nvPr>
        </p:nvSpPr>
        <p:spPr>
          <a:xfrm>
            <a:off x="7144506" y="1557338"/>
            <a:ext cx="2340555"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7EDE3ADC-FCCA-FF0F-9023-A0BD600E2C5B}"/>
              </a:ext>
            </a:extLst>
          </p:cNvPr>
          <p:cNvSpPr/>
          <p:nvPr userDrawn="1"/>
        </p:nvSpPr>
        <p:spPr>
          <a:xfrm>
            <a:off x="383921" y="188640"/>
            <a:ext cx="74294"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GB" sz="800"/>
          </a:p>
        </p:txBody>
      </p:sp>
      <p:sp>
        <p:nvSpPr>
          <p:cNvPr id="12" name="Date Placeholder 11">
            <a:extLst>
              <a:ext uri="{FF2B5EF4-FFF2-40B4-BE49-F238E27FC236}">
                <a16:creationId xmlns:a16="http://schemas.microsoft.com/office/drawing/2014/main" id="{DAE966E4-ECCA-6702-42A0-CCC16FE1C7DD}"/>
              </a:ext>
            </a:extLst>
          </p:cNvPr>
          <p:cNvSpPr>
            <a:spLocks noGrp="1"/>
          </p:cNvSpPr>
          <p:nvPr>
            <p:ph type="dt" sz="half" idx="14"/>
          </p:nvPr>
        </p:nvSpPr>
        <p:spPr/>
        <p:txBody>
          <a:bodyPr/>
          <a:lstStyle/>
          <a:p>
            <a:endParaRPr lang="en-GB"/>
          </a:p>
        </p:txBody>
      </p:sp>
      <p:sp>
        <p:nvSpPr>
          <p:cNvPr id="2" name="Footer Placeholder 4">
            <a:extLst>
              <a:ext uri="{FF2B5EF4-FFF2-40B4-BE49-F238E27FC236}">
                <a16:creationId xmlns:a16="http://schemas.microsoft.com/office/drawing/2014/main" id="{F2BFD823-CBE8-65DC-FCA3-140846606F98}"/>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RBSIF</a:t>
            </a:r>
          </a:p>
        </p:txBody>
      </p:sp>
      <p:sp>
        <p:nvSpPr>
          <p:cNvPr id="4" name="Slide Number Placeholder 5">
            <a:extLst>
              <a:ext uri="{FF2B5EF4-FFF2-40B4-BE49-F238E27FC236}">
                <a16:creationId xmlns:a16="http://schemas.microsoft.com/office/drawing/2014/main" id="{D76400B1-D0EC-75D5-61D2-D779815EAF72}"/>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spTree>
    <p:extLst>
      <p:ext uri="{BB962C8B-B14F-4D97-AF65-F5344CB8AC3E}">
        <p14:creationId xmlns:p14="http://schemas.microsoft.com/office/powerpoint/2010/main" val="1979959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Section Divider (Automate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F0368A4-3B32-AA05-C4A5-A18FC5C5DA41}"/>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1B2216C0-B120-F769-C4DE-C4C40A4914A4}"/>
              </a:ext>
            </a:extLst>
          </p:cNvPr>
          <p:cNvSpPr>
            <a:spLocks noGrp="1"/>
          </p:cNvSpPr>
          <p:nvPr>
            <p:ph type="ftr" sz="quarter" idx="11"/>
          </p:nvPr>
        </p:nvSpPr>
        <p:spPr>
          <a:xfrm>
            <a:off x="-37143" y="0"/>
            <a:ext cx="0" cy="0"/>
          </a:xfrm>
          <a:prstGeom prst="rect">
            <a:avLst/>
          </a:prstGeom>
        </p:spPr>
        <p:txBody>
          <a:bodyPr/>
          <a:lstStyle>
            <a:lvl1pPr>
              <a:defRPr sz="100">
                <a:noFill/>
              </a:defRPr>
            </a:lvl1pPr>
          </a:lstStyle>
          <a:p>
            <a:r>
              <a:rPr lang="en-GB"/>
              <a:t>Presentation to RBSIF</a:t>
            </a:r>
          </a:p>
        </p:txBody>
      </p:sp>
      <p:sp>
        <p:nvSpPr>
          <p:cNvPr id="19" name="Title 18">
            <a:extLst>
              <a:ext uri="{FF2B5EF4-FFF2-40B4-BE49-F238E27FC236}">
                <a16:creationId xmlns:a16="http://schemas.microsoft.com/office/drawing/2014/main" id="{171D02E0-D1BD-C1EC-CCF2-CEA16C168C1B}"/>
              </a:ext>
            </a:extLst>
          </p:cNvPr>
          <p:cNvSpPr>
            <a:spLocks noGrp="1"/>
          </p:cNvSpPr>
          <p:nvPr>
            <p:ph type="title"/>
          </p:nvPr>
        </p:nvSpPr>
        <p:spPr>
          <a:xfrm>
            <a:off x="-37143" y="0"/>
            <a:ext cx="0" cy="0"/>
          </a:xfrm>
        </p:spPr>
        <p:txBody>
          <a:bodyPr vert="horz" lIns="0" tIns="0" rIns="0" bIns="0" rtlCol="0" anchor="ctr"/>
          <a:lstStyle>
            <a:lvl1pPr>
              <a:defRPr lang="en-GB" sz="100">
                <a:noFill/>
                <a:latin typeface="+mn-lt"/>
                <a:ea typeface="+mn-ea"/>
                <a:cs typeface="+mn-cs"/>
              </a:defRPr>
            </a:lvl1pPr>
          </a:lstStyle>
          <a:p>
            <a:pPr marL="0" lvl="0" algn="r" defTabSz="457200"/>
            <a:r>
              <a:rPr lang="en-US"/>
              <a:t>Click to edit Master title style</a:t>
            </a:r>
            <a:endParaRPr lang="en-GB"/>
          </a:p>
        </p:txBody>
      </p:sp>
      <p:sp>
        <p:nvSpPr>
          <p:cNvPr id="4" name="Freeform 11">
            <a:extLst>
              <a:ext uri="{FF2B5EF4-FFF2-40B4-BE49-F238E27FC236}">
                <a16:creationId xmlns:a16="http://schemas.microsoft.com/office/drawing/2014/main" id="{E2435D8F-2A7C-ABD8-915D-4939410B7E6A}"/>
              </a:ext>
            </a:extLst>
          </p:cNvPr>
          <p:cNvSpPr/>
          <p:nvPr userDrawn="1"/>
        </p:nvSpPr>
        <p:spPr>
          <a:xfrm>
            <a:off x="-6527" y="53672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0" name="Freeform 12">
            <a:extLst>
              <a:ext uri="{FF2B5EF4-FFF2-40B4-BE49-F238E27FC236}">
                <a16:creationId xmlns:a16="http://schemas.microsoft.com/office/drawing/2014/main" id="{4402BF2F-78F7-9094-0C15-AD8A5DFB8A8F}"/>
              </a:ext>
            </a:extLst>
          </p:cNvPr>
          <p:cNvSpPr/>
          <p:nvPr userDrawn="1"/>
        </p:nvSpPr>
        <p:spPr>
          <a:xfrm>
            <a:off x="8627884" y="-3175"/>
            <a:ext cx="1283277"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extLst>
      <p:ext uri="{BB962C8B-B14F-4D97-AF65-F5344CB8AC3E}">
        <p14:creationId xmlns:p14="http://schemas.microsoft.com/office/powerpoint/2010/main" val="747058326"/>
      </p:ext>
    </p:extLst>
  </p:cSld>
  <p:clrMapOvr>
    <a:masterClrMapping/>
  </p:clrMapOvr>
  <p:extLst>
    <p:ext uri="{DCECCB84-F9BA-43D5-87BE-67443E8EF086}">
      <p15:sldGuideLst xmlns:p15="http://schemas.microsoft.com/office/powerpoint/2012/main">
        <p15:guide id="1" pos="439">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8" name="Text Placeholder 3">
            <a:extLst>
              <a:ext uri="{FF2B5EF4-FFF2-40B4-BE49-F238E27FC236}">
                <a16:creationId xmlns:a16="http://schemas.microsoft.com/office/drawing/2014/main" id="{98920052-6C96-AB49-A923-463DD21B06F1}"/>
              </a:ext>
            </a:extLst>
          </p:cNvPr>
          <p:cNvSpPr>
            <a:spLocks noGrp="1"/>
          </p:cNvSpPr>
          <p:nvPr>
            <p:ph type="body" sz="quarter" idx="13"/>
          </p:nvPr>
        </p:nvSpPr>
        <p:spPr>
          <a:xfrm>
            <a:off x="612117" y="1033671"/>
            <a:ext cx="6222205" cy="274431"/>
          </a:xfrm>
          <a:prstGeom prst="rect">
            <a:avLst/>
          </a:prstGeom>
        </p:spPr>
        <p:txBody>
          <a:bodyPr/>
          <a:lstStyle>
            <a:lvl1pPr>
              <a:defRPr sz="1575"/>
            </a:lvl1pPr>
          </a:lstStyle>
          <a:p>
            <a:r>
              <a:rPr lang="en-US"/>
              <a:t>Subhead location</a:t>
            </a:r>
          </a:p>
        </p:txBody>
      </p:sp>
      <p:sp>
        <p:nvSpPr>
          <p:cNvPr id="5" name="Text Placeholder 4">
            <a:extLst>
              <a:ext uri="{FF2B5EF4-FFF2-40B4-BE49-F238E27FC236}">
                <a16:creationId xmlns:a16="http://schemas.microsoft.com/office/drawing/2014/main" id="{628C93FF-8927-C54B-83D7-5E228B4D6520}"/>
              </a:ext>
            </a:extLst>
          </p:cNvPr>
          <p:cNvSpPr>
            <a:spLocks noGrp="1"/>
          </p:cNvSpPr>
          <p:nvPr>
            <p:ph type="body" sz="quarter" idx="16" hasCustomPrompt="1"/>
          </p:nvPr>
        </p:nvSpPr>
        <p:spPr>
          <a:xfrm>
            <a:off x="593328" y="3987800"/>
            <a:ext cx="4173935" cy="431800"/>
          </a:xfrm>
          <a:prstGeom prst="rect">
            <a:avLst/>
          </a:prstGeom>
        </p:spPr>
        <p:txBody>
          <a:bodyPr/>
          <a:lstStyle>
            <a:lvl1pPr>
              <a:defRPr sz="1260" b="1" i="0">
                <a:latin typeface="Nunito Sans" pitchFamily="2" charset="77"/>
              </a:defRPr>
            </a:lvl1pPr>
          </a:lstStyle>
          <a:p>
            <a:pPr lvl="0"/>
            <a:r>
              <a:rPr lang="en-US"/>
              <a:t>Header</a:t>
            </a:r>
          </a:p>
        </p:txBody>
      </p:sp>
      <p:sp>
        <p:nvSpPr>
          <p:cNvPr id="34" name="Text Placeholder 4">
            <a:extLst>
              <a:ext uri="{FF2B5EF4-FFF2-40B4-BE49-F238E27FC236}">
                <a16:creationId xmlns:a16="http://schemas.microsoft.com/office/drawing/2014/main" id="{EA8224CA-C453-F740-BCB2-2ED6D903B5B1}"/>
              </a:ext>
            </a:extLst>
          </p:cNvPr>
          <p:cNvSpPr>
            <a:spLocks noGrp="1"/>
          </p:cNvSpPr>
          <p:nvPr>
            <p:ph type="body" sz="quarter" idx="17" hasCustomPrompt="1"/>
          </p:nvPr>
        </p:nvSpPr>
        <p:spPr>
          <a:xfrm>
            <a:off x="5061016" y="1406409"/>
            <a:ext cx="4173935" cy="431800"/>
          </a:xfrm>
          <a:prstGeom prst="rect">
            <a:avLst/>
          </a:prstGeom>
        </p:spPr>
        <p:txBody>
          <a:bodyPr/>
          <a:lstStyle>
            <a:lvl1pPr>
              <a:defRPr sz="1260" b="1" i="0">
                <a:latin typeface="Nunito Sans" pitchFamily="2" charset="77"/>
              </a:defRPr>
            </a:lvl1pPr>
          </a:lstStyle>
          <a:p>
            <a:pPr lvl="0"/>
            <a:r>
              <a:rPr lang="en-US"/>
              <a:t>Header</a:t>
            </a:r>
          </a:p>
        </p:txBody>
      </p:sp>
      <p:sp>
        <p:nvSpPr>
          <p:cNvPr id="35" name="Text Placeholder 2">
            <a:extLst>
              <a:ext uri="{FF2B5EF4-FFF2-40B4-BE49-F238E27FC236}">
                <a16:creationId xmlns:a16="http://schemas.microsoft.com/office/drawing/2014/main" id="{85C30320-8224-3446-AB84-029920AFD2BE}"/>
              </a:ext>
            </a:extLst>
          </p:cNvPr>
          <p:cNvSpPr>
            <a:spLocks noGrp="1"/>
          </p:cNvSpPr>
          <p:nvPr>
            <p:ph type="body" sz="quarter" idx="18"/>
          </p:nvPr>
        </p:nvSpPr>
        <p:spPr>
          <a:xfrm>
            <a:off x="602000" y="1710024"/>
            <a:ext cx="4165263"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4">
            <a:extLst>
              <a:ext uri="{FF2B5EF4-FFF2-40B4-BE49-F238E27FC236}">
                <a16:creationId xmlns:a16="http://schemas.microsoft.com/office/drawing/2014/main" id="{15304C00-12FA-D849-951A-E9C4BAC57877}"/>
              </a:ext>
            </a:extLst>
          </p:cNvPr>
          <p:cNvSpPr>
            <a:spLocks noGrp="1"/>
          </p:cNvSpPr>
          <p:nvPr>
            <p:ph type="body" sz="quarter" idx="19" hasCustomPrompt="1"/>
          </p:nvPr>
        </p:nvSpPr>
        <p:spPr>
          <a:xfrm>
            <a:off x="603316" y="1406409"/>
            <a:ext cx="4173935" cy="431800"/>
          </a:xfrm>
          <a:prstGeom prst="rect">
            <a:avLst/>
          </a:prstGeom>
        </p:spPr>
        <p:txBody>
          <a:bodyPr/>
          <a:lstStyle>
            <a:lvl1pPr>
              <a:defRPr sz="1260" b="1" i="0">
                <a:latin typeface="Nunito Sans" pitchFamily="2" charset="77"/>
              </a:defRPr>
            </a:lvl1pPr>
          </a:lstStyle>
          <a:p>
            <a:pPr lvl="0"/>
            <a:r>
              <a:rPr lang="en-US"/>
              <a:t>Header</a:t>
            </a:r>
          </a:p>
        </p:txBody>
      </p:sp>
      <p:sp>
        <p:nvSpPr>
          <p:cNvPr id="37" name="Text Placeholder 4">
            <a:extLst>
              <a:ext uri="{FF2B5EF4-FFF2-40B4-BE49-F238E27FC236}">
                <a16:creationId xmlns:a16="http://schemas.microsoft.com/office/drawing/2014/main" id="{9F91E17A-1E5B-CF43-9E61-38CE3E71E2F4}"/>
              </a:ext>
            </a:extLst>
          </p:cNvPr>
          <p:cNvSpPr>
            <a:spLocks noGrp="1"/>
          </p:cNvSpPr>
          <p:nvPr>
            <p:ph type="body" sz="quarter" idx="20" hasCustomPrompt="1"/>
          </p:nvPr>
        </p:nvSpPr>
        <p:spPr>
          <a:xfrm>
            <a:off x="5138739" y="3987800"/>
            <a:ext cx="4086225" cy="431800"/>
          </a:xfrm>
          <a:prstGeom prst="rect">
            <a:avLst/>
          </a:prstGeom>
        </p:spPr>
        <p:txBody>
          <a:bodyPr numCol="1"/>
          <a:lstStyle>
            <a:lvl1pPr algn="ctr">
              <a:defRPr sz="1260" b="1" i="0">
                <a:latin typeface="Nunito Sans" pitchFamily="2" charset="77"/>
              </a:defRPr>
            </a:lvl1pPr>
          </a:lstStyle>
          <a:p>
            <a:pPr lvl="0"/>
            <a:r>
              <a:rPr lang="en-US"/>
              <a:t>Chart Title</a:t>
            </a:r>
          </a:p>
        </p:txBody>
      </p:sp>
      <p:sp>
        <p:nvSpPr>
          <p:cNvPr id="8" name="Chart Placeholder 7">
            <a:extLst>
              <a:ext uri="{FF2B5EF4-FFF2-40B4-BE49-F238E27FC236}">
                <a16:creationId xmlns:a16="http://schemas.microsoft.com/office/drawing/2014/main" id="{69104FD4-82DF-6849-BBCB-6FA5100E0791}"/>
              </a:ext>
            </a:extLst>
          </p:cNvPr>
          <p:cNvSpPr>
            <a:spLocks noGrp="1"/>
          </p:cNvSpPr>
          <p:nvPr>
            <p:ph type="chart" sz="quarter" idx="21"/>
          </p:nvPr>
        </p:nvSpPr>
        <p:spPr>
          <a:xfrm>
            <a:off x="5138739" y="4419600"/>
            <a:ext cx="4086225" cy="1752600"/>
          </a:xfrm>
          <a:prstGeom prst="rect">
            <a:avLst/>
          </a:prstGeom>
        </p:spPr>
        <p:txBody>
          <a:bodyPr/>
          <a:lstStyle/>
          <a:p>
            <a:endParaRPr lang="en-US"/>
          </a:p>
        </p:txBody>
      </p:sp>
      <p:sp>
        <p:nvSpPr>
          <p:cNvPr id="19" name="Title 2">
            <a:extLst>
              <a:ext uri="{FF2B5EF4-FFF2-40B4-BE49-F238E27FC236}">
                <a16:creationId xmlns:a16="http://schemas.microsoft.com/office/drawing/2014/main" id="{2238133E-2741-6E4C-A0E6-C30947F9C57A}"/>
              </a:ext>
            </a:extLst>
          </p:cNvPr>
          <p:cNvSpPr>
            <a:spLocks noGrp="1"/>
          </p:cNvSpPr>
          <p:nvPr>
            <p:ph type="title" hasCustomPrompt="1"/>
          </p:nvPr>
        </p:nvSpPr>
        <p:spPr>
          <a:xfrm>
            <a:off x="612933" y="590049"/>
            <a:ext cx="6222207" cy="373839"/>
          </a:xfrm>
          <a:prstGeom prst="rect">
            <a:avLst/>
          </a:prstGeom>
        </p:spPr>
        <p:txBody>
          <a:bodyPr>
            <a:noAutofit/>
          </a:bodyPr>
          <a:lstStyle>
            <a:lvl1pPr>
              <a:defRPr sz="2205"/>
            </a:lvl1pPr>
          </a:lstStyle>
          <a:p>
            <a:r>
              <a:rPr lang="en-US"/>
              <a:t>Click to add title</a:t>
            </a:r>
            <a:endParaRPr lang="en-US" sz="1418" spc="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7465" y="179996"/>
            <a:ext cx="1684114" cy="177453"/>
          </a:xfrm>
          <a:prstGeom prst="rect">
            <a:avLst/>
          </a:prstGeom>
        </p:spPr>
        <p:txBody>
          <a:bodyPr vert="horz" lIns="91440" tIns="45720" rIns="91440" bIns="45720" rtlCol="0" anchor="ctr"/>
          <a:lstStyle>
            <a:lvl1pPr algn="l">
              <a:defRPr sz="630">
                <a:solidFill>
                  <a:schemeClr val="accent1"/>
                </a:solidFill>
              </a:defRPr>
            </a:lvl1pPr>
          </a:lstStyle>
          <a:p>
            <a:endParaRPr lang="en-US"/>
          </a:p>
        </p:txBody>
      </p:sp>
      <p:sp>
        <p:nvSpPr>
          <p:cNvPr id="20" name="Text Placeholder 2">
            <a:extLst>
              <a:ext uri="{FF2B5EF4-FFF2-40B4-BE49-F238E27FC236}">
                <a16:creationId xmlns:a16="http://schemas.microsoft.com/office/drawing/2014/main" id="{AE0A0028-74BE-1349-9898-4295564C919A}"/>
              </a:ext>
            </a:extLst>
          </p:cNvPr>
          <p:cNvSpPr>
            <a:spLocks noGrp="1"/>
          </p:cNvSpPr>
          <p:nvPr>
            <p:ph type="body" sz="quarter" idx="22"/>
          </p:nvPr>
        </p:nvSpPr>
        <p:spPr>
          <a:xfrm>
            <a:off x="602000" y="4328157"/>
            <a:ext cx="4165263"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4454738C-1E38-7F49-B214-FD8AEDEAF6A1}"/>
              </a:ext>
            </a:extLst>
          </p:cNvPr>
          <p:cNvSpPr>
            <a:spLocks noGrp="1"/>
          </p:cNvSpPr>
          <p:nvPr>
            <p:ph type="body" sz="quarter" idx="23"/>
          </p:nvPr>
        </p:nvSpPr>
        <p:spPr>
          <a:xfrm>
            <a:off x="5056563" y="1710024"/>
            <a:ext cx="4165263" cy="1752600"/>
          </a:xfrm>
          <a:prstGeom prst="rect">
            <a:avLst/>
          </a:prstGeom>
        </p:spPr>
        <p:txBody>
          <a:bodyPr numCol="1"/>
          <a:lstStyle>
            <a:lvl1pPr marL="135017" indent="-135017">
              <a:lnSpc>
                <a:spcPct val="150000"/>
              </a:lnSpc>
              <a:spcBef>
                <a:spcPts val="315"/>
              </a:spcBef>
              <a:buClr>
                <a:schemeClr val="accent2"/>
              </a:buClr>
              <a:buFont typeface="Arial" panose="020B0604020202020204" pitchFamily="34" charset="0"/>
              <a:buChar char="•"/>
              <a:defRPr sz="1260"/>
            </a:lvl1pPr>
            <a:lvl2pPr marL="226279" indent="-135017">
              <a:buClr>
                <a:schemeClr val="accent2"/>
              </a:buClr>
              <a:buSzPct val="100000"/>
              <a:buFont typeface="System Font Regular"/>
              <a:buChar char="–"/>
              <a:defRPr sz="1260"/>
            </a:lvl2pPr>
            <a:lvl3pPr marL="317540" indent="-135017">
              <a:buClr>
                <a:schemeClr val="accent2"/>
              </a:buClr>
              <a:buSzPct val="75000"/>
              <a:buFont typeface="Courier New" panose="02070309020205020404" pitchFamily="49" charset="0"/>
              <a:buChar char="o"/>
              <a:defRPr/>
            </a:lvl3pPr>
            <a:lvl4pPr marL="410051" indent="-135017">
              <a:buClr>
                <a:schemeClr val="accent2"/>
              </a:buClr>
              <a:buFont typeface="System Font Regular"/>
              <a:buChar char="–"/>
              <a:defRPr/>
            </a:lvl4pPr>
            <a:lvl5pPr marL="501313" indent="-135017">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14">
            <a:extLst>
              <a:ext uri="{FF2B5EF4-FFF2-40B4-BE49-F238E27FC236}">
                <a16:creationId xmlns:a16="http://schemas.microsoft.com/office/drawing/2014/main" id="{73379BA9-D7B7-2260-6369-3B0B07C8DB6E}"/>
              </a:ext>
            </a:extLst>
          </p:cNvPr>
          <p:cNvSpPr/>
          <p:nvPr userDrawn="1"/>
        </p:nvSpPr>
        <p:spPr>
          <a:xfrm rot="10800000" flipH="1" flipV="1">
            <a:off x="5680745"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pic>
        <p:nvPicPr>
          <p:cNvPr id="16" name="Picture 15" descr="A picture containing text, clipart&#10;&#10;Description automatically generated">
            <a:extLst>
              <a:ext uri="{FF2B5EF4-FFF2-40B4-BE49-F238E27FC236}">
                <a16:creationId xmlns:a16="http://schemas.microsoft.com/office/drawing/2014/main" id="{C05059AF-754F-518F-F8F7-369D4C488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1039" y="6677808"/>
            <a:ext cx="405135" cy="90000"/>
          </a:xfrm>
          <a:prstGeom prst="rect">
            <a:avLst/>
          </a:prstGeom>
        </p:spPr>
      </p:pic>
      <p:sp>
        <p:nvSpPr>
          <p:cNvPr id="17" name="Slide Number Placeholder 3">
            <a:extLst>
              <a:ext uri="{FF2B5EF4-FFF2-40B4-BE49-F238E27FC236}">
                <a16:creationId xmlns:a16="http://schemas.microsoft.com/office/drawing/2014/main" id="{37E60D01-0B05-B9F2-5C15-638D226EF2EC}"/>
              </a:ext>
            </a:extLst>
          </p:cNvPr>
          <p:cNvSpPr txBox="1">
            <a:spLocks/>
          </p:cNvSpPr>
          <p:nvPr userDrawn="1"/>
        </p:nvSpPr>
        <p:spPr>
          <a:xfrm>
            <a:off x="7755185" y="6680057"/>
            <a:ext cx="2005937" cy="10873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Nunito Sans" panose="000005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929033-10FF-49AD-A9C3-725B97D22326}" type="slidenum">
              <a:rPr kumimoji="0" lang="en-GB" sz="800" b="0" i="0" u="none" strike="noStrike" kern="1200" cap="none" spc="0" normalizeH="0" baseline="0" noProof="0" smtClean="0">
                <a:ln>
                  <a:noFill/>
                </a:ln>
                <a:solidFill>
                  <a:srgbClr val="14487F"/>
                </a:solidFill>
                <a:effectLst/>
                <a:uLnTx/>
                <a:uFillTx/>
                <a:latin typeface="Nunito Sans" panose="000005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a:ln>
                <a:noFill/>
              </a:ln>
              <a:solidFill>
                <a:srgbClr val="14487F"/>
              </a:solidFill>
              <a:effectLst/>
              <a:uLnTx/>
              <a:uFillTx/>
              <a:latin typeface="Nunito Sans" panose="00000500000000000000" pitchFamily="2" charset="0"/>
              <a:ea typeface="+mn-ea"/>
              <a:cs typeface="+mn-cs"/>
            </a:endParaRPr>
          </a:p>
        </p:txBody>
      </p:sp>
    </p:spTree>
    <p:extLst>
      <p:ext uri="{BB962C8B-B14F-4D97-AF65-F5344CB8AC3E}">
        <p14:creationId xmlns:p14="http://schemas.microsoft.com/office/powerpoint/2010/main" val="4202155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cxnSp>
        <p:nvCxnSpPr>
          <p:cNvPr id="26" name="Straight Connector 25">
            <a:extLst>
              <a:ext uri="{FF2B5EF4-FFF2-40B4-BE49-F238E27FC236}">
                <a16:creationId xmlns:a16="http://schemas.microsoft.com/office/drawing/2014/main" id="{413F2988-5A75-EE44-ACDF-9476E81EBDA2}"/>
              </a:ext>
            </a:extLst>
          </p:cNvPr>
          <p:cNvCxnSpPr>
            <a:cxnSpLocks/>
          </p:cNvCxnSpPr>
          <p:nvPr userDrawn="1"/>
        </p:nvCxnSpPr>
        <p:spPr>
          <a:xfrm>
            <a:off x="681038" y="3987878"/>
            <a:ext cx="8543925" cy="0"/>
          </a:xfrm>
          <a:prstGeom prst="line">
            <a:avLst/>
          </a:prstGeom>
          <a:ln w="285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47B76E1-8243-0746-8204-22A50862D337}"/>
              </a:ext>
            </a:extLst>
          </p:cNvPr>
          <p:cNvGrpSpPr/>
          <p:nvPr userDrawn="1"/>
        </p:nvGrpSpPr>
        <p:grpSpPr>
          <a:xfrm>
            <a:off x="3347403" y="2159078"/>
            <a:ext cx="3211195" cy="3876040"/>
            <a:chOff x="4124960" y="2296160"/>
            <a:chExt cx="3952240" cy="3876040"/>
          </a:xfrm>
        </p:grpSpPr>
        <p:cxnSp>
          <p:nvCxnSpPr>
            <p:cNvPr id="29" name="Straight Connector 28">
              <a:extLst>
                <a:ext uri="{FF2B5EF4-FFF2-40B4-BE49-F238E27FC236}">
                  <a16:creationId xmlns:a16="http://schemas.microsoft.com/office/drawing/2014/main" id="{7C2B6CF9-6BBD-F847-86F4-23E0C805E9E2}"/>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1EA44EA-1F13-6844-AC87-A1DC7D601030}"/>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36" name="Text Placeholder 34">
            <a:extLst>
              <a:ext uri="{FF2B5EF4-FFF2-40B4-BE49-F238E27FC236}">
                <a16:creationId xmlns:a16="http://schemas.microsoft.com/office/drawing/2014/main" id="{21E217A6-DB65-D04A-81C9-6F73F703AEB0}"/>
              </a:ext>
            </a:extLst>
          </p:cNvPr>
          <p:cNvSpPr>
            <a:spLocks noGrp="1"/>
          </p:cNvSpPr>
          <p:nvPr>
            <p:ph type="body" sz="quarter" idx="16" hasCustomPrompt="1"/>
          </p:nvPr>
        </p:nvSpPr>
        <p:spPr>
          <a:xfrm>
            <a:off x="735543" y="2750581"/>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37" name="Text Placeholder 5">
            <a:extLst>
              <a:ext uri="{FF2B5EF4-FFF2-40B4-BE49-F238E27FC236}">
                <a16:creationId xmlns:a16="http://schemas.microsoft.com/office/drawing/2014/main" id="{ECB4870F-1E55-D540-ADE7-44937CF0E79E}"/>
              </a:ext>
            </a:extLst>
          </p:cNvPr>
          <p:cNvSpPr>
            <a:spLocks noGrp="1"/>
          </p:cNvSpPr>
          <p:nvPr>
            <p:ph type="body" sz="quarter" idx="15" hasCustomPrompt="1"/>
          </p:nvPr>
        </p:nvSpPr>
        <p:spPr>
          <a:xfrm>
            <a:off x="886293" y="1855692"/>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38" name="Text Placeholder 34">
            <a:extLst>
              <a:ext uri="{FF2B5EF4-FFF2-40B4-BE49-F238E27FC236}">
                <a16:creationId xmlns:a16="http://schemas.microsoft.com/office/drawing/2014/main" id="{3B90A5FA-8076-074E-A28D-B6C083972BC7}"/>
              </a:ext>
            </a:extLst>
          </p:cNvPr>
          <p:cNvSpPr>
            <a:spLocks noGrp="1"/>
          </p:cNvSpPr>
          <p:nvPr>
            <p:ph type="body" sz="quarter" idx="17" hasCustomPrompt="1"/>
          </p:nvPr>
        </p:nvSpPr>
        <p:spPr>
          <a:xfrm>
            <a:off x="3687830" y="2750581"/>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39" name="Text Placeholder 5">
            <a:extLst>
              <a:ext uri="{FF2B5EF4-FFF2-40B4-BE49-F238E27FC236}">
                <a16:creationId xmlns:a16="http://schemas.microsoft.com/office/drawing/2014/main" id="{00F654AF-9CD5-904E-9D6F-28B5DDF161D8}"/>
              </a:ext>
            </a:extLst>
          </p:cNvPr>
          <p:cNvSpPr>
            <a:spLocks noGrp="1"/>
          </p:cNvSpPr>
          <p:nvPr>
            <p:ph type="body" sz="quarter" idx="18" hasCustomPrompt="1"/>
          </p:nvPr>
        </p:nvSpPr>
        <p:spPr>
          <a:xfrm>
            <a:off x="3838579" y="1855692"/>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0" name="Text Placeholder 34">
            <a:extLst>
              <a:ext uri="{FF2B5EF4-FFF2-40B4-BE49-F238E27FC236}">
                <a16:creationId xmlns:a16="http://schemas.microsoft.com/office/drawing/2014/main" id="{118368F0-2605-6F40-B5A0-22E877A63E79}"/>
              </a:ext>
            </a:extLst>
          </p:cNvPr>
          <p:cNvSpPr>
            <a:spLocks noGrp="1"/>
          </p:cNvSpPr>
          <p:nvPr>
            <p:ph type="body" sz="quarter" idx="19" hasCustomPrompt="1"/>
          </p:nvPr>
        </p:nvSpPr>
        <p:spPr>
          <a:xfrm>
            <a:off x="6677148" y="2750581"/>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1" name="Text Placeholder 5">
            <a:extLst>
              <a:ext uri="{FF2B5EF4-FFF2-40B4-BE49-F238E27FC236}">
                <a16:creationId xmlns:a16="http://schemas.microsoft.com/office/drawing/2014/main" id="{9E14A8F6-3E2B-7744-8945-76E37FF6B8C3}"/>
              </a:ext>
            </a:extLst>
          </p:cNvPr>
          <p:cNvSpPr>
            <a:spLocks noGrp="1"/>
          </p:cNvSpPr>
          <p:nvPr>
            <p:ph type="body" sz="quarter" idx="20" hasCustomPrompt="1"/>
          </p:nvPr>
        </p:nvSpPr>
        <p:spPr>
          <a:xfrm>
            <a:off x="6827897" y="1855692"/>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2" name="Text Placeholder 34">
            <a:extLst>
              <a:ext uri="{FF2B5EF4-FFF2-40B4-BE49-F238E27FC236}">
                <a16:creationId xmlns:a16="http://schemas.microsoft.com/office/drawing/2014/main" id="{F3ADF7ED-125D-D842-97B1-26161762B07C}"/>
              </a:ext>
            </a:extLst>
          </p:cNvPr>
          <p:cNvSpPr>
            <a:spLocks noGrp="1"/>
          </p:cNvSpPr>
          <p:nvPr>
            <p:ph type="body" sz="quarter" idx="21" hasCustomPrompt="1"/>
          </p:nvPr>
        </p:nvSpPr>
        <p:spPr>
          <a:xfrm>
            <a:off x="735543" y="5095318"/>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3" name="Text Placeholder 5">
            <a:extLst>
              <a:ext uri="{FF2B5EF4-FFF2-40B4-BE49-F238E27FC236}">
                <a16:creationId xmlns:a16="http://schemas.microsoft.com/office/drawing/2014/main" id="{D1D2E78C-C1F7-8144-84D4-B364C47001C0}"/>
              </a:ext>
            </a:extLst>
          </p:cNvPr>
          <p:cNvSpPr>
            <a:spLocks noGrp="1"/>
          </p:cNvSpPr>
          <p:nvPr>
            <p:ph type="body" sz="quarter" idx="22" hasCustomPrompt="1"/>
          </p:nvPr>
        </p:nvSpPr>
        <p:spPr>
          <a:xfrm>
            <a:off x="886293" y="4200429"/>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4" name="Text Placeholder 34">
            <a:extLst>
              <a:ext uri="{FF2B5EF4-FFF2-40B4-BE49-F238E27FC236}">
                <a16:creationId xmlns:a16="http://schemas.microsoft.com/office/drawing/2014/main" id="{8023029C-C565-9843-A727-98C6266B756A}"/>
              </a:ext>
            </a:extLst>
          </p:cNvPr>
          <p:cNvSpPr>
            <a:spLocks noGrp="1"/>
          </p:cNvSpPr>
          <p:nvPr>
            <p:ph type="body" sz="quarter" idx="23" hasCustomPrompt="1"/>
          </p:nvPr>
        </p:nvSpPr>
        <p:spPr>
          <a:xfrm>
            <a:off x="3687830" y="5095318"/>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5" name="Text Placeholder 5">
            <a:extLst>
              <a:ext uri="{FF2B5EF4-FFF2-40B4-BE49-F238E27FC236}">
                <a16:creationId xmlns:a16="http://schemas.microsoft.com/office/drawing/2014/main" id="{2E56DF3B-2BF3-314F-8002-071419418E46}"/>
              </a:ext>
            </a:extLst>
          </p:cNvPr>
          <p:cNvSpPr>
            <a:spLocks noGrp="1"/>
          </p:cNvSpPr>
          <p:nvPr>
            <p:ph type="body" sz="quarter" idx="24" hasCustomPrompt="1"/>
          </p:nvPr>
        </p:nvSpPr>
        <p:spPr>
          <a:xfrm>
            <a:off x="3838579" y="4200429"/>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46" name="Text Placeholder 34">
            <a:extLst>
              <a:ext uri="{FF2B5EF4-FFF2-40B4-BE49-F238E27FC236}">
                <a16:creationId xmlns:a16="http://schemas.microsoft.com/office/drawing/2014/main" id="{3C2AB3AF-A29F-244F-8272-89270CC16616}"/>
              </a:ext>
            </a:extLst>
          </p:cNvPr>
          <p:cNvSpPr>
            <a:spLocks noGrp="1"/>
          </p:cNvSpPr>
          <p:nvPr>
            <p:ph type="body" sz="quarter" idx="25" hasCustomPrompt="1"/>
          </p:nvPr>
        </p:nvSpPr>
        <p:spPr>
          <a:xfrm>
            <a:off x="6677148" y="5095318"/>
            <a:ext cx="2547816" cy="1090612"/>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47" name="Text Placeholder 5">
            <a:extLst>
              <a:ext uri="{FF2B5EF4-FFF2-40B4-BE49-F238E27FC236}">
                <a16:creationId xmlns:a16="http://schemas.microsoft.com/office/drawing/2014/main" id="{DC493611-FFB2-1E41-8A2A-E8CDFEA3FE29}"/>
              </a:ext>
            </a:extLst>
          </p:cNvPr>
          <p:cNvSpPr>
            <a:spLocks noGrp="1"/>
          </p:cNvSpPr>
          <p:nvPr>
            <p:ph type="body" sz="quarter" idx="26" hasCustomPrompt="1"/>
          </p:nvPr>
        </p:nvSpPr>
        <p:spPr>
          <a:xfrm>
            <a:off x="6827897" y="4200429"/>
            <a:ext cx="2235299" cy="884238"/>
          </a:xfrm>
          <a:prstGeom prst="rect">
            <a:avLst/>
          </a:prstGeom>
        </p:spPr>
        <p:txBody>
          <a:bodyPr lIns="0" tIns="0" rIns="0" bIns="0" numCol="1" anchor="b" anchorCtr="0"/>
          <a:lstStyle>
            <a:lvl1pPr algn="ctr">
              <a:defRPr sz="4200" b="1" i="0">
                <a:solidFill>
                  <a:schemeClr val="accent1"/>
                </a:solidFill>
                <a:latin typeface="Nunito Sans ExtraBold" pitchFamily="2" charset="77"/>
              </a:defRPr>
            </a:lvl1pPr>
          </a:lstStyle>
          <a:p>
            <a:pPr lvl="0"/>
            <a:r>
              <a:rPr lang="en-US"/>
              <a:t>100%</a:t>
            </a:r>
          </a:p>
        </p:txBody>
      </p:sp>
      <p:sp>
        <p:nvSpPr>
          <p:cNvPr id="32" name="Freeform 31">
            <a:extLst>
              <a:ext uri="{FF2B5EF4-FFF2-40B4-BE49-F238E27FC236}">
                <a16:creationId xmlns:a16="http://schemas.microsoft.com/office/drawing/2014/main" id="{5B03B75F-7492-D149-9998-D7946DDB8FC9}"/>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reeform 34">
            <a:extLst>
              <a:ext uri="{FF2B5EF4-FFF2-40B4-BE49-F238E27FC236}">
                <a16:creationId xmlns:a16="http://schemas.microsoft.com/office/drawing/2014/main" id="{8797A48A-F809-F64D-976E-D6DB9D04BDDA}"/>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Footer Placeholder 6">
            <a:extLst>
              <a:ext uri="{FF2B5EF4-FFF2-40B4-BE49-F238E27FC236}">
                <a16:creationId xmlns:a16="http://schemas.microsoft.com/office/drawing/2014/main" id="{04DEFB1C-D561-A645-84C5-350843463A59}"/>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D5CF1131-4854-469D-A46A-641DDF272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4" name="Rectangle 33">
            <a:extLst>
              <a:ext uri="{FF2B5EF4-FFF2-40B4-BE49-F238E27FC236}">
                <a16:creationId xmlns:a16="http://schemas.microsoft.com/office/drawing/2014/main" id="{E9C2BDFD-85D6-4F70-8AAC-49CBFD96B7D2}"/>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48" name="Title 3">
            <a:extLst>
              <a:ext uri="{FF2B5EF4-FFF2-40B4-BE49-F238E27FC236}">
                <a16:creationId xmlns:a16="http://schemas.microsoft.com/office/drawing/2014/main" id="{FE5367F1-9EF1-48CA-9B9E-8570A8388DCB}"/>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49" name="Text Placeholder 2">
            <a:extLst>
              <a:ext uri="{FF2B5EF4-FFF2-40B4-BE49-F238E27FC236}">
                <a16:creationId xmlns:a16="http://schemas.microsoft.com/office/drawing/2014/main" id="{3229E482-733A-470B-9985-7A09E3739B0C}"/>
              </a:ext>
            </a:extLst>
          </p:cNvPr>
          <p:cNvSpPr>
            <a:spLocks noGrp="1"/>
          </p:cNvSpPr>
          <p:nvPr>
            <p:ph type="body" sz="quarter" idx="27"/>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36127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569609" y="1156253"/>
            <a:ext cx="8850616" cy="1823135"/>
          </a:xfrm>
          <a:prstGeom prst="rect">
            <a:avLst/>
          </a:prstGeom>
        </p:spPr>
        <p:txBody>
          <a:bodyPr anchor="b" anchorCtr="0">
            <a:noAutofit/>
          </a:bodyPr>
          <a:lstStyle>
            <a:lvl1pPr>
              <a:defRPr sz="5600" kern="3000" spc="-100" baseline="0">
                <a:solidFill>
                  <a:schemeClr val="bg1"/>
                </a:solidFill>
              </a:defRPr>
            </a:lvl1pPr>
          </a:lstStyle>
          <a:p>
            <a:r>
              <a:rPr lang="en-US"/>
              <a:t>Internal Presentation Title</a:t>
            </a:r>
          </a:p>
        </p:txBody>
      </p:sp>
      <p:sp>
        <p:nvSpPr>
          <p:cNvPr id="14" name="Freeform 13">
            <a:extLst>
              <a:ext uri="{FF2B5EF4-FFF2-40B4-BE49-F238E27FC236}">
                <a16:creationId xmlns:a16="http://schemas.microsoft.com/office/drawing/2014/main" id="{570FA735-66D5-3C4E-AA0E-0BA10C6C6F56}"/>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a:extLst>
              <a:ext uri="{FF2B5EF4-FFF2-40B4-BE49-F238E27FC236}">
                <a16:creationId xmlns:a16="http://schemas.microsoft.com/office/drawing/2014/main" id="{DCF45251-6A16-0344-B742-5258EA3A135E}"/>
              </a:ext>
            </a:extLst>
          </p:cNvPr>
          <p:cNvSpPr/>
          <p:nvPr userDrawn="1"/>
        </p:nvSpPr>
        <p:spPr>
          <a:xfrm>
            <a:off x="8918102" y="2382398"/>
            <a:ext cx="101041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579203" y="2705100"/>
            <a:ext cx="7050286" cy="674688"/>
          </a:xfrm>
          <a:prstGeom prst="rect">
            <a:avLst/>
          </a:prstGeom>
        </p:spPr>
        <p:txBody>
          <a:bodyPr anchor="ctr" anchorCtr="0"/>
          <a:lstStyle>
            <a:lvl1pPr>
              <a:defRPr sz="2000">
                <a:solidFill>
                  <a:schemeClr val="bg1"/>
                </a:solidFill>
              </a:defRPr>
            </a:lvl1pPr>
          </a:lstStyle>
          <a:p>
            <a:pPr lvl="0"/>
            <a:r>
              <a:rPr lang="en-US"/>
              <a:t>Subhead Information</a:t>
            </a:r>
          </a:p>
        </p:txBody>
      </p:sp>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588057" y="3275454"/>
            <a:ext cx="1964995" cy="290715"/>
          </a:xfrm>
          <a:prstGeom prst="rect">
            <a:avLst/>
          </a:prstGeom>
        </p:spPr>
        <p:txBody>
          <a:bodyPr/>
          <a:lstStyle>
            <a:lvl1pPr>
              <a:defRPr sz="1600" baseline="0">
                <a:solidFill>
                  <a:schemeClr val="bg2"/>
                </a:solidFill>
              </a:defRPr>
            </a:lvl1pPr>
          </a:lstStyle>
          <a:p>
            <a:pPr lvl="0"/>
            <a:r>
              <a:rPr lang="en-US"/>
              <a:t>Date, Month, Year</a:t>
            </a:r>
          </a:p>
        </p:txBody>
      </p:sp>
      <p:pic>
        <p:nvPicPr>
          <p:cNvPr id="9" name="Picture 8" descr="A picture containing text, clipart&#10;&#10;Description automatically generated">
            <a:extLst>
              <a:ext uri="{FF2B5EF4-FFF2-40B4-BE49-F238E27FC236}">
                <a16:creationId xmlns:a16="http://schemas.microsoft.com/office/drawing/2014/main" id="{B427B8E7-FDEC-4F33-8972-000BED8749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84" y="678023"/>
            <a:ext cx="1836423" cy="426798"/>
          </a:xfrm>
          <a:prstGeom prst="rect">
            <a:avLst/>
          </a:prstGeom>
        </p:spPr>
      </p:pic>
    </p:spTree>
    <p:extLst>
      <p:ext uri="{BB962C8B-B14F-4D97-AF65-F5344CB8AC3E}">
        <p14:creationId xmlns:p14="http://schemas.microsoft.com/office/powerpoint/2010/main" val="265002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grpSp>
        <p:nvGrpSpPr>
          <p:cNvPr id="32" name="Group 31">
            <a:extLst>
              <a:ext uri="{FF2B5EF4-FFF2-40B4-BE49-F238E27FC236}">
                <a16:creationId xmlns:a16="http://schemas.microsoft.com/office/drawing/2014/main" id="{1D988FD6-9509-F045-84B9-82AA2FAB4C7F}"/>
              </a:ext>
            </a:extLst>
          </p:cNvPr>
          <p:cNvGrpSpPr/>
          <p:nvPr userDrawn="1"/>
        </p:nvGrpSpPr>
        <p:grpSpPr>
          <a:xfrm>
            <a:off x="3347403" y="2781635"/>
            <a:ext cx="3211195" cy="2165230"/>
            <a:chOff x="4124960" y="2296160"/>
            <a:chExt cx="3952240" cy="3876040"/>
          </a:xfrm>
        </p:grpSpPr>
        <p:cxnSp>
          <p:nvCxnSpPr>
            <p:cNvPr id="35" name="Straight Connector 34">
              <a:extLst>
                <a:ext uri="{FF2B5EF4-FFF2-40B4-BE49-F238E27FC236}">
                  <a16:creationId xmlns:a16="http://schemas.microsoft.com/office/drawing/2014/main" id="{F8407B62-7315-3844-9DF7-29D73653568E}"/>
                </a:ext>
              </a:extLst>
            </p:cNvPr>
            <p:cNvCxnSpPr>
              <a:cxnSpLocks/>
            </p:cNvCxnSpPr>
            <p:nvPr/>
          </p:nvCxnSpPr>
          <p:spPr>
            <a:xfrm>
              <a:off x="412496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ABA65192-70C9-F346-8E87-F667E90A542C}"/>
                </a:ext>
              </a:extLst>
            </p:cNvPr>
            <p:cNvCxnSpPr>
              <a:cxnSpLocks/>
            </p:cNvCxnSpPr>
            <p:nvPr/>
          </p:nvCxnSpPr>
          <p:spPr>
            <a:xfrm>
              <a:off x="8077200" y="2296160"/>
              <a:ext cx="0" cy="3876040"/>
            </a:xfrm>
            <a:prstGeom prst="line">
              <a:avLst/>
            </a:prstGeom>
            <a:ln w="28575">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grpSp>
      <p:sp>
        <p:nvSpPr>
          <p:cNvPr id="49" name="Text Placeholder 34">
            <a:extLst>
              <a:ext uri="{FF2B5EF4-FFF2-40B4-BE49-F238E27FC236}">
                <a16:creationId xmlns:a16="http://schemas.microsoft.com/office/drawing/2014/main" id="{262FEB2C-F017-7440-A8ED-D1A754E8E7A1}"/>
              </a:ext>
            </a:extLst>
          </p:cNvPr>
          <p:cNvSpPr>
            <a:spLocks noGrp="1"/>
          </p:cNvSpPr>
          <p:nvPr>
            <p:ph type="body" sz="quarter" idx="16" hasCustomPrompt="1"/>
          </p:nvPr>
        </p:nvSpPr>
        <p:spPr>
          <a:xfrm>
            <a:off x="735543" y="3950733"/>
            <a:ext cx="2547816" cy="659711"/>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50" name="Text Placeholder 5">
            <a:extLst>
              <a:ext uri="{FF2B5EF4-FFF2-40B4-BE49-F238E27FC236}">
                <a16:creationId xmlns:a16="http://schemas.microsoft.com/office/drawing/2014/main" id="{71413E9A-08D1-F543-8043-DE941ABE39D2}"/>
              </a:ext>
            </a:extLst>
          </p:cNvPr>
          <p:cNvSpPr>
            <a:spLocks noGrp="1"/>
          </p:cNvSpPr>
          <p:nvPr>
            <p:ph type="body" sz="quarter" idx="15" hasCustomPrompt="1"/>
          </p:nvPr>
        </p:nvSpPr>
        <p:spPr>
          <a:xfrm>
            <a:off x="886293" y="3055835"/>
            <a:ext cx="2235299" cy="884238"/>
          </a:xfrm>
          <a:prstGeom prst="rect">
            <a:avLst/>
          </a:prstGeom>
        </p:spPr>
        <p:txBody>
          <a:bodyPr lIns="0" tIns="0" rIns="0" bIns="0" numCol="1" anchor="b" anchorCtr="0"/>
          <a:lstStyle>
            <a:lvl1pPr algn="ctr">
              <a:defRPr sz="5400" b="1" i="0">
                <a:solidFill>
                  <a:schemeClr val="accent1"/>
                </a:solidFill>
                <a:latin typeface="Nunito Sans ExtraBold" pitchFamily="2" charset="77"/>
              </a:defRPr>
            </a:lvl1pPr>
          </a:lstStyle>
          <a:p>
            <a:pPr lvl="0"/>
            <a:r>
              <a:rPr lang="en-US"/>
              <a:t>100%</a:t>
            </a:r>
          </a:p>
        </p:txBody>
      </p:sp>
      <p:sp>
        <p:nvSpPr>
          <p:cNvPr id="51" name="Text Placeholder 34">
            <a:extLst>
              <a:ext uri="{FF2B5EF4-FFF2-40B4-BE49-F238E27FC236}">
                <a16:creationId xmlns:a16="http://schemas.microsoft.com/office/drawing/2014/main" id="{0D46385A-84FF-9D44-81FE-0020EE76A026}"/>
              </a:ext>
            </a:extLst>
          </p:cNvPr>
          <p:cNvSpPr>
            <a:spLocks noGrp="1"/>
          </p:cNvSpPr>
          <p:nvPr>
            <p:ph type="body" sz="quarter" idx="17" hasCustomPrompt="1"/>
          </p:nvPr>
        </p:nvSpPr>
        <p:spPr>
          <a:xfrm>
            <a:off x="3687830" y="3950733"/>
            <a:ext cx="2547816" cy="659711"/>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52" name="Text Placeholder 5">
            <a:extLst>
              <a:ext uri="{FF2B5EF4-FFF2-40B4-BE49-F238E27FC236}">
                <a16:creationId xmlns:a16="http://schemas.microsoft.com/office/drawing/2014/main" id="{6D32CEE1-4220-A74A-92C5-285E2820CC8D}"/>
              </a:ext>
            </a:extLst>
          </p:cNvPr>
          <p:cNvSpPr>
            <a:spLocks noGrp="1"/>
          </p:cNvSpPr>
          <p:nvPr>
            <p:ph type="body" sz="quarter" idx="18" hasCustomPrompt="1"/>
          </p:nvPr>
        </p:nvSpPr>
        <p:spPr>
          <a:xfrm>
            <a:off x="3838579" y="3055835"/>
            <a:ext cx="2235299" cy="884238"/>
          </a:xfrm>
          <a:prstGeom prst="rect">
            <a:avLst/>
          </a:prstGeom>
        </p:spPr>
        <p:txBody>
          <a:bodyPr lIns="0" tIns="0" rIns="0" bIns="0" numCol="1" anchor="b" anchorCtr="0"/>
          <a:lstStyle>
            <a:lvl1pPr algn="ctr">
              <a:defRPr sz="5400" b="1" i="0">
                <a:solidFill>
                  <a:schemeClr val="accent1"/>
                </a:solidFill>
                <a:latin typeface="Nunito Sans ExtraBold" pitchFamily="2" charset="77"/>
              </a:defRPr>
            </a:lvl1pPr>
          </a:lstStyle>
          <a:p>
            <a:pPr lvl="0"/>
            <a:r>
              <a:rPr lang="en-US"/>
              <a:t>100%</a:t>
            </a:r>
          </a:p>
        </p:txBody>
      </p:sp>
      <p:sp>
        <p:nvSpPr>
          <p:cNvPr id="53" name="Text Placeholder 34">
            <a:extLst>
              <a:ext uri="{FF2B5EF4-FFF2-40B4-BE49-F238E27FC236}">
                <a16:creationId xmlns:a16="http://schemas.microsoft.com/office/drawing/2014/main" id="{96615F43-044A-0D4C-921C-231DEF8A1DDC}"/>
              </a:ext>
            </a:extLst>
          </p:cNvPr>
          <p:cNvSpPr>
            <a:spLocks noGrp="1"/>
          </p:cNvSpPr>
          <p:nvPr>
            <p:ph type="body" sz="quarter" idx="19" hasCustomPrompt="1"/>
          </p:nvPr>
        </p:nvSpPr>
        <p:spPr>
          <a:xfrm>
            <a:off x="6677148" y="3950733"/>
            <a:ext cx="2547816" cy="659711"/>
          </a:xfrm>
          <a:prstGeom prst="rect">
            <a:avLst/>
          </a:prstGeom>
        </p:spPr>
        <p:txBody>
          <a:bodyPr numCol="1"/>
          <a:lstStyle>
            <a:lvl1pPr>
              <a:defRPr sz="1500"/>
            </a:lvl1pPr>
            <a:lvl2pPr>
              <a:defRPr sz="1500"/>
            </a:lvl2pPr>
            <a:lvl3pPr>
              <a:defRPr sz="1500"/>
            </a:lvl3pPr>
            <a:lvl4pPr>
              <a:defRPr sz="1500"/>
            </a:lvl4pPr>
            <a:lvl5pPr>
              <a:defRPr sz="1500"/>
            </a:lvl5pPr>
          </a:lstStyle>
          <a:p>
            <a:pPr algn="ctr"/>
            <a:r>
              <a:rPr lang="en-US" sz="1500"/>
              <a:t>of Kroll Employees should use for “big numbers” on one slide.</a:t>
            </a:r>
          </a:p>
        </p:txBody>
      </p:sp>
      <p:sp>
        <p:nvSpPr>
          <p:cNvPr id="54" name="Text Placeholder 5">
            <a:extLst>
              <a:ext uri="{FF2B5EF4-FFF2-40B4-BE49-F238E27FC236}">
                <a16:creationId xmlns:a16="http://schemas.microsoft.com/office/drawing/2014/main" id="{2A2B164F-01D0-9642-BA28-A9BE5483CBF4}"/>
              </a:ext>
            </a:extLst>
          </p:cNvPr>
          <p:cNvSpPr>
            <a:spLocks noGrp="1"/>
          </p:cNvSpPr>
          <p:nvPr>
            <p:ph type="body" sz="quarter" idx="20" hasCustomPrompt="1"/>
          </p:nvPr>
        </p:nvSpPr>
        <p:spPr>
          <a:xfrm>
            <a:off x="6827897" y="3055835"/>
            <a:ext cx="2235299" cy="884238"/>
          </a:xfrm>
          <a:prstGeom prst="rect">
            <a:avLst/>
          </a:prstGeom>
        </p:spPr>
        <p:txBody>
          <a:bodyPr lIns="0" tIns="0" rIns="0" bIns="0" numCol="1" anchor="b" anchorCtr="0"/>
          <a:lstStyle>
            <a:lvl1pPr algn="ctr">
              <a:defRPr sz="5400" b="1" i="0">
                <a:solidFill>
                  <a:schemeClr val="accent1"/>
                </a:solidFill>
                <a:latin typeface="Nunito Sans ExtraBold" pitchFamily="2" charset="77"/>
              </a:defRPr>
            </a:lvl1pPr>
          </a:lstStyle>
          <a:p>
            <a:pPr lvl="0"/>
            <a:r>
              <a:rPr lang="en-US"/>
              <a:t>100%</a:t>
            </a:r>
          </a:p>
        </p:txBody>
      </p:sp>
      <p:sp>
        <p:nvSpPr>
          <p:cNvPr id="19" name="Freeform 18">
            <a:extLst>
              <a:ext uri="{FF2B5EF4-FFF2-40B4-BE49-F238E27FC236}">
                <a16:creationId xmlns:a16="http://schemas.microsoft.com/office/drawing/2014/main" id="{0F5D0DCC-90B7-8E4E-98D9-3252D5BA6E18}"/>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3C878292-0E26-B149-A962-FFC38764C78E}"/>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ooter Placeholder 6">
            <a:extLst>
              <a:ext uri="{FF2B5EF4-FFF2-40B4-BE49-F238E27FC236}">
                <a16:creationId xmlns:a16="http://schemas.microsoft.com/office/drawing/2014/main" id="{2F8891BF-6B56-AD46-9F4C-3C2E649872E3}"/>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B6564C2D-FF99-40F3-9DB5-BC7D31CA87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2" name="Rectangle 21">
            <a:extLst>
              <a:ext uri="{FF2B5EF4-FFF2-40B4-BE49-F238E27FC236}">
                <a16:creationId xmlns:a16="http://schemas.microsoft.com/office/drawing/2014/main" id="{CE48609B-75DE-4491-B2D5-68207B5D49D6}"/>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24" name="Title 3">
            <a:extLst>
              <a:ext uri="{FF2B5EF4-FFF2-40B4-BE49-F238E27FC236}">
                <a16:creationId xmlns:a16="http://schemas.microsoft.com/office/drawing/2014/main" id="{644413D4-B8E8-4579-94A8-0C2B1FDB106A}"/>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5" name="Text Placeholder 2">
            <a:extLst>
              <a:ext uri="{FF2B5EF4-FFF2-40B4-BE49-F238E27FC236}">
                <a16:creationId xmlns:a16="http://schemas.microsoft.com/office/drawing/2014/main" id="{EF78FC29-8EED-477B-8F3D-41D0DE482607}"/>
              </a:ext>
            </a:extLst>
          </p:cNvPr>
          <p:cNvSpPr>
            <a:spLocks noGrp="1"/>
          </p:cNvSpPr>
          <p:nvPr>
            <p:ph type="body" sz="quarter" idx="21"/>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678824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Point">
    <p:bg>
      <p:bgRef idx="1001">
        <a:schemeClr val="bg2"/>
      </p:bgRef>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0619A964-BC59-474D-B8A4-F22498C9A4C0}"/>
              </a:ext>
            </a:extLst>
          </p:cNvPr>
          <p:cNvSpPr>
            <a:spLocks noGrp="1"/>
          </p:cNvSpPr>
          <p:nvPr>
            <p:ph type="body" sz="quarter" idx="13" hasCustomPrompt="1"/>
          </p:nvPr>
        </p:nvSpPr>
        <p:spPr>
          <a:xfrm>
            <a:off x="1244138" y="0"/>
            <a:ext cx="7417725" cy="6858000"/>
          </a:xfrm>
          <a:prstGeom prst="rect">
            <a:avLst/>
          </a:prstGeom>
        </p:spPr>
        <p:txBody>
          <a:bodyPr numCol="1" anchor="ctr" anchorCtr="0"/>
          <a:lstStyle>
            <a:lvl1pPr>
              <a:lnSpc>
                <a:spcPct val="100000"/>
              </a:lnSpc>
              <a:spcAft>
                <a:spcPts val="1200"/>
              </a:spcAft>
              <a:defRPr lang="en-US" sz="5400" smtClean="0">
                <a:solidFill>
                  <a:schemeClr val="tx2"/>
                </a:solidFill>
              </a:defRPr>
            </a:lvl1pPr>
            <a:lvl2pPr>
              <a:lnSpc>
                <a:spcPct val="100000"/>
              </a:lnSpc>
              <a:defRPr lang="en-US" sz="3200" smtClean="0">
                <a:solidFill>
                  <a:schemeClr val="tx2"/>
                </a:solidFill>
              </a:defRPr>
            </a:lvl2pPr>
          </a:lstStyle>
          <a:p>
            <a:r>
              <a:rPr lang="en-US" sz="5400">
                <a:solidFill>
                  <a:schemeClr val="tx2"/>
                </a:solidFill>
                <a:latin typeface="+mj-lt"/>
              </a:rPr>
              <a:t>“This style is for important quotes. You could</a:t>
            </a:r>
            <a:r>
              <a:rPr lang="en-US" sz="5400">
                <a:solidFill>
                  <a:schemeClr val="accent1"/>
                </a:solidFill>
                <a:latin typeface="+mj-lt"/>
              </a:rPr>
              <a:t> </a:t>
            </a:r>
            <a:r>
              <a:rPr lang="en-US" sz="5400">
                <a:solidFill>
                  <a:schemeClr val="accent2"/>
                </a:solidFill>
                <a:latin typeface="+mj-lt"/>
              </a:rPr>
              <a:t>emphasize</a:t>
            </a:r>
            <a:r>
              <a:rPr lang="en-US" sz="5400">
                <a:solidFill>
                  <a:schemeClr val="accent1"/>
                </a:solidFill>
                <a:latin typeface="+mj-lt"/>
              </a:rPr>
              <a:t> </a:t>
            </a:r>
            <a:r>
              <a:rPr lang="en-US" sz="5400">
                <a:solidFill>
                  <a:schemeClr val="tx2"/>
                </a:solidFill>
                <a:latin typeface="+mj-lt"/>
              </a:rPr>
              <a:t>a word with an accent color if you wish.”</a:t>
            </a:r>
          </a:p>
          <a:p>
            <a:pPr lvl="1"/>
            <a:r>
              <a:rPr lang="en-US"/>
              <a:t>-</a:t>
            </a:r>
            <a:r>
              <a:rPr lang="en-US" sz="3200">
                <a:solidFill>
                  <a:schemeClr val="tx2"/>
                </a:solidFill>
                <a:latin typeface="+mj-lt"/>
              </a:rPr>
              <a:t> Kroll Designer, 2021</a:t>
            </a:r>
            <a:endParaRPr lang="en-US"/>
          </a:p>
        </p:txBody>
      </p:sp>
      <p:sp>
        <p:nvSpPr>
          <p:cNvPr id="6" name="Footer Placeholder 6">
            <a:extLst>
              <a:ext uri="{FF2B5EF4-FFF2-40B4-BE49-F238E27FC236}">
                <a16:creationId xmlns:a16="http://schemas.microsoft.com/office/drawing/2014/main" id="{6430697A-A815-6F4D-82CE-DC98B895BC5F}"/>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8" name="Graphic 7">
            <a:extLst>
              <a:ext uri="{FF2B5EF4-FFF2-40B4-BE49-F238E27FC236}">
                <a16:creationId xmlns:a16="http://schemas.microsoft.com/office/drawing/2014/main" id="{FEB402AE-2FB4-4182-8929-08EC2A250E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spTree>
    <p:extLst>
      <p:ext uri="{BB962C8B-B14F-4D97-AF65-F5344CB8AC3E}">
        <p14:creationId xmlns:p14="http://schemas.microsoft.com/office/powerpoint/2010/main" val="330833780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FDCA6-D363-4A4D-ADB9-A661C9EFBB08}"/>
              </a:ext>
            </a:extLst>
          </p:cNvPr>
          <p:cNvSpPr txBox="1"/>
          <p:nvPr userDrawn="1"/>
        </p:nvSpPr>
        <p:spPr>
          <a:xfrm>
            <a:off x="604593" y="2036304"/>
            <a:ext cx="7271959" cy="954107"/>
          </a:xfrm>
          <a:prstGeom prst="rect">
            <a:avLst/>
          </a:prstGeom>
          <a:noFill/>
        </p:spPr>
        <p:txBody>
          <a:bodyPr wrap="square" rtlCol="0">
            <a:spAutoFit/>
          </a:bodyPr>
          <a:lstStyle/>
          <a:p>
            <a:r>
              <a:rPr lang="en-US" sz="5600" spc="-100" baseline="0">
                <a:solidFill>
                  <a:schemeClr val="tx2"/>
                </a:solidFill>
                <a:latin typeface="+mj-lt"/>
              </a:rPr>
              <a:t>Thank You</a:t>
            </a:r>
          </a:p>
        </p:txBody>
      </p:sp>
      <p:sp>
        <p:nvSpPr>
          <p:cNvPr id="5" name="Freeform 4">
            <a:extLst>
              <a:ext uri="{FF2B5EF4-FFF2-40B4-BE49-F238E27FC236}">
                <a16:creationId xmlns:a16="http://schemas.microsoft.com/office/drawing/2014/main" id="{4A4767A4-66C2-FB47-9C9E-EC8EA6D08344}"/>
              </a:ext>
            </a:extLst>
          </p:cNvPr>
          <p:cNvSpPr/>
          <p:nvPr userDrawn="1"/>
        </p:nvSpPr>
        <p:spPr>
          <a:xfrm>
            <a:off x="-16846" y="5379934"/>
            <a:ext cx="3988163" cy="1503466"/>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8AFF940F-7D31-EB43-A187-3871E2E75BEF}"/>
              </a:ext>
            </a:extLst>
          </p:cNvPr>
          <p:cNvSpPr/>
          <p:nvPr userDrawn="1"/>
        </p:nvSpPr>
        <p:spPr>
          <a:xfrm>
            <a:off x="8627883" y="-3175"/>
            <a:ext cx="1283278" cy="1460665"/>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1329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894A47-E08F-4814-9921-849B6F31E206}"/>
              </a:ext>
            </a:extLst>
          </p:cNvPr>
          <p:cNvSpPr txBox="1"/>
          <p:nvPr userDrawn="1"/>
        </p:nvSpPr>
        <p:spPr>
          <a:xfrm>
            <a:off x="601612" y="2025671"/>
            <a:ext cx="7271959" cy="954107"/>
          </a:xfrm>
          <a:prstGeom prst="rect">
            <a:avLst/>
          </a:prstGeom>
          <a:noFill/>
        </p:spPr>
        <p:txBody>
          <a:bodyPr wrap="square" rtlCol="0">
            <a:spAutoFit/>
          </a:bodyPr>
          <a:lstStyle/>
          <a:p>
            <a:r>
              <a:rPr lang="en-US" sz="5600" spc="-100" baseline="0">
                <a:solidFill>
                  <a:schemeClr val="bg1"/>
                </a:solidFill>
                <a:latin typeface="+mj-lt"/>
              </a:rPr>
              <a:t>Thank You</a:t>
            </a:r>
          </a:p>
        </p:txBody>
      </p:sp>
      <p:sp>
        <p:nvSpPr>
          <p:cNvPr id="9" name="Freeform 8">
            <a:extLst>
              <a:ext uri="{FF2B5EF4-FFF2-40B4-BE49-F238E27FC236}">
                <a16:creationId xmlns:a16="http://schemas.microsoft.com/office/drawing/2014/main" id="{2CB3BA10-1B99-0E46-BE63-6442CD8797A0}"/>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8028005A-FDF3-4942-8FA1-1E16D267F352}"/>
              </a:ext>
            </a:extLst>
          </p:cNvPr>
          <p:cNvSpPr/>
          <p:nvPr userDrawn="1"/>
        </p:nvSpPr>
        <p:spPr>
          <a:xfrm>
            <a:off x="8918102" y="2374458"/>
            <a:ext cx="1010414"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Lst>
            <a:ahLst/>
            <a:cxnLst>
              <a:cxn ang="0">
                <a:pos x="connsiteX0" y="connsiteY0"/>
              </a:cxn>
              <a:cxn ang="0">
                <a:pos x="connsiteX1" y="connsiteY1"/>
              </a:cxn>
              <a:cxn ang="0">
                <a:pos x="connsiteX2" y="connsiteY2"/>
              </a:cxn>
              <a:cxn ang="0">
                <a:pos x="connsiteX3" y="connsiteY3"/>
              </a:cxn>
            </a:cxnLst>
            <a:rect l="l" t="t" r="r" b="b"/>
            <a:pathLst>
              <a:path w="785614" h="2831690">
                <a:moveTo>
                  <a:pt x="775782" y="0"/>
                </a:moveTo>
                <a:lnTo>
                  <a:pt x="0" y="2831689"/>
                </a:lnTo>
                <a:lnTo>
                  <a:pt x="785614" y="2831690"/>
                </a:lnTo>
                <a:cubicBezTo>
                  <a:pt x="782337" y="1887793"/>
                  <a:pt x="779059" y="943897"/>
                  <a:pt x="77578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6269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iler Plat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80" y="1227753"/>
            <a:ext cx="4470155" cy="307777"/>
          </a:xfrm>
          <a:prstGeom prst="rect">
            <a:avLst/>
          </a:prstGeom>
          <a:noFill/>
        </p:spPr>
        <p:txBody>
          <a:bodyPr wrap="square" lIns="0" tIns="0" rIns="0" bIns="0" rtlCol="0">
            <a:spAutoFit/>
          </a:bodyPr>
          <a:lstStyle/>
          <a:p>
            <a:pPr algn="l"/>
            <a:r>
              <a:rPr lang="en-US" sz="2000" noProof="0">
                <a:solidFill>
                  <a:schemeClr val="tx1"/>
                </a:solidFill>
              </a:rPr>
              <a:t>For more information, please contact:</a:t>
            </a:r>
          </a:p>
        </p:txBody>
      </p:sp>
      <p:sp>
        <p:nvSpPr>
          <p:cNvPr id="5" name="TextBox 4">
            <a:extLst>
              <a:ext uri="{FF2B5EF4-FFF2-40B4-BE49-F238E27FC236}">
                <a16:creationId xmlns:a16="http://schemas.microsoft.com/office/drawing/2014/main" id="{561BB386-FE59-0140-9F32-FB726BABC961}"/>
              </a:ext>
            </a:extLst>
          </p:cNvPr>
          <p:cNvSpPr txBox="1"/>
          <p:nvPr userDrawn="1"/>
        </p:nvSpPr>
        <p:spPr>
          <a:xfrm>
            <a:off x="681037" y="5061149"/>
            <a:ext cx="8386400" cy="1354217"/>
          </a:xfrm>
          <a:prstGeom prst="rect">
            <a:avLst/>
          </a:prstGeom>
          <a:noFill/>
        </p:spPr>
        <p:txBody>
          <a:bodyPr wrap="square" lIns="0" tIns="0" rIns="0" bIns="0" rtlCol="0">
            <a:spAutoFit/>
          </a:bodyPr>
          <a:lstStyle/>
          <a:p>
            <a:pPr marL="0" marR="0" lvl="0" indent="0" algn="l" defTabSz="914338" rtl="0" eaLnBrk="1" fontAlgn="auto" latinLnBrk="0" hangingPunct="1">
              <a:lnSpc>
                <a:spcPct val="100000"/>
              </a:lnSpc>
              <a:spcBef>
                <a:spcPts val="600"/>
              </a:spcBef>
              <a:spcAft>
                <a:spcPts val="0"/>
              </a:spcAft>
              <a:buClrTx/>
              <a:buSzTx/>
              <a:buFontTx/>
              <a:buNone/>
              <a:tabLst/>
              <a:defRPr/>
            </a:pPr>
            <a:r>
              <a:rPr lang="en-US" sz="900" b="1" kern="7500" spc="80" baseline="0" noProof="0">
                <a:solidFill>
                  <a:schemeClr val="tx1"/>
                </a:solidFill>
                <a:latin typeface="+mn-lt"/>
                <a:ea typeface="+mn-ea"/>
                <a:cs typeface="+mn-cs"/>
              </a:rPr>
              <a:t>About Kroll</a:t>
            </a:r>
          </a:p>
          <a:p>
            <a:pPr marL="0" marR="0" lvl="0" indent="0" algn="l" defTabSz="914338" rtl="0" eaLnBrk="1" fontAlgn="auto" latinLnBrk="0" hangingPunct="1">
              <a:lnSpc>
                <a:spcPct val="100000"/>
              </a:lnSpc>
              <a:spcBef>
                <a:spcPts val="600"/>
              </a:spcBef>
              <a:spcAft>
                <a:spcPts val="600"/>
              </a:spcAft>
              <a:buClrTx/>
              <a:buSzTx/>
              <a:buFontTx/>
              <a:buNone/>
              <a:tabLst/>
              <a:defRPr/>
            </a:pPr>
            <a:r>
              <a:rPr lang="en-US" sz="800" kern="1200">
                <a:solidFill>
                  <a:schemeClr val="tx1"/>
                </a:solidFill>
                <a:effectLst/>
                <a:latin typeface="+mn-lt"/>
                <a:ea typeface="+mn-ea"/>
                <a:cs typeface="+mn-cs"/>
              </a:rPr>
              <a:t>Kroll is the world’s premier provider of services and digital products related to governance, risk and transparency. We work with clients across diverse sectors in the areas of valuation, expert services, investigations, cyber security, corporate finance, restructuring, legal and business solutions, data analytics and regulatory compliance. Our firm has nearly 5,000 professionals in 30 countries and territories around the world. </a:t>
            </a:r>
            <a:r>
              <a:rPr lang="en-US" sz="800" kern="1200" noProof="0">
                <a:solidFill>
                  <a:schemeClr val="tx1"/>
                </a:solidFill>
                <a:effectLst/>
                <a:latin typeface="+mn-lt"/>
                <a:ea typeface="+mn-ea"/>
                <a:cs typeface="+mn-cs"/>
              </a:rPr>
              <a:t>For more information, visit </a:t>
            </a:r>
            <a:r>
              <a:rPr lang="en-US" sz="800" kern="1200" noProof="0">
                <a:solidFill>
                  <a:schemeClr val="tx1"/>
                </a:solidFill>
                <a:effectLst/>
                <a:latin typeface="+mn-lt"/>
                <a:ea typeface="+mn-ea"/>
                <a:cs typeface="+mn-cs"/>
                <a:hlinkClick r:id="rId2"/>
              </a:rPr>
              <a:t>www.kroll.com</a:t>
            </a:r>
            <a:r>
              <a:rPr lang="en-US" sz="800" kern="1200" noProof="0">
                <a:solidFill>
                  <a:schemeClr val="tx1"/>
                </a:solidFill>
                <a:effectLst/>
                <a:latin typeface="+mn-lt"/>
                <a:ea typeface="+mn-ea"/>
                <a:cs typeface="+mn-cs"/>
              </a:rPr>
              <a:t>.</a:t>
            </a:r>
          </a:p>
          <a:p>
            <a:pPr marL="0" marR="0" lvl="0" indent="0" algn="l" defTabSz="914338" rtl="0" eaLnBrk="1" fontAlgn="auto" latinLnBrk="0" hangingPunct="1">
              <a:lnSpc>
                <a:spcPct val="100000"/>
              </a:lnSpc>
              <a:spcBef>
                <a:spcPts val="0"/>
              </a:spcBef>
              <a:spcAft>
                <a:spcPts val="600"/>
              </a:spcAft>
              <a:buClrTx/>
              <a:buSzTx/>
              <a:buFontTx/>
              <a:buNone/>
              <a:tabLst/>
              <a:defRPr/>
            </a:pPr>
            <a:r>
              <a:rPr lang="en-US" sz="800" i="1" kern="1200" noProof="0">
                <a:solidFill>
                  <a:schemeClr val="tx1"/>
                </a:solidFill>
                <a:effectLst/>
                <a:latin typeface="+mn-lt"/>
                <a:ea typeface="+mn-ea"/>
                <a:cs typeface="+mn-cs"/>
              </a:rPr>
              <a:t>M&amp;A advisory, capital raising and secondary market advisory services in the United States are provided by Duff &amp; Phelps Securities, LLC. Member FINRA/SIPC. Pagemill Partners is a Division of Duff &amp; Phelps Securities, LLC. M&amp;A advisory, capital raising and secondary market advisory services in the United Kingdom are provided by Duff &amp; Phelps Securities Ltd. (DPSL), which is authorized and regulated by the Financial Conduct Authority. Valuation Advisory Services in India are provided by Duff &amp; Phelps India Private Limited under a category 1 merchant banker license issued by the Securities and Exchange Board of India.</a:t>
            </a:r>
          </a:p>
          <a:p>
            <a:pPr marL="0" marR="0" lvl="0" indent="0" algn="l" defTabSz="914338" rtl="0" eaLnBrk="1" fontAlgn="auto" latinLnBrk="0" hangingPunct="1">
              <a:lnSpc>
                <a:spcPct val="100000"/>
              </a:lnSpc>
              <a:spcBef>
                <a:spcPts val="0"/>
              </a:spcBef>
              <a:spcAft>
                <a:spcPts val="0"/>
              </a:spcAft>
              <a:buClrTx/>
              <a:buSzTx/>
              <a:buFontTx/>
              <a:buNone/>
              <a:tabLst/>
              <a:defRPr/>
            </a:pPr>
            <a:r>
              <a:rPr lang="en-US" sz="800" kern="1200" noProof="0">
                <a:solidFill>
                  <a:schemeClr val="tx1"/>
                </a:solidFill>
                <a:effectLst/>
                <a:latin typeface="+mn-lt"/>
                <a:ea typeface="+mn-ea"/>
                <a:cs typeface="+mn-cs"/>
              </a:rPr>
              <a:t>© 2021 Duff &amp; Phelps, LLC. All rights reserved. Kroll is a trade name for Duff &amp; Phelps, LLC and its affiliates.</a:t>
            </a:r>
          </a:p>
        </p:txBody>
      </p:sp>
      <p:sp>
        <p:nvSpPr>
          <p:cNvPr id="6" name="Freeform 5">
            <a:extLst>
              <a:ext uri="{FF2B5EF4-FFF2-40B4-BE49-F238E27FC236}">
                <a16:creationId xmlns:a16="http://schemas.microsoft.com/office/drawing/2014/main" id="{70D0032E-44A3-B545-A70B-D8AACF06BF11}"/>
              </a:ext>
            </a:extLst>
          </p:cNvPr>
          <p:cNvSpPr/>
          <p:nvPr userDrawn="1"/>
        </p:nvSpPr>
        <p:spPr>
          <a:xfrm rot="10800000" flipH="1" flipV="1">
            <a:off x="9067437" y="-14990"/>
            <a:ext cx="855904" cy="1551690"/>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Lst>
            <a:ahLst/>
            <a:cxnLst>
              <a:cxn ang="0">
                <a:pos x="connsiteX0" y="connsiteY0"/>
              </a:cxn>
              <a:cxn ang="0">
                <a:pos x="connsiteX1" y="connsiteY1"/>
              </a:cxn>
              <a:cxn ang="0">
                <a:pos x="connsiteX2" y="connsiteY2"/>
              </a:cxn>
              <a:cxn ang="0">
                <a:pos x="connsiteX3" y="connsiteY3"/>
              </a:cxn>
            </a:cxnLst>
            <a:rect l="l" t="t" r="r" b="b"/>
            <a:pathLst>
              <a:path w="1580613" h="1551690">
                <a:moveTo>
                  <a:pt x="0" y="0"/>
                </a:moveTo>
                <a:lnTo>
                  <a:pt x="1567646" y="1551690"/>
                </a:lnTo>
                <a:lnTo>
                  <a:pt x="1580613" y="11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599324" y="1610246"/>
            <a:ext cx="6392025" cy="3013075"/>
          </a:xfrm>
          <a:prstGeom prst="rect">
            <a:avLst/>
          </a:prstGeom>
        </p:spPr>
        <p:txBody>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951FF1C-6563-4741-AA01-30265D982A89}"/>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75539" y="466517"/>
            <a:ext cx="1964635" cy="771132"/>
          </a:xfrm>
          <a:prstGeom prst="rect">
            <a:avLst/>
          </a:prstGeom>
        </p:spPr>
      </p:pic>
    </p:spTree>
    <p:extLst>
      <p:ext uri="{BB962C8B-B14F-4D97-AF65-F5344CB8AC3E}">
        <p14:creationId xmlns:p14="http://schemas.microsoft.com/office/powerpoint/2010/main" val="232763201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3CA6344D-85EE-A147-8DC6-5A2E955E7B3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5" name="Freeform 4">
            <a:extLst>
              <a:ext uri="{FF2B5EF4-FFF2-40B4-BE49-F238E27FC236}">
                <a16:creationId xmlns:a16="http://schemas.microsoft.com/office/drawing/2014/main" id="{30EA902E-9EBA-8C40-A438-B90E5080757F}"/>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6035725E-8D1E-D340-830A-2FE96B567378}"/>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3" name="Group 22">
            <a:extLst>
              <a:ext uri="{FF2B5EF4-FFF2-40B4-BE49-F238E27FC236}">
                <a16:creationId xmlns:a16="http://schemas.microsoft.com/office/drawing/2014/main" id="{CF2F0746-F6AD-734E-AEA4-A6914780B2F3}"/>
              </a:ext>
            </a:extLst>
          </p:cNvPr>
          <p:cNvGrpSpPr/>
          <p:nvPr userDrawn="1"/>
        </p:nvGrpSpPr>
        <p:grpSpPr>
          <a:xfrm>
            <a:off x="320926" y="1544312"/>
            <a:ext cx="6491576" cy="726969"/>
            <a:chOff x="1555970" y="1652660"/>
            <a:chExt cx="6882301" cy="726969"/>
          </a:xfrm>
        </p:grpSpPr>
        <p:sp>
          <p:nvSpPr>
            <p:cNvPr id="25" name="Pentagon 9">
              <a:extLst>
                <a:ext uri="{FF2B5EF4-FFF2-40B4-BE49-F238E27FC236}">
                  <a16:creationId xmlns:a16="http://schemas.microsoft.com/office/drawing/2014/main" id="{4E8048E6-2653-1542-8706-61507F80C76E}"/>
                </a:ext>
              </a:extLst>
            </p:cNvPr>
            <p:cNvSpPr>
              <a:spLocks/>
            </p:cNvSpPr>
            <p:nvPr/>
          </p:nvSpPr>
          <p:spPr>
            <a:xfrm>
              <a:off x="5974359" y="1652662"/>
              <a:ext cx="2463912" cy="726967"/>
            </a:xfrm>
            <a:prstGeom prst="homePlate">
              <a:avLst>
                <a:gd name="adj" fmla="val 38618"/>
              </a:avLst>
            </a:prstGeom>
            <a:solidFill>
              <a:schemeClr val="tx2">
                <a:lumMod val="60000"/>
                <a:lumOff val="40000"/>
              </a:schemeClr>
            </a:solidFill>
            <a:ln w="6350" cap="flat" cmpd="sng" algn="ctr">
              <a:solidFill>
                <a:schemeClr val="bg1"/>
              </a:solidFill>
              <a:prstDash val="solid"/>
              <a:miter lim="800000"/>
            </a:ln>
            <a:effectLst/>
          </p:spPr>
          <p:txBody>
            <a:bodyPr lIns="45720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sp>
          <p:nvSpPr>
            <p:cNvPr id="26" name="Pentagon 9">
              <a:extLst>
                <a:ext uri="{FF2B5EF4-FFF2-40B4-BE49-F238E27FC236}">
                  <a16:creationId xmlns:a16="http://schemas.microsoft.com/office/drawing/2014/main" id="{F7507690-B2DD-1749-9DE2-432C638CF315}"/>
                </a:ext>
              </a:extLst>
            </p:cNvPr>
            <p:cNvSpPr>
              <a:spLocks/>
            </p:cNvSpPr>
            <p:nvPr/>
          </p:nvSpPr>
          <p:spPr>
            <a:xfrm>
              <a:off x="3720595" y="1652662"/>
              <a:ext cx="2520808" cy="726967"/>
            </a:xfrm>
            <a:prstGeom prst="homePlate">
              <a:avLst>
                <a:gd name="adj" fmla="val 38618"/>
              </a:avLst>
            </a:prstGeom>
            <a:solidFill>
              <a:schemeClr val="tx2">
                <a:lumMod val="75000"/>
              </a:schemeClr>
            </a:solidFill>
            <a:ln w="6350" cap="flat" cmpd="sng" algn="ctr">
              <a:solidFill>
                <a:schemeClr val="bg1"/>
              </a:solidFill>
              <a:prstDash val="solid"/>
              <a:miter lim="800000"/>
            </a:ln>
            <a:effectLst/>
          </p:spPr>
          <p:txBody>
            <a:bodyPr lIns="45720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sp>
          <p:nvSpPr>
            <p:cNvPr id="27" name="Pentagon 9">
              <a:extLst>
                <a:ext uri="{FF2B5EF4-FFF2-40B4-BE49-F238E27FC236}">
                  <a16:creationId xmlns:a16="http://schemas.microsoft.com/office/drawing/2014/main" id="{21EF2CB5-023F-C84C-B18C-02D941AE6366}"/>
                </a:ext>
              </a:extLst>
            </p:cNvPr>
            <p:cNvSpPr>
              <a:spLocks/>
            </p:cNvSpPr>
            <p:nvPr/>
          </p:nvSpPr>
          <p:spPr>
            <a:xfrm>
              <a:off x="1555970" y="1652660"/>
              <a:ext cx="2463912" cy="726967"/>
            </a:xfrm>
            <a:prstGeom prst="homePlate">
              <a:avLst>
                <a:gd name="adj" fmla="val 38618"/>
              </a:avLst>
            </a:prstGeom>
            <a:solidFill>
              <a:schemeClr val="tx2">
                <a:lumMod val="50000"/>
              </a:schemeClr>
            </a:solidFill>
            <a:ln w="6350" cap="flat" cmpd="sng" algn="ctr">
              <a:solidFill>
                <a:schemeClr val="bg1"/>
              </a:solidFill>
              <a:prstDash val="solid"/>
              <a:miter lim="800000"/>
            </a:ln>
            <a:effectLst/>
          </p:spPr>
          <p:txBody>
            <a:bodyPr lIns="365760" rtlCol="0" anchor="ctr"/>
            <a:lstStyle/>
            <a:p>
              <a:pPr algn="ctr" defTabSz="914338">
                <a:defRPr/>
              </a:pPr>
              <a:endParaRPr lang="ko-KR" altLang="en-US" sz="1600" b="1" kern="0">
                <a:solidFill>
                  <a:prstClr val="white"/>
                </a:solidFill>
                <a:ea typeface="맑은 고딕" panose="020B0503020000020004" pitchFamily="34" charset="-127"/>
                <a:cs typeface="Arial" panose="020B0604020202020204" pitchFamily="34" charset="0"/>
              </a:endParaRPr>
            </a:p>
          </p:txBody>
        </p:sp>
      </p:grpSp>
      <p:pic>
        <p:nvPicPr>
          <p:cNvPr id="30" name="Graphic 29">
            <a:extLst>
              <a:ext uri="{FF2B5EF4-FFF2-40B4-BE49-F238E27FC236}">
                <a16:creationId xmlns:a16="http://schemas.microsoft.com/office/drawing/2014/main" id="{B551CF1D-8F15-8744-9DDD-F7350E06AF6E}"/>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54" t="35172" r="9018" b="52175"/>
          <a:stretch/>
        </p:blipFill>
        <p:spPr>
          <a:xfrm>
            <a:off x="452298" y="1593456"/>
            <a:ext cx="576000" cy="590547"/>
          </a:xfrm>
          <a:prstGeom prst="rect">
            <a:avLst/>
          </a:prstGeom>
        </p:spPr>
      </p:pic>
      <p:pic>
        <p:nvPicPr>
          <p:cNvPr id="44" name="Graphic 43">
            <a:extLst>
              <a:ext uri="{FF2B5EF4-FFF2-40B4-BE49-F238E27FC236}">
                <a16:creationId xmlns:a16="http://schemas.microsoft.com/office/drawing/2014/main" id="{32786783-3D27-EB49-ACDB-9E8690AA3ECB}"/>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85" t="35172" r="70687" b="52175"/>
          <a:stretch/>
        </p:blipFill>
        <p:spPr>
          <a:xfrm>
            <a:off x="2650187" y="1599806"/>
            <a:ext cx="576000" cy="590547"/>
          </a:xfrm>
          <a:prstGeom prst="rect">
            <a:avLst/>
          </a:prstGeom>
        </p:spPr>
      </p:pic>
      <p:pic>
        <p:nvPicPr>
          <p:cNvPr id="45" name="Graphic 44">
            <a:extLst>
              <a:ext uri="{FF2B5EF4-FFF2-40B4-BE49-F238E27FC236}">
                <a16:creationId xmlns:a16="http://schemas.microsoft.com/office/drawing/2014/main" id="{1EBB2AD2-BB73-AA4D-95AA-D08074FB7702}"/>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7965" t="35173" r="40607" b="52174"/>
          <a:stretch/>
        </p:blipFill>
        <p:spPr>
          <a:xfrm>
            <a:off x="4755217" y="1596631"/>
            <a:ext cx="576000" cy="590547"/>
          </a:xfrm>
          <a:prstGeom prst="rect">
            <a:avLst/>
          </a:prstGeom>
        </p:spPr>
      </p:pic>
      <p:pic>
        <p:nvPicPr>
          <p:cNvPr id="46" name="Graphic 45">
            <a:extLst>
              <a:ext uri="{FF2B5EF4-FFF2-40B4-BE49-F238E27FC236}">
                <a16:creationId xmlns:a16="http://schemas.microsoft.com/office/drawing/2014/main" id="{91DB3BCB-4715-9B4D-A2C4-C423E8C3037F}"/>
              </a:ext>
            </a:extLst>
          </p:cNvPr>
          <p:cNvPicPr>
            <a:picLocks/>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468" t="67251" r="40104" b="20096"/>
          <a:stretch/>
        </p:blipFill>
        <p:spPr>
          <a:xfrm>
            <a:off x="6888618" y="1602981"/>
            <a:ext cx="576000" cy="590547"/>
          </a:xfrm>
          <a:prstGeom prst="rect">
            <a:avLst/>
          </a:prstGeom>
        </p:spPr>
      </p:pic>
      <p:sp>
        <p:nvSpPr>
          <p:cNvPr id="7" name="Text Placeholder 6">
            <a:extLst>
              <a:ext uri="{FF2B5EF4-FFF2-40B4-BE49-F238E27FC236}">
                <a16:creationId xmlns:a16="http://schemas.microsoft.com/office/drawing/2014/main" id="{BC88DF3A-FABA-2347-BAE6-ED4899A101E1}"/>
              </a:ext>
            </a:extLst>
          </p:cNvPr>
          <p:cNvSpPr>
            <a:spLocks noGrp="1"/>
          </p:cNvSpPr>
          <p:nvPr>
            <p:ph type="body" sz="quarter" idx="14" hasCustomPrompt="1"/>
          </p:nvPr>
        </p:nvSpPr>
        <p:spPr>
          <a:xfrm>
            <a:off x="1069432" y="1555343"/>
            <a:ext cx="1320800" cy="723900"/>
          </a:xfrm>
          <a:prstGeom prst="rect">
            <a:avLst/>
          </a:prstGeom>
        </p:spPr>
        <p:txBody>
          <a:bodyPr anchor="ctr"/>
          <a:lstStyle>
            <a:lvl1pPr>
              <a:defRPr sz="1600">
                <a:solidFill>
                  <a:schemeClr val="bg2"/>
                </a:solidFill>
                <a:latin typeface="+mj-lt"/>
              </a:defRPr>
            </a:lvl1pPr>
          </a:lstStyle>
          <a:p>
            <a:pPr lvl="0"/>
            <a:r>
              <a:rPr lang="en-US"/>
              <a:t>Step 1</a:t>
            </a:r>
          </a:p>
        </p:txBody>
      </p:sp>
      <p:sp>
        <p:nvSpPr>
          <p:cNvPr id="51" name="Text Placeholder 6">
            <a:extLst>
              <a:ext uri="{FF2B5EF4-FFF2-40B4-BE49-F238E27FC236}">
                <a16:creationId xmlns:a16="http://schemas.microsoft.com/office/drawing/2014/main" id="{54CB95E2-6BA0-8345-8696-61065E8EADFA}"/>
              </a:ext>
            </a:extLst>
          </p:cNvPr>
          <p:cNvSpPr>
            <a:spLocks noGrp="1"/>
          </p:cNvSpPr>
          <p:nvPr>
            <p:ph type="body" sz="quarter" idx="15" hasCustomPrompt="1"/>
          </p:nvPr>
        </p:nvSpPr>
        <p:spPr>
          <a:xfrm>
            <a:off x="3298282" y="1555343"/>
            <a:ext cx="1320800" cy="723900"/>
          </a:xfrm>
          <a:prstGeom prst="rect">
            <a:avLst/>
          </a:prstGeom>
        </p:spPr>
        <p:txBody>
          <a:bodyPr anchor="ctr"/>
          <a:lstStyle>
            <a:lvl1pPr>
              <a:defRPr sz="1600">
                <a:solidFill>
                  <a:schemeClr val="bg2"/>
                </a:solidFill>
                <a:latin typeface="+mj-lt"/>
              </a:defRPr>
            </a:lvl1pPr>
          </a:lstStyle>
          <a:p>
            <a:pPr lvl="0"/>
            <a:r>
              <a:rPr lang="en-US"/>
              <a:t>Step 2</a:t>
            </a:r>
          </a:p>
        </p:txBody>
      </p:sp>
      <p:sp>
        <p:nvSpPr>
          <p:cNvPr id="52" name="Text Placeholder 6">
            <a:extLst>
              <a:ext uri="{FF2B5EF4-FFF2-40B4-BE49-F238E27FC236}">
                <a16:creationId xmlns:a16="http://schemas.microsoft.com/office/drawing/2014/main" id="{5C62DED5-F1DE-114C-8A12-FBB3AE3A425F}"/>
              </a:ext>
            </a:extLst>
          </p:cNvPr>
          <p:cNvSpPr>
            <a:spLocks noGrp="1"/>
          </p:cNvSpPr>
          <p:nvPr>
            <p:ph type="body" sz="quarter" idx="16" hasCustomPrompt="1"/>
          </p:nvPr>
        </p:nvSpPr>
        <p:spPr>
          <a:xfrm>
            <a:off x="5351714" y="1555343"/>
            <a:ext cx="1320800" cy="723900"/>
          </a:xfrm>
          <a:prstGeom prst="rect">
            <a:avLst/>
          </a:prstGeom>
        </p:spPr>
        <p:txBody>
          <a:bodyPr anchor="ctr"/>
          <a:lstStyle>
            <a:lvl1pPr>
              <a:defRPr sz="1600">
                <a:solidFill>
                  <a:schemeClr val="bg2"/>
                </a:solidFill>
                <a:latin typeface="+mj-lt"/>
              </a:defRPr>
            </a:lvl1pPr>
          </a:lstStyle>
          <a:p>
            <a:pPr lvl="0"/>
            <a:r>
              <a:rPr lang="en-US"/>
              <a:t>Step 3</a:t>
            </a:r>
          </a:p>
        </p:txBody>
      </p:sp>
      <p:sp>
        <p:nvSpPr>
          <p:cNvPr id="56" name="Text Placeholder 8">
            <a:extLst>
              <a:ext uri="{FF2B5EF4-FFF2-40B4-BE49-F238E27FC236}">
                <a16:creationId xmlns:a16="http://schemas.microsoft.com/office/drawing/2014/main" id="{261C3C3D-264F-A54F-9DEC-5B1885EA85F1}"/>
              </a:ext>
            </a:extLst>
          </p:cNvPr>
          <p:cNvSpPr>
            <a:spLocks noGrp="1"/>
          </p:cNvSpPr>
          <p:nvPr>
            <p:ph type="body" sz="quarter" idx="18" hasCustomPrompt="1"/>
          </p:nvPr>
        </p:nvSpPr>
        <p:spPr>
          <a:xfrm>
            <a:off x="506663" y="2279243"/>
            <a:ext cx="1919288" cy="508000"/>
          </a:xfrm>
          <a:prstGeom prst="rect">
            <a:avLst/>
          </a:prstGeom>
        </p:spPr>
        <p:txBody>
          <a:bodyPr anchor="ctr"/>
          <a:lstStyle>
            <a:lvl1pPr>
              <a:defRPr sz="1600">
                <a:solidFill>
                  <a:schemeClr val="accent1">
                    <a:lumMod val="50000"/>
                  </a:schemeClr>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57" name="Text Placeholder 8">
            <a:extLst>
              <a:ext uri="{FF2B5EF4-FFF2-40B4-BE49-F238E27FC236}">
                <a16:creationId xmlns:a16="http://schemas.microsoft.com/office/drawing/2014/main" id="{26925434-4E62-3B47-B3EF-A8DBDB51C442}"/>
              </a:ext>
            </a:extLst>
          </p:cNvPr>
          <p:cNvSpPr>
            <a:spLocks noGrp="1"/>
          </p:cNvSpPr>
          <p:nvPr>
            <p:ph type="body" sz="quarter" idx="19" hasCustomPrompt="1"/>
          </p:nvPr>
        </p:nvSpPr>
        <p:spPr>
          <a:xfrm>
            <a:off x="2618568" y="2279243"/>
            <a:ext cx="1919288" cy="508000"/>
          </a:xfrm>
          <a:prstGeom prst="rect">
            <a:avLst/>
          </a:prstGeom>
        </p:spPr>
        <p:txBody>
          <a:bodyPr anchor="ctr"/>
          <a:lstStyle>
            <a:lvl1pPr>
              <a:defRPr sz="1600">
                <a:solidFill>
                  <a:schemeClr val="accent1"/>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58" name="Text Placeholder 8">
            <a:extLst>
              <a:ext uri="{FF2B5EF4-FFF2-40B4-BE49-F238E27FC236}">
                <a16:creationId xmlns:a16="http://schemas.microsoft.com/office/drawing/2014/main" id="{467005F4-25F8-7948-804B-814AEF5BB606}"/>
              </a:ext>
            </a:extLst>
          </p:cNvPr>
          <p:cNvSpPr>
            <a:spLocks noGrp="1"/>
          </p:cNvSpPr>
          <p:nvPr>
            <p:ph type="body" sz="quarter" idx="20" hasCustomPrompt="1"/>
          </p:nvPr>
        </p:nvSpPr>
        <p:spPr>
          <a:xfrm>
            <a:off x="4730473" y="2279243"/>
            <a:ext cx="1919288" cy="508000"/>
          </a:xfrm>
          <a:prstGeom prst="rect">
            <a:avLst/>
          </a:prstGeom>
        </p:spPr>
        <p:txBody>
          <a:bodyPr anchor="ctr"/>
          <a:lstStyle>
            <a:lvl1pPr>
              <a:defRPr sz="1600">
                <a:solidFill>
                  <a:schemeClr val="accent1">
                    <a:lumMod val="60000"/>
                    <a:lumOff val="40000"/>
                  </a:schemeClr>
                </a:solidFill>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Date</a:t>
            </a:r>
          </a:p>
        </p:txBody>
      </p:sp>
      <p:sp>
        <p:nvSpPr>
          <p:cNvPr id="11" name="Text Placeholder 10">
            <a:extLst>
              <a:ext uri="{FF2B5EF4-FFF2-40B4-BE49-F238E27FC236}">
                <a16:creationId xmlns:a16="http://schemas.microsoft.com/office/drawing/2014/main" id="{0EF4F07C-46C2-2F41-B03E-4E694F457EBD}"/>
              </a:ext>
            </a:extLst>
          </p:cNvPr>
          <p:cNvSpPr>
            <a:spLocks noGrp="1"/>
          </p:cNvSpPr>
          <p:nvPr>
            <p:ph type="body" sz="quarter" idx="22"/>
          </p:nvPr>
        </p:nvSpPr>
        <p:spPr>
          <a:xfrm>
            <a:off x="2625448"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0" name="Text Placeholder 10">
            <a:extLst>
              <a:ext uri="{FF2B5EF4-FFF2-40B4-BE49-F238E27FC236}">
                <a16:creationId xmlns:a16="http://schemas.microsoft.com/office/drawing/2014/main" id="{1A93C2DE-3CCE-5842-880D-EC88D62AD6A7}"/>
              </a:ext>
            </a:extLst>
          </p:cNvPr>
          <p:cNvSpPr>
            <a:spLocks noGrp="1"/>
          </p:cNvSpPr>
          <p:nvPr>
            <p:ph type="body" sz="quarter" idx="23"/>
          </p:nvPr>
        </p:nvSpPr>
        <p:spPr>
          <a:xfrm>
            <a:off x="516985"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61" name="Text Placeholder 10">
            <a:extLst>
              <a:ext uri="{FF2B5EF4-FFF2-40B4-BE49-F238E27FC236}">
                <a16:creationId xmlns:a16="http://schemas.microsoft.com/office/drawing/2014/main" id="{3AB944A2-5502-F947-B860-27B233C8FF6E}"/>
              </a:ext>
            </a:extLst>
          </p:cNvPr>
          <p:cNvSpPr>
            <a:spLocks noGrp="1"/>
          </p:cNvSpPr>
          <p:nvPr>
            <p:ph type="body" sz="quarter" idx="24"/>
          </p:nvPr>
        </p:nvSpPr>
        <p:spPr>
          <a:xfrm>
            <a:off x="4733912" y="2901543"/>
            <a:ext cx="1950244" cy="2679700"/>
          </a:xfrm>
          <a:prstGeom prst="rect">
            <a:avLst/>
          </a:prstGeom>
        </p:spPr>
        <p:txBody>
          <a:bodyPr/>
          <a:lstStyle>
            <a:lvl1pPr marL="285737" indent="-285737">
              <a:buClr>
                <a:schemeClr val="accent2"/>
              </a:buClr>
              <a:buFont typeface="Arial" panose="020B0604020202020204" pitchFamily="34" charset="0"/>
              <a:buChar char="•"/>
              <a:defRPr sz="1400"/>
            </a:lvl1pPr>
            <a:lvl2pPr marL="401619" indent="-285737">
              <a:buClr>
                <a:schemeClr val="accent2"/>
              </a:buClr>
              <a:buFont typeface="System Font Regular"/>
              <a:buChar char="–"/>
              <a:defRPr sz="14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33" name="Footer Placeholder 6">
            <a:extLst>
              <a:ext uri="{FF2B5EF4-FFF2-40B4-BE49-F238E27FC236}">
                <a16:creationId xmlns:a16="http://schemas.microsoft.com/office/drawing/2014/main" id="{1BFD4B9D-6635-2747-A508-D704525A42EC}"/>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32" name="Picture 31" descr="A picture containing text, clipart&#10;&#10;Description automatically generated">
            <a:extLst>
              <a:ext uri="{FF2B5EF4-FFF2-40B4-BE49-F238E27FC236}">
                <a16:creationId xmlns:a16="http://schemas.microsoft.com/office/drawing/2014/main" id="{8A4C2EB2-15C6-46B6-931A-A6791A9F79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5" name="Title 3">
            <a:extLst>
              <a:ext uri="{FF2B5EF4-FFF2-40B4-BE49-F238E27FC236}">
                <a16:creationId xmlns:a16="http://schemas.microsoft.com/office/drawing/2014/main" id="{78147C40-B527-4533-AC28-DF7A67E35C07}"/>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6" name="Text Placeholder 2">
            <a:extLst>
              <a:ext uri="{FF2B5EF4-FFF2-40B4-BE49-F238E27FC236}">
                <a16:creationId xmlns:a16="http://schemas.microsoft.com/office/drawing/2014/main" id="{BA37ADAF-2134-48EC-9A60-23E27E9E15FC}"/>
              </a:ext>
            </a:extLst>
          </p:cNvPr>
          <p:cNvSpPr>
            <a:spLocks noGrp="1"/>
          </p:cNvSpPr>
          <p:nvPr>
            <p:ph type="body" sz="quarter" idx="26"/>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787300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bg>
      <p:bgRef idx="1001">
        <a:schemeClr val="bg2"/>
      </p:bgRef>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84B42083-40A0-7F4A-B4BC-E010280B7328}"/>
              </a:ext>
            </a:extLst>
          </p:cNvPr>
          <p:cNvCxnSpPr>
            <a:cxnSpLocks/>
          </p:cNvCxnSpPr>
          <p:nvPr userDrawn="1"/>
        </p:nvCxnSpPr>
        <p:spPr>
          <a:xfrm>
            <a:off x="2307724" y="5857059"/>
            <a:ext cx="2524799" cy="0"/>
          </a:xfrm>
          <a:prstGeom prst="line">
            <a:avLst/>
          </a:prstGeom>
          <a:noFill/>
          <a:ln w="6350" cap="flat" cmpd="sng" algn="ctr">
            <a:solidFill>
              <a:schemeClr val="tx1"/>
            </a:solidFill>
            <a:prstDash val="solid"/>
            <a:miter lim="800000"/>
          </a:ln>
          <a:effectLst/>
        </p:spPr>
      </p:cxnSp>
      <p:sp>
        <p:nvSpPr>
          <p:cNvPr id="18" name="Slide Number Placeholder 4">
            <a:extLst>
              <a:ext uri="{FF2B5EF4-FFF2-40B4-BE49-F238E27FC236}">
                <a16:creationId xmlns:a16="http://schemas.microsoft.com/office/drawing/2014/main" id="{BAA7C75E-F4D7-2145-9AB9-7F45EDF0EDAA}"/>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cxnSp>
        <p:nvCxnSpPr>
          <p:cNvPr id="38" name="Straight Connector 37">
            <a:extLst>
              <a:ext uri="{FF2B5EF4-FFF2-40B4-BE49-F238E27FC236}">
                <a16:creationId xmlns:a16="http://schemas.microsoft.com/office/drawing/2014/main" id="{2EDCA55B-282B-234E-8999-D0FBF2852386}"/>
              </a:ext>
            </a:extLst>
          </p:cNvPr>
          <p:cNvCxnSpPr>
            <a:cxnSpLocks/>
          </p:cNvCxnSpPr>
          <p:nvPr userDrawn="1"/>
        </p:nvCxnSpPr>
        <p:spPr>
          <a:xfrm>
            <a:off x="1882217" y="3448149"/>
            <a:ext cx="1675106" cy="0"/>
          </a:xfrm>
          <a:prstGeom prst="line">
            <a:avLst/>
          </a:prstGeom>
          <a:noFill/>
          <a:ln w="6350" cap="flat" cmpd="sng" algn="ctr">
            <a:solidFill>
              <a:schemeClr val="tx1"/>
            </a:solidFill>
            <a:prstDash val="solid"/>
            <a:miter lim="800000"/>
          </a:ln>
          <a:effectLst/>
        </p:spPr>
      </p:cxnSp>
      <p:cxnSp>
        <p:nvCxnSpPr>
          <p:cNvPr id="41" name="Straight Connector 40">
            <a:extLst>
              <a:ext uri="{FF2B5EF4-FFF2-40B4-BE49-F238E27FC236}">
                <a16:creationId xmlns:a16="http://schemas.microsoft.com/office/drawing/2014/main" id="{252D8D81-7C07-D543-9D3B-86F79436BDE3}"/>
              </a:ext>
            </a:extLst>
          </p:cNvPr>
          <p:cNvCxnSpPr>
            <a:cxnSpLocks/>
          </p:cNvCxnSpPr>
          <p:nvPr userDrawn="1"/>
        </p:nvCxnSpPr>
        <p:spPr>
          <a:xfrm flipV="1">
            <a:off x="4055388" y="2593890"/>
            <a:ext cx="0" cy="399244"/>
          </a:xfrm>
          <a:prstGeom prst="line">
            <a:avLst/>
          </a:prstGeom>
          <a:noFill/>
          <a:ln w="6350" cap="flat" cmpd="sng" algn="ctr">
            <a:solidFill>
              <a:schemeClr val="tx1"/>
            </a:solidFill>
            <a:prstDash val="solid"/>
            <a:miter lim="800000"/>
            <a:tailEnd type="triangle"/>
          </a:ln>
          <a:effectLst/>
        </p:spPr>
      </p:cxnSp>
      <p:cxnSp>
        <p:nvCxnSpPr>
          <p:cNvPr id="42" name="Straight Arrow Connector 41">
            <a:extLst>
              <a:ext uri="{FF2B5EF4-FFF2-40B4-BE49-F238E27FC236}">
                <a16:creationId xmlns:a16="http://schemas.microsoft.com/office/drawing/2014/main" id="{29B8F300-1253-D142-808B-09199CCEEBFE}"/>
              </a:ext>
            </a:extLst>
          </p:cNvPr>
          <p:cNvCxnSpPr>
            <a:cxnSpLocks/>
          </p:cNvCxnSpPr>
          <p:nvPr userDrawn="1"/>
        </p:nvCxnSpPr>
        <p:spPr>
          <a:xfrm flipV="1">
            <a:off x="4055388" y="1411005"/>
            <a:ext cx="0" cy="386176"/>
          </a:xfrm>
          <a:prstGeom prst="straightConnector1">
            <a:avLst/>
          </a:prstGeom>
          <a:noFill/>
          <a:ln w="6350" cap="flat" cmpd="sng" algn="ctr">
            <a:solidFill>
              <a:schemeClr val="tx1"/>
            </a:solidFill>
            <a:prstDash val="solid"/>
            <a:miter lim="800000"/>
            <a:tailEnd type="triangle"/>
          </a:ln>
          <a:effectLst/>
        </p:spPr>
      </p:cxnSp>
      <p:cxnSp>
        <p:nvCxnSpPr>
          <p:cNvPr id="69" name="Straight Arrow Connector 68">
            <a:extLst>
              <a:ext uri="{FF2B5EF4-FFF2-40B4-BE49-F238E27FC236}">
                <a16:creationId xmlns:a16="http://schemas.microsoft.com/office/drawing/2014/main" id="{6F93761E-E6C0-0F4A-8F6A-A9F52D8ED0EB}"/>
              </a:ext>
            </a:extLst>
          </p:cNvPr>
          <p:cNvCxnSpPr>
            <a:cxnSpLocks/>
          </p:cNvCxnSpPr>
          <p:nvPr userDrawn="1"/>
        </p:nvCxnSpPr>
        <p:spPr>
          <a:xfrm flipH="1" flipV="1">
            <a:off x="2106174" y="2240078"/>
            <a:ext cx="1609178" cy="0"/>
          </a:xfrm>
          <a:prstGeom prst="straightConnector1">
            <a:avLst/>
          </a:prstGeom>
          <a:noFill/>
          <a:ln w="6350" cap="flat" cmpd="sng" algn="ctr">
            <a:solidFill>
              <a:schemeClr val="tx1"/>
            </a:solidFill>
            <a:prstDash val="solid"/>
            <a:miter lim="800000"/>
            <a:tailEnd type="triangle"/>
          </a:ln>
          <a:effectLst/>
        </p:spPr>
      </p:cxnSp>
      <p:cxnSp>
        <p:nvCxnSpPr>
          <p:cNvPr id="74" name="Straight Connector 73">
            <a:extLst>
              <a:ext uri="{FF2B5EF4-FFF2-40B4-BE49-F238E27FC236}">
                <a16:creationId xmlns:a16="http://schemas.microsoft.com/office/drawing/2014/main" id="{F0B7189C-74AB-C141-A03E-A8B29C4935C5}"/>
              </a:ext>
            </a:extLst>
          </p:cNvPr>
          <p:cNvCxnSpPr>
            <a:cxnSpLocks/>
          </p:cNvCxnSpPr>
          <p:nvPr userDrawn="1"/>
        </p:nvCxnSpPr>
        <p:spPr>
          <a:xfrm>
            <a:off x="4119140" y="1104508"/>
            <a:ext cx="2331313" cy="0"/>
          </a:xfrm>
          <a:prstGeom prst="line">
            <a:avLst/>
          </a:prstGeom>
          <a:noFill/>
          <a:ln w="6350" cap="flat" cmpd="sng" algn="ctr">
            <a:solidFill>
              <a:schemeClr val="tx1"/>
            </a:solidFill>
            <a:prstDash val="dash"/>
            <a:headEnd type="none" w="med" len="med"/>
            <a:tailEnd type="oval" w="sm" len="sm"/>
          </a:ln>
          <a:effectLst/>
        </p:spPr>
      </p:cxnSp>
      <p:cxnSp>
        <p:nvCxnSpPr>
          <p:cNvPr id="76" name="Straight Connector 75">
            <a:extLst>
              <a:ext uri="{FF2B5EF4-FFF2-40B4-BE49-F238E27FC236}">
                <a16:creationId xmlns:a16="http://schemas.microsoft.com/office/drawing/2014/main" id="{BEFA5AA1-C041-714E-9620-A3DBC87023AD}"/>
              </a:ext>
            </a:extLst>
          </p:cNvPr>
          <p:cNvCxnSpPr>
            <a:cxnSpLocks/>
          </p:cNvCxnSpPr>
          <p:nvPr/>
        </p:nvCxnSpPr>
        <p:spPr>
          <a:xfrm>
            <a:off x="4156763" y="2248059"/>
            <a:ext cx="2293695" cy="0"/>
          </a:xfrm>
          <a:prstGeom prst="line">
            <a:avLst/>
          </a:prstGeom>
          <a:noFill/>
          <a:ln w="6350" cap="flat" cmpd="sng" algn="ctr">
            <a:solidFill>
              <a:schemeClr val="tx1"/>
            </a:solidFill>
            <a:prstDash val="dash"/>
            <a:headEnd type="none" w="med" len="med"/>
            <a:tailEnd type="oval" w="sm" len="sm"/>
          </a:ln>
          <a:effectLst/>
        </p:spPr>
      </p:cxnSp>
      <p:cxnSp>
        <p:nvCxnSpPr>
          <p:cNvPr id="77" name="Straight Connector 76">
            <a:extLst>
              <a:ext uri="{FF2B5EF4-FFF2-40B4-BE49-F238E27FC236}">
                <a16:creationId xmlns:a16="http://schemas.microsoft.com/office/drawing/2014/main" id="{926CFC75-2E6E-E146-BDFC-EAE799454D96}"/>
              </a:ext>
            </a:extLst>
          </p:cNvPr>
          <p:cNvCxnSpPr>
            <a:cxnSpLocks/>
          </p:cNvCxnSpPr>
          <p:nvPr/>
        </p:nvCxnSpPr>
        <p:spPr>
          <a:xfrm>
            <a:off x="4156763" y="3448149"/>
            <a:ext cx="2293695" cy="0"/>
          </a:xfrm>
          <a:prstGeom prst="line">
            <a:avLst/>
          </a:prstGeom>
          <a:noFill/>
          <a:ln w="6350" cap="flat" cmpd="sng" algn="ctr">
            <a:solidFill>
              <a:schemeClr val="tx1"/>
            </a:solidFill>
            <a:prstDash val="dash"/>
            <a:headEnd type="none" w="med" len="med"/>
            <a:tailEnd type="oval" w="sm" len="sm"/>
          </a:ln>
          <a:effectLst/>
        </p:spPr>
      </p:cxnSp>
      <p:cxnSp>
        <p:nvCxnSpPr>
          <p:cNvPr id="78" name="Straight Connector 77">
            <a:extLst>
              <a:ext uri="{FF2B5EF4-FFF2-40B4-BE49-F238E27FC236}">
                <a16:creationId xmlns:a16="http://schemas.microsoft.com/office/drawing/2014/main" id="{66C6A333-65B2-8948-B9C5-7130E12A233A}"/>
              </a:ext>
            </a:extLst>
          </p:cNvPr>
          <p:cNvCxnSpPr>
            <a:cxnSpLocks/>
          </p:cNvCxnSpPr>
          <p:nvPr/>
        </p:nvCxnSpPr>
        <p:spPr>
          <a:xfrm>
            <a:off x="4156763" y="4644366"/>
            <a:ext cx="2293695" cy="0"/>
          </a:xfrm>
          <a:prstGeom prst="line">
            <a:avLst/>
          </a:prstGeom>
          <a:noFill/>
          <a:ln w="6350" cap="flat" cmpd="sng" algn="ctr">
            <a:solidFill>
              <a:schemeClr val="tx1"/>
            </a:solidFill>
            <a:prstDash val="dash"/>
            <a:headEnd type="none" w="med" len="med"/>
            <a:tailEnd type="oval" w="sm" len="sm"/>
          </a:ln>
          <a:effectLst/>
        </p:spPr>
      </p:cxnSp>
      <p:cxnSp>
        <p:nvCxnSpPr>
          <p:cNvPr id="79" name="Straight Connector 78">
            <a:extLst>
              <a:ext uri="{FF2B5EF4-FFF2-40B4-BE49-F238E27FC236}">
                <a16:creationId xmlns:a16="http://schemas.microsoft.com/office/drawing/2014/main" id="{373D91A4-239D-0549-9602-AEA1C03602F2}"/>
              </a:ext>
            </a:extLst>
          </p:cNvPr>
          <p:cNvCxnSpPr>
            <a:cxnSpLocks/>
          </p:cNvCxnSpPr>
          <p:nvPr userDrawn="1"/>
        </p:nvCxnSpPr>
        <p:spPr>
          <a:xfrm>
            <a:off x="5548614" y="5857059"/>
            <a:ext cx="901836" cy="0"/>
          </a:xfrm>
          <a:prstGeom prst="line">
            <a:avLst/>
          </a:prstGeom>
          <a:noFill/>
          <a:ln w="6350" cap="flat" cmpd="sng" algn="ctr">
            <a:solidFill>
              <a:schemeClr val="tx1"/>
            </a:solidFill>
            <a:prstDash val="dash"/>
            <a:headEnd type="none" w="med" len="med"/>
            <a:tailEnd type="oval" w="sm" len="sm"/>
          </a:ln>
          <a:effectLst/>
        </p:spPr>
      </p:cxnSp>
      <p:sp>
        <p:nvSpPr>
          <p:cNvPr id="82" name="Rectangle: Rounded Corners 107">
            <a:extLst>
              <a:ext uri="{FF2B5EF4-FFF2-40B4-BE49-F238E27FC236}">
                <a16:creationId xmlns:a16="http://schemas.microsoft.com/office/drawing/2014/main" id="{730196F8-6D94-2B45-8E2C-1BF713833C43}"/>
              </a:ext>
            </a:extLst>
          </p:cNvPr>
          <p:cNvSpPr>
            <a:spLocks/>
          </p:cNvSpPr>
          <p:nvPr userDrawn="1"/>
        </p:nvSpPr>
        <p:spPr>
          <a:xfrm>
            <a:off x="4894965" y="5324484"/>
            <a:ext cx="1008000" cy="1008000"/>
          </a:xfrm>
          <a:prstGeom prst="ellipse">
            <a:avLst/>
          </a:prstGeom>
          <a:solidFill>
            <a:schemeClr val="bg1">
              <a:lumMod val="60000"/>
              <a:lumOff val="40000"/>
            </a:schemeClr>
          </a:solidFill>
          <a:ln w="12700" cap="flat" cmpd="sng" algn="ctr">
            <a:noFill/>
            <a:prstDash val="solid"/>
            <a:miter lim="800000"/>
          </a:ln>
          <a:effectLst/>
        </p:spPr>
        <p:txBody>
          <a:bodyPr wrap="none" rtlCol="0" anchor="ctr"/>
          <a:lstStyle/>
          <a:p>
            <a:pPr algn="ctr" defTabSz="1371508">
              <a:defRPr/>
            </a:pPr>
            <a:r>
              <a:rPr lang="en-GB" sz="1000" b="1" kern="0">
                <a:solidFill>
                  <a:prstClr val="white"/>
                </a:solidFill>
              </a:rPr>
              <a:t>Name</a:t>
            </a:r>
          </a:p>
          <a:p>
            <a:pPr algn="ctr" defTabSz="1371508">
              <a:defRPr/>
            </a:pPr>
            <a:r>
              <a:rPr lang="en-GB" sz="1000" kern="0">
                <a:solidFill>
                  <a:prstClr val="white"/>
                </a:solidFill>
              </a:rPr>
              <a:t>Senior Associate </a:t>
            </a:r>
          </a:p>
        </p:txBody>
      </p:sp>
      <p:sp>
        <p:nvSpPr>
          <p:cNvPr id="85" name="Title 2">
            <a:extLst>
              <a:ext uri="{FF2B5EF4-FFF2-40B4-BE49-F238E27FC236}">
                <a16:creationId xmlns:a16="http://schemas.microsoft.com/office/drawing/2014/main" id="{FE67C653-A938-3C44-B936-E1ABC326923A}"/>
              </a:ext>
            </a:extLst>
          </p:cNvPr>
          <p:cNvSpPr>
            <a:spLocks noGrp="1"/>
          </p:cNvSpPr>
          <p:nvPr userDrawn="1">
            <p:ph type="title" hasCustomPrompt="1"/>
          </p:nvPr>
        </p:nvSpPr>
        <p:spPr>
          <a:xfrm>
            <a:off x="612937" y="590057"/>
            <a:ext cx="3275643" cy="351340"/>
          </a:xfrm>
          <a:prstGeom prst="rect">
            <a:avLst/>
          </a:prstGeom>
        </p:spPr>
        <p:txBody>
          <a:bodyPr>
            <a:noAutofit/>
          </a:bodyPr>
          <a:lstStyle>
            <a:lvl1pPr>
              <a:defRPr sz="2800"/>
            </a:lvl1pPr>
          </a:lstStyle>
          <a:p>
            <a:r>
              <a:rPr lang="en-US"/>
              <a:t>Click to add title</a:t>
            </a:r>
            <a:endParaRPr lang="en-US" sz="1800" spc="0"/>
          </a:p>
        </p:txBody>
      </p:sp>
      <p:sp>
        <p:nvSpPr>
          <p:cNvPr id="99" name="Text Placeholder 2">
            <a:extLst>
              <a:ext uri="{FF2B5EF4-FFF2-40B4-BE49-F238E27FC236}">
                <a16:creationId xmlns:a16="http://schemas.microsoft.com/office/drawing/2014/main" id="{12F57F91-5B83-9345-A46E-D8C879DAD753}"/>
              </a:ext>
            </a:extLst>
          </p:cNvPr>
          <p:cNvSpPr>
            <a:spLocks noGrp="1"/>
          </p:cNvSpPr>
          <p:nvPr userDrawn="1">
            <p:ph type="body" sz="quarter" idx="19" hasCustomPrompt="1"/>
          </p:nvPr>
        </p:nvSpPr>
        <p:spPr>
          <a:xfrm>
            <a:off x="1613161" y="1701378"/>
            <a:ext cx="1008000" cy="1008000"/>
          </a:xfrm>
          <a:prstGeom prst="ellipse">
            <a:avLst/>
          </a:prstGeom>
          <a:solidFill>
            <a:schemeClr val="accent1">
              <a:lumMod val="50000"/>
            </a:schemeClr>
          </a:solidFill>
        </p:spPr>
        <p:txBody>
          <a:bodyPr lIns="0" tIns="0" rIns="0" bIns="0" numCol="1" anchor="ctr" anchorCtr="0">
            <a:noAutofit/>
          </a:bodyPr>
          <a:lstStyle>
            <a:lvl1pPr algn="ctr">
              <a:defRPr sz="1000">
                <a:latin typeface="+mj-lt"/>
              </a:defRPr>
            </a:lvl1pPr>
          </a:lstStyle>
          <a:p>
            <a:pPr lvl="0"/>
            <a:r>
              <a:rPr lang="en-US"/>
              <a:t>Stakeholder </a:t>
            </a:r>
          </a:p>
        </p:txBody>
      </p:sp>
      <p:sp>
        <p:nvSpPr>
          <p:cNvPr id="97" name="Text Placeholder 2">
            <a:extLst>
              <a:ext uri="{FF2B5EF4-FFF2-40B4-BE49-F238E27FC236}">
                <a16:creationId xmlns:a16="http://schemas.microsoft.com/office/drawing/2014/main" id="{FDAA6FEE-F031-174C-B1E9-09FBDEF8F096}"/>
              </a:ext>
            </a:extLst>
          </p:cNvPr>
          <p:cNvSpPr>
            <a:spLocks noGrp="1"/>
          </p:cNvSpPr>
          <p:nvPr userDrawn="1">
            <p:ph type="body" sz="quarter" idx="18" hasCustomPrompt="1"/>
          </p:nvPr>
        </p:nvSpPr>
        <p:spPr>
          <a:xfrm>
            <a:off x="1613161" y="2944006"/>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Managing Director </a:t>
            </a:r>
          </a:p>
        </p:txBody>
      </p:sp>
      <p:sp>
        <p:nvSpPr>
          <p:cNvPr id="101" name="Text Placeholder 2">
            <a:extLst>
              <a:ext uri="{FF2B5EF4-FFF2-40B4-BE49-F238E27FC236}">
                <a16:creationId xmlns:a16="http://schemas.microsoft.com/office/drawing/2014/main" id="{7110FF2A-7DB9-B946-87DC-95D0BB01A038}"/>
              </a:ext>
            </a:extLst>
          </p:cNvPr>
          <p:cNvSpPr>
            <a:spLocks noGrp="1"/>
          </p:cNvSpPr>
          <p:nvPr userDrawn="1">
            <p:ph type="body" sz="quarter" idx="20" hasCustomPrompt="1"/>
          </p:nvPr>
        </p:nvSpPr>
        <p:spPr>
          <a:xfrm>
            <a:off x="1613161" y="5324484"/>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Vice President </a:t>
            </a:r>
          </a:p>
        </p:txBody>
      </p:sp>
      <p:sp>
        <p:nvSpPr>
          <p:cNvPr id="2" name="TextBox 1">
            <a:extLst>
              <a:ext uri="{FF2B5EF4-FFF2-40B4-BE49-F238E27FC236}">
                <a16:creationId xmlns:a16="http://schemas.microsoft.com/office/drawing/2014/main" id="{2EF197ED-DBA2-1743-910B-BC8F93341CAD}"/>
              </a:ext>
            </a:extLst>
          </p:cNvPr>
          <p:cNvSpPr txBox="1"/>
          <p:nvPr userDrawn="1"/>
        </p:nvSpPr>
        <p:spPr>
          <a:xfrm>
            <a:off x="6585239" y="789717"/>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t>
            </a:r>
            <a:r>
              <a:rPr lang="en-US" sz="1600" b="0" i="0" kern="1200" err="1">
                <a:solidFill>
                  <a:schemeClr val="tx1"/>
                </a:solidFill>
                <a:effectLst/>
                <a:latin typeface="+mn-lt"/>
                <a:ea typeface="+mn-ea"/>
                <a:cs typeface="+mn-cs"/>
              </a:rPr>
              <a:t>amet</a:t>
            </a:r>
            <a:r>
              <a:rPr lang="en-US" sz="1600" b="0" i="0" kern="1200">
                <a:solidFill>
                  <a:schemeClr val="tx1"/>
                </a:solidFill>
                <a:effectLst/>
                <a:latin typeface="+mn-lt"/>
                <a:ea typeface="+mn-ea"/>
                <a:cs typeface="+mn-cs"/>
              </a:rPr>
              <a: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3" name="TextBox 32">
            <a:extLst>
              <a:ext uri="{FF2B5EF4-FFF2-40B4-BE49-F238E27FC236}">
                <a16:creationId xmlns:a16="http://schemas.microsoft.com/office/drawing/2014/main" id="{E50A0D0A-640C-104C-AC9A-BFBCC9333CDA}"/>
              </a:ext>
            </a:extLst>
          </p:cNvPr>
          <p:cNvSpPr txBox="1"/>
          <p:nvPr userDrawn="1"/>
        </p:nvSpPr>
        <p:spPr>
          <a:xfrm>
            <a:off x="6585239" y="1933584"/>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t>
            </a:r>
            <a:r>
              <a:rPr lang="en-US" sz="1600" b="0" i="0" kern="1200" err="1">
                <a:solidFill>
                  <a:schemeClr val="tx1"/>
                </a:solidFill>
                <a:effectLst/>
                <a:latin typeface="+mn-lt"/>
                <a:ea typeface="+mn-ea"/>
                <a:cs typeface="+mn-cs"/>
              </a:rPr>
              <a:t>amet</a:t>
            </a:r>
            <a:r>
              <a:rPr lang="en-US" sz="1600" b="0" i="0" kern="1200">
                <a:solidFill>
                  <a:schemeClr val="tx1"/>
                </a:solidFill>
                <a:effectLst/>
                <a:latin typeface="+mn-lt"/>
                <a:ea typeface="+mn-ea"/>
                <a:cs typeface="+mn-cs"/>
              </a:rPr>
              <a: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4" name="TextBox 33">
            <a:extLst>
              <a:ext uri="{FF2B5EF4-FFF2-40B4-BE49-F238E27FC236}">
                <a16:creationId xmlns:a16="http://schemas.microsoft.com/office/drawing/2014/main" id="{A99E8297-B6E3-0942-BF46-11B5D7B2EEB1}"/>
              </a:ext>
            </a:extLst>
          </p:cNvPr>
          <p:cNvSpPr txBox="1"/>
          <p:nvPr userDrawn="1"/>
        </p:nvSpPr>
        <p:spPr>
          <a:xfrm>
            <a:off x="6585239" y="3107412"/>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t>
            </a:r>
            <a:r>
              <a:rPr lang="en-US" sz="1600" b="0" i="0" kern="1200" err="1">
                <a:solidFill>
                  <a:schemeClr val="tx1"/>
                </a:solidFill>
                <a:effectLst/>
                <a:latin typeface="+mn-lt"/>
                <a:ea typeface="+mn-ea"/>
                <a:cs typeface="+mn-cs"/>
              </a:rPr>
              <a:t>amet</a:t>
            </a:r>
            <a:r>
              <a:rPr lang="en-US" sz="1600" b="0" i="0" kern="1200">
                <a:solidFill>
                  <a:schemeClr val="tx1"/>
                </a:solidFill>
                <a:effectLst/>
                <a:latin typeface="+mn-lt"/>
                <a:ea typeface="+mn-ea"/>
                <a:cs typeface="+mn-cs"/>
              </a:rPr>
              <a: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5" name="TextBox 34">
            <a:extLst>
              <a:ext uri="{FF2B5EF4-FFF2-40B4-BE49-F238E27FC236}">
                <a16:creationId xmlns:a16="http://schemas.microsoft.com/office/drawing/2014/main" id="{F710183D-DA43-3F40-A73E-69F7EA13B6D2}"/>
              </a:ext>
            </a:extLst>
          </p:cNvPr>
          <p:cNvSpPr txBox="1"/>
          <p:nvPr userDrawn="1"/>
        </p:nvSpPr>
        <p:spPr>
          <a:xfrm>
            <a:off x="6585239" y="4312410"/>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t>
            </a:r>
            <a:r>
              <a:rPr lang="en-US" sz="1600" b="0" i="0" kern="1200" err="1">
                <a:solidFill>
                  <a:schemeClr val="tx1"/>
                </a:solidFill>
                <a:effectLst/>
                <a:latin typeface="+mn-lt"/>
                <a:ea typeface="+mn-ea"/>
                <a:cs typeface="+mn-cs"/>
              </a:rPr>
              <a:t>amet</a:t>
            </a:r>
            <a:r>
              <a:rPr lang="en-US" sz="1600" b="0" i="0" kern="1200">
                <a:solidFill>
                  <a:schemeClr val="tx1"/>
                </a:solidFill>
                <a:effectLst/>
                <a:latin typeface="+mn-lt"/>
                <a:ea typeface="+mn-ea"/>
                <a:cs typeface="+mn-cs"/>
              </a:rPr>
              <a: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6" name="TextBox 35">
            <a:extLst>
              <a:ext uri="{FF2B5EF4-FFF2-40B4-BE49-F238E27FC236}">
                <a16:creationId xmlns:a16="http://schemas.microsoft.com/office/drawing/2014/main" id="{C9ABC78E-E516-B24F-9A22-75966080B0A6}"/>
              </a:ext>
            </a:extLst>
          </p:cNvPr>
          <p:cNvSpPr txBox="1"/>
          <p:nvPr userDrawn="1"/>
        </p:nvSpPr>
        <p:spPr>
          <a:xfrm>
            <a:off x="6585239" y="5557932"/>
            <a:ext cx="2825461" cy="584775"/>
          </a:xfrm>
          <a:prstGeom prst="rect">
            <a:avLst/>
          </a:prstGeom>
          <a:noFill/>
        </p:spPr>
        <p:txBody>
          <a:bodyPr wrap="square" rtlCol="0" anchor="ctr">
            <a:spAutoFit/>
          </a:bodyPr>
          <a:lstStyle/>
          <a:p>
            <a:r>
              <a:rPr lang="en-US" sz="1600" b="0" i="0" kern="1200">
                <a:solidFill>
                  <a:schemeClr val="tx1"/>
                </a:solidFill>
                <a:effectLst/>
                <a:latin typeface="+mn-lt"/>
                <a:ea typeface="+mn-ea"/>
                <a:cs typeface="+mn-cs"/>
              </a:rPr>
              <a:t>Lorem ipsum dolor sit </a:t>
            </a:r>
            <a:r>
              <a:rPr lang="en-US" sz="1600" b="0" i="0" kern="1200" err="1">
                <a:solidFill>
                  <a:schemeClr val="tx1"/>
                </a:solidFill>
                <a:effectLst/>
                <a:latin typeface="+mn-lt"/>
                <a:ea typeface="+mn-ea"/>
                <a:cs typeface="+mn-cs"/>
              </a:rPr>
              <a:t>amet</a:t>
            </a:r>
            <a:r>
              <a:rPr lang="en-US" sz="1600" b="0" i="0" kern="1200">
                <a:solidFill>
                  <a:schemeClr val="tx1"/>
                </a:solidFill>
                <a:effectLst/>
                <a:latin typeface="+mn-lt"/>
                <a:ea typeface="+mn-ea"/>
                <a:cs typeface="+mn-cs"/>
              </a:rPr>
              <a:t>.</a:t>
            </a:r>
          </a:p>
          <a:p>
            <a:pPr marL="347646" lvl="1" indent="-231764">
              <a:buFont typeface="Arial" panose="020B0604020202020204" pitchFamily="34" charset="0"/>
              <a:buChar char="•"/>
              <a:tabLst/>
            </a:pPr>
            <a:r>
              <a:rPr lang="en-US" sz="1600" b="0" i="0" kern="1200">
                <a:solidFill>
                  <a:schemeClr val="tx1"/>
                </a:solidFill>
                <a:effectLst/>
                <a:latin typeface="+mn-lt"/>
                <a:ea typeface="+mn-ea"/>
                <a:cs typeface="+mn-cs"/>
              </a:rPr>
              <a:t>Sub bullet</a:t>
            </a:r>
            <a:endParaRPr lang="en-US" sz="1600"/>
          </a:p>
        </p:txBody>
      </p:sp>
      <p:sp>
        <p:nvSpPr>
          <p:cNvPr id="32" name="Footer Placeholder 6">
            <a:extLst>
              <a:ext uri="{FF2B5EF4-FFF2-40B4-BE49-F238E27FC236}">
                <a16:creationId xmlns:a16="http://schemas.microsoft.com/office/drawing/2014/main" id="{B73D535A-22C9-6141-8735-B4C4D443D3E9}"/>
              </a:ext>
            </a:extLst>
          </p:cNvPr>
          <p:cNvSpPr>
            <a:spLocks noGrp="1"/>
          </p:cNvSpPr>
          <p:nvPr userDrawn="1">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39" name="Graphic 38">
            <a:extLst>
              <a:ext uri="{FF2B5EF4-FFF2-40B4-BE49-F238E27FC236}">
                <a16:creationId xmlns:a16="http://schemas.microsoft.com/office/drawing/2014/main" id="{C0EAE393-C9EE-4846-9F50-6E37C64AEF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26500" y="6393589"/>
            <a:ext cx="825500" cy="323286"/>
          </a:xfrm>
          <a:prstGeom prst="rect">
            <a:avLst/>
          </a:prstGeom>
        </p:spPr>
      </p:pic>
      <p:cxnSp>
        <p:nvCxnSpPr>
          <p:cNvPr id="37" name="Straight Connector 36">
            <a:extLst>
              <a:ext uri="{FF2B5EF4-FFF2-40B4-BE49-F238E27FC236}">
                <a16:creationId xmlns:a16="http://schemas.microsoft.com/office/drawing/2014/main" id="{66026FA5-D652-2042-B9DD-D9F8CD735A49}"/>
              </a:ext>
            </a:extLst>
          </p:cNvPr>
          <p:cNvCxnSpPr>
            <a:cxnSpLocks/>
          </p:cNvCxnSpPr>
          <p:nvPr userDrawn="1"/>
        </p:nvCxnSpPr>
        <p:spPr>
          <a:xfrm>
            <a:off x="4055388" y="2947679"/>
            <a:ext cx="0" cy="2975243"/>
          </a:xfrm>
          <a:prstGeom prst="line">
            <a:avLst/>
          </a:prstGeom>
          <a:noFill/>
          <a:ln w="6350" cap="flat" cmpd="sng" algn="ctr">
            <a:solidFill>
              <a:schemeClr val="tx1"/>
            </a:solidFill>
            <a:prstDash val="solid"/>
            <a:miter lim="800000"/>
          </a:ln>
          <a:effectLst/>
        </p:spPr>
      </p:cxnSp>
      <p:sp>
        <p:nvSpPr>
          <p:cNvPr id="91" name="Text Placeholder 2">
            <a:extLst>
              <a:ext uri="{FF2B5EF4-FFF2-40B4-BE49-F238E27FC236}">
                <a16:creationId xmlns:a16="http://schemas.microsoft.com/office/drawing/2014/main" id="{D5AD1AFD-558A-9B4C-9913-63C08DE971D0}"/>
              </a:ext>
            </a:extLst>
          </p:cNvPr>
          <p:cNvSpPr>
            <a:spLocks noGrp="1"/>
          </p:cNvSpPr>
          <p:nvPr>
            <p:ph type="body" sz="quarter" idx="13" hasCustomPrompt="1"/>
          </p:nvPr>
        </p:nvSpPr>
        <p:spPr>
          <a:xfrm>
            <a:off x="3557323" y="563526"/>
            <a:ext cx="1008000" cy="1008000"/>
          </a:xfrm>
          <a:prstGeom prst="ellipse">
            <a:avLst/>
          </a:prstGeom>
          <a:solidFill>
            <a:schemeClr val="accent2"/>
          </a:solidFill>
        </p:spPr>
        <p:txBody>
          <a:bodyPr lIns="0" tIns="0" rIns="0" bIns="0" numCol="1" anchor="ctr" anchorCtr="0"/>
          <a:lstStyle>
            <a:lvl1pPr algn="ctr">
              <a:defRPr sz="1000">
                <a:latin typeface="+mj-lt"/>
              </a:defRPr>
            </a:lvl1pPr>
          </a:lstStyle>
          <a:p>
            <a:pPr lvl="0"/>
            <a:r>
              <a:rPr lang="en-US"/>
              <a:t>Company </a:t>
            </a:r>
          </a:p>
        </p:txBody>
      </p:sp>
      <p:sp>
        <p:nvSpPr>
          <p:cNvPr id="92" name="Text Placeholder 2">
            <a:extLst>
              <a:ext uri="{FF2B5EF4-FFF2-40B4-BE49-F238E27FC236}">
                <a16:creationId xmlns:a16="http://schemas.microsoft.com/office/drawing/2014/main" id="{FC21B944-0C09-FC4E-9776-B7229A21721C}"/>
              </a:ext>
            </a:extLst>
          </p:cNvPr>
          <p:cNvSpPr>
            <a:spLocks noGrp="1"/>
          </p:cNvSpPr>
          <p:nvPr>
            <p:ph type="body" sz="quarter" idx="14" hasCustomPrompt="1"/>
          </p:nvPr>
        </p:nvSpPr>
        <p:spPr>
          <a:xfrm>
            <a:off x="3557323" y="1753766"/>
            <a:ext cx="1008000" cy="1008000"/>
          </a:xfrm>
          <a:prstGeom prst="ellipse">
            <a:avLst/>
          </a:prstGeom>
          <a:solidFill>
            <a:schemeClr val="accent1">
              <a:lumMod val="50000"/>
            </a:schemeClr>
          </a:solidFill>
        </p:spPr>
        <p:txBody>
          <a:bodyPr lIns="0" tIns="0" rIns="0" bIns="0" numCol="1" anchor="ctr" anchorCtr="0">
            <a:noAutofit/>
          </a:bodyPr>
          <a:lstStyle>
            <a:lvl1pPr algn="ctr">
              <a:defRPr sz="1000">
                <a:latin typeface="+mj-lt"/>
              </a:defRPr>
            </a:lvl1pPr>
          </a:lstStyle>
          <a:p>
            <a:pPr lvl="0"/>
            <a:r>
              <a:rPr lang="en-US"/>
              <a:t>Stakeholder </a:t>
            </a:r>
          </a:p>
        </p:txBody>
      </p:sp>
      <p:sp>
        <p:nvSpPr>
          <p:cNvPr id="94" name="Text Placeholder 2">
            <a:extLst>
              <a:ext uri="{FF2B5EF4-FFF2-40B4-BE49-F238E27FC236}">
                <a16:creationId xmlns:a16="http://schemas.microsoft.com/office/drawing/2014/main" id="{188F6849-45E1-824E-BEC0-1C964B180A4A}"/>
              </a:ext>
            </a:extLst>
          </p:cNvPr>
          <p:cNvSpPr>
            <a:spLocks noGrp="1"/>
          </p:cNvSpPr>
          <p:nvPr>
            <p:ph type="body" sz="quarter" idx="16" hasCustomPrompt="1"/>
          </p:nvPr>
        </p:nvSpPr>
        <p:spPr>
          <a:xfrm>
            <a:off x="3557323" y="4134246"/>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Director </a:t>
            </a:r>
          </a:p>
        </p:txBody>
      </p:sp>
      <p:sp>
        <p:nvSpPr>
          <p:cNvPr id="93" name="Text Placeholder 2">
            <a:extLst>
              <a:ext uri="{FF2B5EF4-FFF2-40B4-BE49-F238E27FC236}">
                <a16:creationId xmlns:a16="http://schemas.microsoft.com/office/drawing/2014/main" id="{7AF5CE68-5B6A-B64E-BC8D-C9B5227690ED}"/>
              </a:ext>
            </a:extLst>
          </p:cNvPr>
          <p:cNvSpPr>
            <a:spLocks noGrp="1"/>
          </p:cNvSpPr>
          <p:nvPr>
            <p:ph type="body" sz="quarter" idx="15" hasCustomPrompt="1"/>
          </p:nvPr>
        </p:nvSpPr>
        <p:spPr>
          <a:xfrm>
            <a:off x="3557323" y="2944006"/>
            <a:ext cx="1008000" cy="1008000"/>
          </a:xfrm>
          <a:prstGeom prst="ellipse">
            <a:avLst/>
          </a:prstGeom>
          <a:solidFill>
            <a:schemeClr val="bg1">
              <a:lumMod val="75000"/>
            </a:schemeClr>
          </a:solidFill>
        </p:spPr>
        <p:txBody>
          <a:bodyPr lIns="0" tIns="0" rIns="0" bIns="0" numCol="1" anchor="ctr" anchorCtr="0">
            <a:noAutofit/>
          </a:bodyPr>
          <a:lstStyle>
            <a:lvl1pPr algn="ctr">
              <a:defRPr sz="1000">
                <a:latin typeface="+mj-lt"/>
              </a:defRPr>
            </a:lvl1pPr>
          </a:lstStyle>
          <a:p>
            <a:pPr lvl="0"/>
            <a:r>
              <a:rPr lang="en-US"/>
              <a:t>Managing Director </a:t>
            </a:r>
          </a:p>
        </p:txBody>
      </p:sp>
      <p:sp>
        <p:nvSpPr>
          <p:cNvPr id="95" name="Text Placeholder 2">
            <a:extLst>
              <a:ext uri="{FF2B5EF4-FFF2-40B4-BE49-F238E27FC236}">
                <a16:creationId xmlns:a16="http://schemas.microsoft.com/office/drawing/2014/main" id="{A9ECA2BD-3D20-F848-ABF6-197ECD467748}"/>
              </a:ext>
            </a:extLst>
          </p:cNvPr>
          <p:cNvSpPr>
            <a:spLocks noGrp="1"/>
          </p:cNvSpPr>
          <p:nvPr>
            <p:ph type="body" sz="quarter" idx="17" hasCustomPrompt="1"/>
          </p:nvPr>
        </p:nvSpPr>
        <p:spPr>
          <a:xfrm>
            <a:off x="3557323" y="5324484"/>
            <a:ext cx="1008000" cy="1008000"/>
          </a:xfrm>
          <a:prstGeom prst="ellipse">
            <a:avLst/>
          </a:prstGeom>
          <a:solidFill>
            <a:schemeClr val="bg1">
              <a:lumMod val="60000"/>
              <a:lumOff val="40000"/>
            </a:schemeClr>
          </a:solidFill>
        </p:spPr>
        <p:txBody>
          <a:bodyPr lIns="0" tIns="0" rIns="0" bIns="0" numCol="1" anchor="ctr" anchorCtr="0">
            <a:noAutofit/>
          </a:bodyPr>
          <a:lstStyle>
            <a:lvl1pPr algn="ctr">
              <a:defRPr sz="1000">
                <a:latin typeface="+mj-lt"/>
              </a:defRPr>
            </a:lvl1pPr>
          </a:lstStyle>
          <a:p>
            <a:pPr lvl="0"/>
            <a:r>
              <a:rPr lang="en-US"/>
              <a:t>Vice President </a:t>
            </a:r>
          </a:p>
        </p:txBody>
      </p:sp>
    </p:spTree>
    <p:extLst>
      <p:ext uri="{BB962C8B-B14F-4D97-AF65-F5344CB8AC3E}">
        <p14:creationId xmlns:p14="http://schemas.microsoft.com/office/powerpoint/2010/main" val="397904674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a:extLst>
              <a:ext uri="{FF2B5EF4-FFF2-40B4-BE49-F238E27FC236}">
                <a16:creationId xmlns:a16="http://schemas.microsoft.com/office/drawing/2014/main" id="{6D74156A-1243-E74B-98C0-39C4641CCB4E}"/>
              </a:ext>
            </a:extLst>
          </p:cNvPr>
          <p:cNvGrpSpPr/>
          <p:nvPr userDrawn="1"/>
        </p:nvGrpSpPr>
        <p:grpSpPr>
          <a:xfrm>
            <a:off x="863794" y="2038641"/>
            <a:ext cx="7909497" cy="3315863"/>
            <a:chOff x="4840883" y="4083873"/>
            <a:chExt cx="15057560" cy="5128918"/>
          </a:xfrm>
        </p:grpSpPr>
        <p:sp>
          <p:nvSpPr>
            <p:cNvPr id="13" name="Freeform 12">
              <a:extLst>
                <a:ext uri="{FF2B5EF4-FFF2-40B4-BE49-F238E27FC236}">
                  <a16:creationId xmlns:a16="http://schemas.microsoft.com/office/drawing/2014/main" id="{5578D583-3293-BC48-AB87-3456547CD0E1}"/>
                </a:ext>
              </a:extLst>
            </p:cNvPr>
            <p:cNvSpPr/>
            <p:nvPr/>
          </p:nvSpPr>
          <p:spPr>
            <a:xfrm>
              <a:off x="14904224" y="4337211"/>
              <a:ext cx="4994219"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4" name="Freeform 13">
              <a:extLst>
                <a:ext uri="{FF2B5EF4-FFF2-40B4-BE49-F238E27FC236}">
                  <a16:creationId xmlns:a16="http://schemas.microsoft.com/office/drawing/2014/main" id="{FB242317-79C8-A14E-8AE7-D6F5AD5BB4BD}"/>
                </a:ext>
              </a:extLst>
            </p:cNvPr>
            <p:cNvSpPr/>
            <p:nvPr/>
          </p:nvSpPr>
          <p:spPr>
            <a:xfrm flipV="1">
              <a:off x="14904224" y="8048729"/>
              <a:ext cx="4994219"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5" name="Freeform 14">
              <a:extLst>
                <a:ext uri="{FF2B5EF4-FFF2-40B4-BE49-F238E27FC236}">
                  <a16:creationId xmlns:a16="http://schemas.microsoft.com/office/drawing/2014/main" id="{3D94F1FF-0468-5748-B851-E26F8196F092}"/>
                </a:ext>
              </a:extLst>
            </p:cNvPr>
            <p:cNvSpPr/>
            <p:nvPr/>
          </p:nvSpPr>
          <p:spPr>
            <a:xfrm flipH="1">
              <a:off x="4840883" y="4337211"/>
              <a:ext cx="5273124" cy="581254"/>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100"/>
            </a:p>
          </p:txBody>
        </p:sp>
        <p:sp>
          <p:nvSpPr>
            <p:cNvPr id="16" name="Freeform 15">
              <a:extLst>
                <a:ext uri="{FF2B5EF4-FFF2-40B4-BE49-F238E27FC236}">
                  <a16:creationId xmlns:a16="http://schemas.microsoft.com/office/drawing/2014/main" id="{625141FE-EBEB-8A4E-BC9D-FF1F6099E58D}"/>
                </a:ext>
              </a:extLst>
            </p:cNvPr>
            <p:cNvSpPr/>
            <p:nvPr/>
          </p:nvSpPr>
          <p:spPr>
            <a:xfrm flipH="1" flipV="1">
              <a:off x="5352827" y="8048729"/>
              <a:ext cx="4761180" cy="457199"/>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100"/>
            </a:p>
          </p:txBody>
        </p:sp>
        <p:sp>
          <p:nvSpPr>
            <p:cNvPr id="17" name="Oval 16">
              <a:extLst>
                <a:ext uri="{FF2B5EF4-FFF2-40B4-BE49-F238E27FC236}">
                  <a16:creationId xmlns:a16="http://schemas.microsoft.com/office/drawing/2014/main" id="{A7CA0A4A-A66E-5F47-9D58-C31A303D9E3C}"/>
                </a:ext>
              </a:extLst>
            </p:cNvPr>
            <p:cNvSpPr/>
            <p:nvPr/>
          </p:nvSpPr>
          <p:spPr>
            <a:xfrm>
              <a:off x="9929626" y="4558208"/>
              <a:ext cx="5140076" cy="4176312"/>
            </a:xfrm>
            <a:prstGeom prst="ellipse">
              <a:avLst/>
            </a:prstGeom>
            <a:noFill/>
            <a:ln w="19050" cmpd="sng">
              <a:solidFill>
                <a:schemeClr val="accent1"/>
              </a:solid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a:lstStyle/>
            <a:p>
              <a:endParaRPr lang="en-GB"/>
            </a:p>
          </p:txBody>
        </p:sp>
        <p:sp>
          <p:nvSpPr>
            <p:cNvPr id="18" name="Freeform 17">
              <a:extLst>
                <a:ext uri="{FF2B5EF4-FFF2-40B4-BE49-F238E27FC236}">
                  <a16:creationId xmlns:a16="http://schemas.microsoft.com/office/drawing/2014/main" id="{B05D046F-06CD-784A-B0C3-4E8E630CAC01}"/>
                </a:ext>
              </a:extLst>
            </p:cNvPr>
            <p:cNvSpPr/>
            <p:nvPr/>
          </p:nvSpPr>
          <p:spPr>
            <a:xfrm>
              <a:off x="9834952" y="4083873"/>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5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sp>
          <p:nvSpPr>
            <p:cNvPr id="19" name="Freeform 18">
              <a:extLst>
                <a:ext uri="{FF2B5EF4-FFF2-40B4-BE49-F238E27FC236}">
                  <a16:creationId xmlns:a16="http://schemas.microsoft.com/office/drawing/2014/main" id="{B554CE89-E8E8-9043-89D1-5473090C1166}"/>
                </a:ext>
              </a:extLst>
            </p:cNvPr>
            <p:cNvSpPr/>
            <p:nvPr/>
          </p:nvSpPr>
          <p:spPr>
            <a:xfrm>
              <a:off x="12943609" y="4083873"/>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sp>
          <p:nvSpPr>
            <p:cNvPr id="20" name="Freeform 19">
              <a:extLst>
                <a:ext uri="{FF2B5EF4-FFF2-40B4-BE49-F238E27FC236}">
                  <a16:creationId xmlns:a16="http://schemas.microsoft.com/office/drawing/2014/main" id="{8D2B43C8-AA08-4141-B5B3-25172FEF8066}"/>
                </a:ext>
              </a:extLst>
            </p:cNvPr>
            <p:cNvSpPr/>
            <p:nvPr/>
          </p:nvSpPr>
          <p:spPr>
            <a:xfrm>
              <a:off x="9687057" y="7263846"/>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sp>
          <p:nvSpPr>
            <p:cNvPr id="23" name="Freeform 22">
              <a:extLst>
                <a:ext uri="{FF2B5EF4-FFF2-40B4-BE49-F238E27FC236}">
                  <a16:creationId xmlns:a16="http://schemas.microsoft.com/office/drawing/2014/main" id="{A51D8C18-7517-B64A-9D01-2715F781BAD1}"/>
                </a:ext>
              </a:extLst>
            </p:cNvPr>
            <p:cNvSpPr/>
            <p:nvPr/>
          </p:nvSpPr>
          <p:spPr>
            <a:xfrm>
              <a:off x="12904483" y="7263846"/>
              <a:ext cx="2398702" cy="1948945"/>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450318" tIns="450318" rIns="450318" bIns="450318" numCol="1" spcCol="1270" anchor="ctr" anchorCtr="0">
              <a:noAutofit/>
            </a:bodyPr>
            <a:lstStyle/>
            <a:p>
              <a:pPr algn="ctr" defTabSz="1333401">
                <a:lnSpc>
                  <a:spcPct val="90000"/>
                </a:lnSpc>
                <a:spcBef>
                  <a:spcPct val="0"/>
                </a:spcBef>
                <a:spcAft>
                  <a:spcPct val="35000"/>
                </a:spcAft>
              </a:pPr>
              <a:endParaRPr lang="en-US" sz="1600">
                <a:solidFill>
                  <a:srgbClr val="FFFFFF"/>
                </a:solidFill>
                <a:latin typeface="+mj-lt"/>
              </a:endParaRPr>
            </a:p>
          </p:txBody>
        </p:sp>
        <p:cxnSp>
          <p:nvCxnSpPr>
            <p:cNvPr id="29" name="Straight Connector 28">
              <a:extLst>
                <a:ext uri="{FF2B5EF4-FFF2-40B4-BE49-F238E27FC236}">
                  <a16:creationId xmlns:a16="http://schemas.microsoft.com/office/drawing/2014/main" id="{395D552A-AE8B-6C4C-AA57-8C33997CEB29}"/>
                </a:ext>
              </a:extLst>
            </p:cNvPr>
            <p:cNvCxnSpPr/>
            <p:nvPr/>
          </p:nvCxnSpPr>
          <p:spPr>
            <a:xfrm>
              <a:off x="1254159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28475DA-9458-1146-A6D8-BF8DD72A4629}"/>
                </a:ext>
              </a:extLst>
            </p:cNvPr>
            <p:cNvCxnSpPr/>
            <p:nvPr/>
          </p:nvCxnSpPr>
          <p:spPr>
            <a:xfrm rot="5400000">
              <a:off x="12536517" y="4423236"/>
              <a:ext cx="0" cy="47244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3">
            <a:extLst>
              <a:ext uri="{FF2B5EF4-FFF2-40B4-BE49-F238E27FC236}">
                <a16:creationId xmlns:a16="http://schemas.microsoft.com/office/drawing/2014/main" id="{82635B15-9049-AD4A-949D-17EB436076DE}"/>
              </a:ext>
            </a:extLst>
          </p:cNvPr>
          <p:cNvSpPr>
            <a:spLocks noGrp="1"/>
          </p:cNvSpPr>
          <p:nvPr>
            <p:ph type="body" sz="quarter" idx="14" hasCustomPrompt="1"/>
          </p:nvPr>
        </p:nvSpPr>
        <p:spPr>
          <a:xfrm>
            <a:off x="1491065" y="1872202"/>
            <a:ext cx="1485900" cy="433387"/>
          </a:xfrm>
          <a:prstGeom prst="rect">
            <a:avLst/>
          </a:prstGeom>
        </p:spPr>
        <p:txBody>
          <a:bodyPr numCol="1"/>
          <a:lstStyle>
            <a:lvl1pPr algn="r">
              <a:defRPr sz="1600">
                <a:latin typeface="+mj-lt"/>
              </a:defRPr>
            </a:lvl1pPr>
          </a:lstStyle>
          <a:p>
            <a:pPr lvl="0"/>
            <a:r>
              <a:rPr lang="en-US"/>
              <a:t>Segment 1</a:t>
            </a:r>
          </a:p>
        </p:txBody>
      </p:sp>
      <p:sp>
        <p:nvSpPr>
          <p:cNvPr id="41" name="Text Placeholder 3">
            <a:extLst>
              <a:ext uri="{FF2B5EF4-FFF2-40B4-BE49-F238E27FC236}">
                <a16:creationId xmlns:a16="http://schemas.microsoft.com/office/drawing/2014/main" id="{190C4932-394D-1041-B91C-94B9B0306726}"/>
              </a:ext>
            </a:extLst>
          </p:cNvPr>
          <p:cNvSpPr>
            <a:spLocks noGrp="1"/>
          </p:cNvSpPr>
          <p:nvPr>
            <p:ph type="body" sz="quarter" idx="16" hasCustomPrompt="1"/>
          </p:nvPr>
        </p:nvSpPr>
        <p:spPr>
          <a:xfrm>
            <a:off x="1491065" y="4567102"/>
            <a:ext cx="1485900" cy="433387"/>
          </a:xfrm>
          <a:prstGeom prst="rect">
            <a:avLst/>
          </a:prstGeom>
        </p:spPr>
        <p:txBody>
          <a:bodyPr numCol="1"/>
          <a:lstStyle>
            <a:lvl1pPr algn="r">
              <a:defRPr sz="1600">
                <a:latin typeface="+mj-lt"/>
              </a:defRPr>
            </a:lvl1pPr>
          </a:lstStyle>
          <a:p>
            <a:pPr lvl="0"/>
            <a:r>
              <a:rPr lang="en-US"/>
              <a:t>Segment 3</a:t>
            </a:r>
          </a:p>
        </p:txBody>
      </p:sp>
      <p:sp>
        <p:nvSpPr>
          <p:cNvPr id="43" name="Text Placeholder 3">
            <a:extLst>
              <a:ext uri="{FF2B5EF4-FFF2-40B4-BE49-F238E27FC236}">
                <a16:creationId xmlns:a16="http://schemas.microsoft.com/office/drawing/2014/main" id="{14137843-33C3-9D4E-907B-6BE86DE857A0}"/>
              </a:ext>
            </a:extLst>
          </p:cNvPr>
          <p:cNvSpPr>
            <a:spLocks noGrp="1"/>
          </p:cNvSpPr>
          <p:nvPr>
            <p:ph type="body" sz="quarter" idx="18" hasCustomPrompt="1"/>
          </p:nvPr>
        </p:nvSpPr>
        <p:spPr>
          <a:xfrm>
            <a:off x="6891536" y="1869299"/>
            <a:ext cx="1485900" cy="433387"/>
          </a:xfrm>
          <a:prstGeom prst="rect">
            <a:avLst/>
          </a:prstGeom>
        </p:spPr>
        <p:txBody>
          <a:bodyPr numCol="1"/>
          <a:lstStyle>
            <a:lvl1pPr algn="l">
              <a:defRPr sz="1600">
                <a:latin typeface="+mj-lt"/>
              </a:defRPr>
            </a:lvl1pPr>
          </a:lstStyle>
          <a:p>
            <a:pPr lvl="0"/>
            <a:r>
              <a:rPr lang="en-US"/>
              <a:t>Segment 2</a:t>
            </a:r>
          </a:p>
        </p:txBody>
      </p:sp>
      <p:sp>
        <p:nvSpPr>
          <p:cNvPr id="45" name="Text Placeholder 3">
            <a:extLst>
              <a:ext uri="{FF2B5EF4-FFF2-40B4-BE49-F238E27FC236}">
                <a16:creationId xmlns:a16="http://schemas.microsoft.com/office/drawing/2014/main" id="{E0ADD46E-E1B0-A14C-A777-353C440A2030}"/>
              </a:ext>
            </a:extLst>
          </p:cNvPr>
          <p:cNvSpPr>
            <a:spLocks noGrp="1"/>
          </p:cNvSpPr>
          <p:nvPr>
            <p:ph type="body" sz="quarter" idx="20" hasCustomPrompt="1"/>
          </p:nvPr>
        </p:nvSpPr>
        <p:spPr>
          <a:xfrm>
            <a:off x="6891536" y="4567102"/>
            <a:ext cx="1485900" cy="433387"/>
          </a:xfrm>
          <a:prstGeom prst="rect">
            <a:avLst/>
          </a:prstGeom>
        </p:spPr>
        <p:txBody>
          <a:bodyPr numCol="1"/>
          <a:lstStyle>
            <a:lvl1pPr algn="l">
              <a:defRPr sz="1600">
                <a:latin typeface="+mj-lt"/>
              </a:defRPr>
            </a:lvl1pPr>
          </a:lstStyle>
          <a:p>
            <a:pPr lvl="0"/>
            <a:r>
              <a:rPr lang="en-US"/>
              <a:t>Segment 4</a:t>
            </a:r>
          </a:p>
        </p:txBody>
      </p:sp>
      <p:sp>
        <p:nvSpPr>
          <p:cNvPr id="47" name="Text Placeholder 3">
            <a:extLst>
              <a:ext uri="{FF2B5EF4-FFF2-40B4-BE49-F238E27FC236}">
                <a16:creationId xmlns:a16="http://schemas.microsoft.com/office/drawing/2014/main" id="{1124820E-4A28-CC49-8AD3-06351E336B04}"/>
              </a:ext>
            </a:extLst>
          </p:cNvPr>
          <p:cNvSpPr>
            <a:spLocks noGrp="1"/>
          </p:cNvSpPr>
          <p:nvPr>
            <p:ph type="body" sz="quarter" idx="22" hasCustomPrompt="1"/>
          </p:nvPr>
        </p:nvSpPr>
        <p:spPr>
          <a:xfrm>
            <a:off x="3505703" y="1933709"/>
            <a:ext cx="1191985" cy="1467060"/>
          </a:xfrm>
          <a:prstGeom prst="rect">
            <a:avLst/>
          </a:prstGeom>
        </p:spPr>
        <p:txBody>
          <a:bodyPr numCol="1" anchor="ctr"/>
          <a:lstStyle>
            <a:lvl1pPr algn="ctr">
              <a:defRPr sz="1400">
                <a:solidFill>
                  <a:schemeClr val="bg1"/>
                </a:solidFill>
                <a:latin typeface="+mj-lt"/>
              </a:defRPr>
            </a:lvl1pPr>
          </a:lstStyle>
          <a:p>
            <a:pPr lvl="0"/>
            <a:r>
              <a:rPr lang="en-US"/>
              <a:t>Segment 1</a:t>
            </a:r>
          </a:p>
        </p:txBody>
      </p:sp>
      <p:sp>
        <p:nvSpPr>
          <p:cNvPr id="48" name="Text Placeholder 3">
            <a:extLst>
              <a:ext uri="{FF2B5EF4-FFF2-40B4-BE49-F238E27FC236}">
                <a16:creationId xmlns:a16="http://schemas.microsoft.com/office/drawing/2014/main" id="{B12080EA-33EE-C943-A2DC-FC208444D53B}"/>
              </a:ext>
            </a:extLst>
          </p:cNvPr>
          <p:cNvSpPr>
            <a:spLocks noGrp="1"/>
          </p:cNvSpPr>
          <p:nvPr>
            <p:ph type="body" sz="quarter" idx="23" hasCustomPrompt="1"/>
          </p:nvPr>
        </p:nvSpPr>
        <p:spPr>
          <a:xfrm>
            <a:off x="5150429" y="1933709"/>
            <a:ext cx="1191985" cy="1467060"/>
          </a:xfrm>
          <a:prstGeom prst="rect">
            <a:avLst/>
          </a:prstGeom>
        </p:spPr>
        <p:txBody>
          <a:bodyPr numCol="1" anchor="ctr"/>
          <a:lstStyle>
            <a:lvl1pPr algn="ctr">
              <a:defRPr sz="1400">
                <a:solidFill>
                  <a:schemeClr val="bg1"/>
                </a:solidFill>
                <a:latin typeface="+mj-lt"/>
              </a:defRPr>
            </a:lvl1pPr>
          </a:lstStyle>
          <a:p>
            <a:pPr lvl="0"/>
            <a:r>
              <a:rPr lang="en-US"/>
              <a:t>Segment 2</a:t>
            </a:r>
          </a:p>
        </p:txBody>
      </p:sp>
      <p:sp>
        <p:nvSpPr>
          <p:cNvPr id="49" name="Text Placeholder 3">
            <a:extLst>
              <a:ext uri="{FF2B5EF4-FFF2-40B4-BE49-F238E27FC236}">
                <a16:creationId xmlns:a16="http://schemas.microsoft.com/office/drawing/2014/main" id="{20F2F0F3-D332-9A43-B8CA-7032FCE287B2}"/>
              </a:ext>
            </a:extLst>
          </p:cNvPr>
          <p:cNvSpPr>
            <a:spLocks noGrp="1"/>
          </p:cNvSpPr>
          <p:nvPr>
            <p:ph type="body" sz="quarter" idx="24" hasCustomPrompt="1"/>
          </p:nvPr>
        </p:nvSpPr>
        <p:spPr>
          <a:xfrm>
            <a:off x="3418056" y="3990975"/>
            <a:ext cx="1214906" cy="1467060"/>
          </a:xfrm>
          <a:prstGeom prst="rect">
            <a:avLst/>
          </a:prstGeom>
        </p:spPr>
        <p:txBody>
          <a:bodyPr numCol="1" anchor="ctr"/>
          <a:lstStyle>
            <a:lvl1pPr algn="ctr">
              <a:defRPr sz="1400">
                <a:solidFill>
                  <a:schemeClr val="bg1"/>
                </a:solidFill>
                <a:latin typeface="+mj-lt"/>
              </a:defRPr>
            </a:lvl1pPr>
          </a:lstStyle>
          <a:p>
            <a:pPr lvl="0"/>
            <a:r>
              <a:rPr lang="en-US"/>
              <a:t>Segment 3</a:t>
            </a:r>
          </a:p>
        </p:txBody>
      </p:sp>
      <p:sp>
        <p:nvSpPr>
          <p:cNvPr id="50" name="Text Placeholder 3">
            <a:extLst>
              <a:ext uri="{FF2B5EF4-FFF2-40B4-BE49-F238E27FC236}">
                <a16:creationId xmlns:a16="http://schemas.microsoft.com/office/drawing/2014/main" id="{958958B9-1A2A-DD4B-B52F-45DD8A8EDFFF}"/>
              </a:ext>
            </a:extLst>
          </p:cNvPr>
          <p:cNvSpPr>
            <a:spLocks noGrp="1"/>
          </p:cNvSpPr>
          <p:nvPr>
            <p:ph type="body" sz="quarter" idx="25" hasCustomPrompt="1"/>
          </p:nvPr>
        </p:nvSpPr>
        <p:spPr>
          <a:xfrm>
            <a:off x="5130575" y="3990975"/>
            <a:ext cx="1191985" cy="1467060"/>
          </a:xfrm>
          <a:prstGeom prst="rect">
            <a:avLst/>
          </a:prstGeom>
        </p:spPr>
        <p:txBody>
          <a:bodyPr numCol="1" anchor="ctr"/>
          <a:lstStyle>
            <a:lvl1pPr algn="ctr">
              <a:defRPr sz="1400">
                <a:solidFill>
                  <a:schemeClr val="bg1"/>
                </a:solidFill>
                <a:latin typeface="+mj-lt"/>
              </a:defRPr>
            </a:lvl1pPr>
          </a:lstStyle>
          <a:p>
            <a:pPr lvl="0"/>
            <a:r>
              <a:rPr lang="en-US"/>
              <a:t>Segment 4</a:t>
            </a:r>
          </a:p>
        </p:txBody>
      </p:sp>
      <p:sp>
        <p:nvSpPr>
          <p:cNvPr id="52" name="Text Placeholder 50">
            <a:extLst>
              <a:ext uri="{FF2B5EF4-FFF2-40B4-BE49-F238E27FC236}">
                <a16:creationId xmlns:a16="http://schemas.microsoft.com/office/drawing/2014/main" id="{931CC39D-C096-1649-8C0E-3281A819E3D6}"/>
              </a:ext>
            </a:extLst>
          </p:cNvPr>
          <p:cNvSpPr>
            <a:spLocks noGrp="1"/>
          </p:cNvSpPr>
          <p:nvPr>
            <p:ph type="body" sz="quarter" idx="26" hasCustomPrompt="1"/>
          </p:nvPr>
        </p:nvSpPr>
        <p:spPr>
          <a:xfrm>
            <a:off x="2750775" y="3595688"/>
            <a:ext cx="751979" cy="241300"/>
          </a:xfrm>
          <a:prstGeom prst="rect">
            <a:avLst/>
          </a:prstGeom>
        </p:spPr>
        <p:txBody>
          <a:bodyPr numCol="1"/>
          <a:lstStyle>
            <a:lvl1pPr algn="r">
              <a:defRPr/>
            </a:lvl1pPr>
          </a:lstStyle>
          <a:p>
            <a:pPr lvl="0"/>
            <a:r>
              <a:rPr lang="en-US"/>
              <a:t>X axis</a:t>
            </a:r>
          </a:p>
        </p:txBody>
      </p:sp>
      <p:sp>
        <p:nvSpPr>
          <p:cNvPr id="54" name="Text Placeholder 50">
            <a:extLst>
              <a:ext uri="{FF2B5EF4-FFF2-40B4-BE49-F238E27FC236}">
                <a16:creationId xmlns:a16="http://schemas.microsoft.com/office/drawing/2014/main" id="{B22068C2-4206-424F-A165-268E3E9D118F}"/>
              </a:ext>
            </a:extLst>
          </p:cNvPr>
          <p:cNvSpPr>
            <a:spLocks noGrp="1"/>
          </p:cNvSpPr>
          <p:nvPr>
            <p:ph type="body" sz="quarter" idx="27" hasCustomPrompt="1"/>
          </p:nvPr>
        </p:nvSpPr>
        <p:spPr>
          <a:xfrm>
            <a:off x="4527782" y="1891602"/>
            <a:ext cx="751979" cy="241300"/>
          </a:xfrm>
          <a:prstGeom prst="rect">
            <a:avLst/>
          </a:prstGeom>
        </p:spPr>
        <p:txBody>
          <a:bodyPr numCol="1"/>
          <a:lstStyle>
            <a:lvl1pPr algn="ctr">
              <a:defRPr/>
            </a:lvl1pPr>
          </a:lstStyle>
          <a:p>
            <a:pPr lvl="0"/>
            <a:r>
              <a:rPr lang="en-US"/>
              <a:t>Y axis</a:t>
            </a:r>
          </a:p>
        </p:txBody>
      </p:sp>
      <p:sp>
        <p:nvSpPr>
          <p:cNvPr id="3" name="Text Placeholder 2">
            <a:extLst>
              <a:ext uri="{FF2B5EF4-FFF2-40B4-BE49-F238E27FC236}">
                <a16:creationId xmlns:a16="http://schemas.microsoft.com/office/drawing/2014/main" id="{25F70E16-F2E7-8843-93AC-6112A05028F8}"/>
              </a:ext>
            </a:extLst>
          </p:cNvPr>
          <p:cNvSpPr>
            <a:spLocks noGrp="1"/>
          </p:cNvSpPr>
          <p:nvPr>
            <p:ph type="body" sz="quarter" idx="28"/>
          </p:nvPr>
        </p:nvSpPr>
        <p:spPr>
          <a:xfrm>
            <a:off x="863794" y="2264927"/>
            <a:ext cx="2117723" cy="973137"/>
          </a:xfrm>
          <a:prstGeom prst="rect">
            <a:avLst/>
          </a:prstGeom>
        </p:spPr>
        <p:txBody>
          <a:bodyPr/>
          <a:lstStyle>
            <a:lvl1pPr algn="r">
              <a:defRPr sz="1400"/>
            </a:lvl1pPr>
            <a:lvl2pPr marL="287323" indent="-171442" algn="r">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51" name="Text Placeholder 2">
            <a:extLst>
              <a:ext uri="{FF2B5EF4-FFF2-40B4-BE49-F238E27FC236}">
                <a16:creationId xmlns:a16="http://schemas.microsoft.com/office/drawing/2014/main" id="{1D41EFF0-88D3-AD48-9A8B-D7AFF3500766}"/>
              </a:ext>
            </a:extLst>
          </p:cNvPr>
          <p:cNvSpPr>
            <a:spLocks noGrp="1"/>
          </p:cNvSpPr>
          <p:nvPr>
            <p:ph type="body" sz="quarter" idx="29"/>
          </p:nvPr>
        </p:nvSpPr>
        <p:spPr>
          <a:xfrm>
            <a:off x="863794" y="4948821"/>
            <a:ext cx="2117723" cy="973137"/>
          </a:xfrm>
          <a:prstGeom prst="rect">
            <a:avLst/>
          </a:prstGeom>
        </p:spPr>
        <p:txBody>
          <a:bodyPr/>
          <a:lstStyle>
            <a:lvl1pPr algn="r">
              <a:defRPr sz="1400"/>
            </a:lvl1pPr>
            <a:lvl2pPr marL="287323" indent="-171442" algn="r">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53" name="Text Placeholder 2">
            <a:extLst>
              <a:ext uri="{FF2B5EF4-FFF2-40B4-BE49-F238E27FC236}">
                <a16:creationId xmlns:a16="http://schemas.microsoft.com/office/drawing/2014/main" id="{1B06AE93-3069-EC4F-90BF-64892662467C}"/>
              </a:ext>
            </a:extLst>
          </p:cNvPr>
          <p:cNvSpPr>
            <a:spLocks noGrp="1"/>
          </p:cNvSpPr>
          <p:nvPr>
            <p:ph type="body" sz="quarter" idx="30"/>
          </p:nvPr>
        </p:nvSpPr>
        <p:spPr>
          <a:xfrm>
            <a:off x="6887357" y="2262024"/>
            <a:ext cx="2084819" cy="973137"/>
          </a:xfrm>
          <a:prstGeom prst="rect">
            <a:avLst/>
          </a:prstGeom>
        </p:spPr>
        <p:txBody>
          <a:bodyPr/>
          <a:lstStyle>
            <a:lvl1pPr algn="l">
              <a:defRPr sz="1400"/>
            </a:lvl1pPr>
            <a:lvl2pPr marL="287323" indent="-171442" algn="l">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56" name="Text Placeholder 2">
            <a:extLst>
              <a:ext uri="{FF2B5EF4-FFF2-40B4-BE49-F238E27FC236}">
                <a16:creationId xmlns:a16="http://schemas.microsoft.com/office/drawing/2014/main" id="{BF351ED7-ED0B-274E-ADE3-DBC69B2743DD}"/>
              </a:ext>
            </a:extLst>
          </p:cNvPr>
          <p:cNvSpPr>
            <a:spLocks noGrp="1"/>
          </p:cNvSpPr>
          <p:nvPr>
            <p:ph type="body" sz="quarter" idx="31"/>
          </p:nvPr>
        </p:nvSpPr>
        <p:spPr>
          <a:xfrm>
            <a:off x="6887357" y="4948821"/>
            <a:ext cx="2084819" cy="973137"/>
          </a:xfrm>
          <a:prstGeom prst="rect">
            <a:avLst/>
          </a:prstGeom>
        </p:spPr>
        <p:txBody>
          <a:bodyPr/>
          <a:lstStyle>
            <a:lvl1pPr algn="l">
              <a:defRPr sz="1400"/>
            </a:lvl1pPr>
            <a:lvl2pPr marL="287323" indent="-171442" algn="l">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5" name="Footer Placeholder 6">
            <a:extLst>
              <a:ext uri="{FF2B5EF4-FFF2-40B4-BE49-F238E27FC236}">
                <a16:creationId xmlns:a16="http://schemas.microsoft.com/office/drawing/2014/main" id="{6BF7FB78-5951-634A-86A7-F503E3FA53DB}"/>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37" name="Picture 36" descr="A picture containing text, clipart&#10;&#10;Description automatically generated">
            <a:extLst>
              <a:ext uri="{FF2B5EF4-FFF2-40B4-BE49-F238E27FC236}">
                <a16:creationId xmlns:a16="http://schemas.microsoft.com/office/drawing/2014/main" id="{FCCBAC04-4C7C-457F-B93E-0F33CC605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8" name="Title 3">
            <a:extLst>
              <a:ext uri="{FF2B5EF4-FFF2-40B4-BE49-F238E27FC236}">
                <a16:creationId xmlns:a16="http://schemas.microsoft.com/office/drawing/2014/main" id="{BE4A2825-AC42-44CC-A6B9-6A3FE9D420D9}"/>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9" name="Text Placeholder 2">
            <a:extLst>
              <a:ext uri="{FF2B5EF4-FFF2-40B4-BE49-F238E27FC236}">
                <a16:creationId xmlns:a16="http://schemas.microsoft.com/office/drawing/2014/main" id="{AD8E2314-9DA0-4BBC-9870-3F54DD32F54D}"/>
              </a:ext>
            </a:extLst>
          </p:cNvPr>
          <p:cNvSpPr>
            <a:spLocks noGrp="1"/>
          </p:cNvSpPr>
          <p:nvPr>
            <p:ph type="body" sz="quarter" idx="32"/>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2049706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ight Arrow 16">
            <a:extLst>
              <a:ext uri="{FF2B5EF4-FFF2-40B4-BE49-F238E27FC236}">
                <a16:creationId xmlns:a16="http://schemas.microsoft.com/office/drawing/2014/main" id="{243BBCA5-7521-4341-8DE3-3D98661E0BF0}"/>
              </a:ext>
            </a:extLst>
          </p:cNvPr>
          <p:cNvSpPr/>
          <p:nvPr/>
        </p:nvSpPr>
        <p:spPr>
          <a:xfrm>
            <a:off x="681042" y="1610644"/>
            <a:ext cx="8543924" cy="901231"/>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18" name="Right Arrow 17">
            <a:extLst>
              <a:ext uri="{FF2B5EF4-FFF2-40B4-BE49-F238E27FC236}">
                <a16:creationId xmlns:a16="http://schemas.microsoft.com/office/drawing/2014/main" id="{C9789746-ED7B-5A43-8C3E-1E247210C860}"/>
              </a:ext>
            </a:extLst>
          </p:cNvPr>
          <p:cNvSpPr/>
          <p:nvPr/>
        </p:nvSpPr>
        <p:spPr>
          <a:xfrm>
            <a:off x="2745821" y="2520369"/>
            <a:ext cx="6479142" cy="90123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19" name="Right Arrow 18">
            <a:extLst>
              <a:ext uri="{FF2B5EF4-FFF2-40B4-BE49-F238E27FC236}">
                <a16:creationId xmlns:a16="http://schemas.microsoft.com/office/drawing/2014/main" id="{818EE919-AE7F-3544-8653-0029E846C53D}"/>
              </a:ext>
            </a:extLst>
          </p:cNvPr>
          <p:cNvSpPr/>
          <p:nvPr/>
        </p:nvSpPr>
        <p:spPr>
          <a:xfrm>
            <a:off x="4810603" y="3430094"/>
            <a:ext cx="4414360" cy="901231"/>
          </a:xfrm>
          <a:prstGeom prst="right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20" name="Right Arrow 19">
            <a:extLst>
              <a:ext uri="{FF2B5EF4-FFF2-40B4-BE49-F238E27FC236}">
                <a16:creationId xmlns:a16="http://schemas.microsoft.com/office/drawing/2014/main" id="{89CBC0CD-E938-B04A-8BC0-AA399CC273E7}"/>
              </a:ext>
            </a:extLst>
          </p:cNvPr>
          <p:cNvSpPr/>
          <p:nvPr/>
        </p:nvSpPr>
        <p:spPr>
          <a:xfrm>
            <a:off x="6875385" y="4339820"/>
            <a:ext cx="2349579" cy="901231"/>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latin typeface="+mj-lt"/>
            </a:endParaRPr>
          </a:p>
        </p:txBody>
      </p:sp>
      <p:sp>
        <p:nvSpPr>
          <p:cNvPr id="34" name="Text Placeholder 5">
            <a:extLst>
              <a:ext uri="{FF2B5EF4-FFF2-40B4-BE49-F238E27FC236}">
                <a16:creationId xmlns:a16="http://schemas.microsoft.com/office/drawing/2014/main" id="{17EAAD68-3883-494C-AADD-CEBB92A782BC}"/>
              </a:ext>
            </a:extLst>
          </p:cNvPr>
          <p:cNvSpPr>
            <a:spLocks noGrp="1"/>
          </p:cNvSpPr>
          <p:nvPr>
            <p:ph type="body" sz="quarter" idx="18" hasCustomPrompt="1"/>
          </p:nvPr>
        </p:nvSpPr>
        <p:spPr>
          <a:xfrm>
            <a:off x="677168" y="1825679"/>
            <a:ext cx="1976041" cy="463550"/>
          </a:xfrm>
          <a:prstGeom prst="rect">
            <a:avLst/>
          </a:prstGeom>
        </p:spPr>
        <p:txBody>
          <a:bodyPr numCol="1" anchor="ctr" anchorCtr="0"/>
          <a:lstStyle>
            <a:lvl1pPr>
              <a:defRPr sz="2400">
                <a:solidFill>
                  <a:schemeClr val="bg1"/>
                </a:solidFill>
                <a:latin typeface="+mj-lt"/>
              </a:defRPr>
            </a:lvl1pPr>
          </a:lstStyle>
          <a:p>
            <a:pPr lvl="0"/>
            <a:r>
              <a:rPr lang="en-US"/>
              <a:t>01</a:t>
            </a:r>
          </a:p>
        </p:txBody>
      </p:sp>
      <p:sp>
        <p:nvSpPr>
          <p:cNvPr id="35" name="Text Placeholder 5">
            <a:extLst>
              <a:ext uri="{FF2B5EF4-FFF2-40B4-BE49-F238E27FC236}">
                <a16:creationId xmlns:a16="http://schemas.microsoft.com/office/drawing/2014/main" id="{B36A9376-851F-FF49-95C8-D04D39EC453B}"/>
              </a:ext>
            </a:extLst>
          </p:cNvPr>
          <p:cNvSpPr>
            <a:spLocks noGrp="1"/>
          </p:cNvSpPr>
          <p:nvPr>
            <p:ph type="body" sz="quarter" idx="19" hasCustomPrompt="1"/>
          </p:nvPr>
        </p:nvSpPr>
        <p:spPr>
          <a:xfrm>
            <a:off x="2748643" y="2729752"/>
            <a:ext cx="1976041" cy="463550"/>
          </a:xfrm>
          <a:prstGeom prst="rect">
            <a:avLst/>
          </a:prstGeom>
        </p:spPr>
        <p:txBody>
          <a:bodyPr numCol="1" anchor="ctr" anchorCtr="0"/>
          <a:lstStyle>
            <a:lvl1pPr>
              <a:defRPr sz="2400">
                <a:solidFill>
                  <a:schemeClr val="bg1"/>
                </a:solidFill>
                <a:latin typeface="+mj-lt"/>
              </a:defRPr>
            </a:lvl1pPr>
          </a:lstStyle>
          <a:p>
            <a:pPr lvl="0"/>
            <a:r>
              <a:rPr lang="en-US"/>
              <a:t>02</a:t>
            </a:r>
          </a:p>
        </p:txBody>
      </p:sp>
      <p:sp>
        <p:nvSpPr>
          <p:cNvPr id="36" name="Text Placeholder 5">
            <a:extLst>
              <a:ext uri="{FF2B5EF4-FFF2-40B4-BE49-F238E27FC236}">
                <a16:creationId xmlns:a16="http://schemas.microsoft.com/office/drawing/2014/main" id="{5CAEAB5C-C8E1-FF4E-BFE0-0265368F249B}"/>
              </a:ext>
            </a:extLst>
          </p:cNvPr>
          <p:cNvSpPr>
            <a:spLocks noGrp="1"/>
          </p:cNvSpPr>
          <p:nvPr>
            <p:ph type="body" sz="quarter" idx="20" hasCustomPrompt="1"/>
          </p:nvPr>
        </p:nvSpPr>
        <p:spPr>
          <a:xfrm>
            <a:off x="4812848" y="3644152"/>
            <a:ext cx="1976041" cy="463550"/>
          </a:xfrm>
          <a:prstGeom prst="rect">
            <a:avLst/>
          </a:prstGeom>
        </p:spPr>
        <p:txBody>
          <a:bodyPr numCol="1" anchor="ctr" anchorCtr="0"/>
          <a:lstStyle>
            <a:lvl1pPr>
              <a:defRPr sz="2400">
                <a:solidFill>
                  <a:schemeClr val="bg1"/>
                </a:solidFill>
                <a:latin typeface="+mj-lt"/>
              </a:defRPr>
            </a:lvl1pPr>
          </a:lstStyle>
          <a:p>
            <a:pPr lvl="0"/>
            <a:r>
              <a:rPr lang="en-US"/>
              <a:t>03</a:t>
            </a:r>
          </a:p>
        </p:txBody>
      </p:sp>
      <p:sp>
        <p:nvSpPr>
          <p:cNvPr id="37" name="Text Placeholder 5">
            <a:extLst>
              <a:ext uri="{FF2B5EF4-FFF2-40B4-BE49-F238E27FC236}">
                <a16:creationId xmlns:a16="http://schemas.microsoft.com/office/drawing/2014/main" id="{FF4FA31A-152B-A546-8098-FAC4530DCEFD}"/>
              </a:ext>
            </a:extLst>
          </p:cNvPr>
          <p:cNvSpPr>
            <a:spLocks noGrp="1"/>
          </p:cNvSpPr>
          <p:nvPr>
            <p:ph type="body" sz="quarter" idx="21" hasCustomPrompt="1"/>
          </p:nvPr>
        </p:nvSpPr>
        <p:spPr>
          <a:xfrm>
            <a:off x="6872289" y="4558552"/>
            <a:ext cx="1976041" cy="463550"/>
          </a:xfrm>
          <a:prstGeom prst="rect">
            <a:avLst/>
          </a:prstGeom>
        </p:spPr>
        <p:txBody>
          <a:bodyPr numCol="1" anchor="ctr" anchorCtr="0"/>
          <a:lstStyle>
            <a:lvl1pPr>
              <a:defRPr sz="2400">
                <a:solidFill>
                  <a:schemeClr val="bg1"/>
                </a:solidFill>
                <a:latin typeface="+mj-lt"/>
              </a:defRPr>
            </a:lvl1pPr>
          </a:lstStyle>
          <a:p>
            <a:pPr lvl="0"/>
            <a:r>
              <a:rPr lang="en-US"/>
              <a:t>04</a:t>
            </a:r>
          </a:p>
        </p:txBody>
      </p:sp>
      <p:sp>
        <p:nvSpPr>
          <p:cNvPr id="3" name="Text Placeholder 2">
            <a:extLst>
              <a:ext uri="{FF2B5EF4-FFF2-40B4-BE49-F238E27FC236}">
                <a16:creationId xmlns:a16="http://schemas.microsoft.com/office/drawing/2014/main" id="{9B0F7649-58CC-D344-91E2-CAC1415B1513}"/>
              </a:ext>
            </a:extLst>
          </p:cNvPr>
          <p:cNvSpPr>
            <a:spLocks noGrp="1"/>
          </p:cNvSpPr>
          <p:nvPr>
            <p:ph type="body" sz="quarter" idx="22"/>
          </p:nvPr>
        </p:nvSpPr>
        <p:spPr>
          <a:xfrm>
            <a:off x="681650" y="2423739"/>
            <a:ext cx="1925432" cy="1803400"/>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1" name="Text Placeholder 2">
            <a:extLst>
              <a:ext uri="{FF2B5EF4-FFF2-40B4-BE49-F238E27FC236}">
                <a16:creationId xmlns:a16="http://schemas.microsoft.com/office/drawing/2014/main" id="{45F0A8FB-257E-F84E-9980-C5E7C4779F52}"/>
              </a:ext>
            </a:extLst>
          </p:cNvPr>
          <p:cNvSpPr>
            <a:spLocks noGrp="1"/>
          </p:cNvSpPr>
          <p:nvPr>
            <p:ph type="body" sz="quarter" idx="23"/>
          </p:nvPr>
        </p:nvSpPr>
        <p:spPr>
          <a:xfrm>
            <a:off x="2759047" y="3339352"/>
            <a:ext cx="1925432" cy="1803400"/>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2" name="Text Placeholder 2">
            <a:extLst>
              <a:ext uri="{FF2B5EF4-FFF2-40B4-BE49-F238E27FC236}">
                <a16:creationId xmlns:a16="http://schemas.microsoft.com/office/drawing/2014/main" id="{2928FB57-0A02-F84D-965C-191B46009337}"/>
              </a:ext>
            </a:extLst>
          </p:cNvPr>
          <p:cNvSpPr>
            <a:spLocks noGrp="1"/>
          </p:cNvSpPr>
          <p:nvPr>
            <p:ph type="body" sz="quarter" idx="24"/>
          </p:nvPr>
        </p:nvSpPr>
        <p:spPr>
          <a:xfrm>
            <a:off x="4822422" y="4253752"/>
            <a:ext cx="1925432" cy="1803400"/>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10F7A754-F8FC-8D4D-A9A3-FBA1044D8ACC}"/>
              </a:ext>
            </a:extLst>
          </p:cNvPr>
          <p:cNvSpPr>
            <a:spLocks noGrp="1"/>
          </p:cNvSpPr>
          <p:nvPr>
            <p:ph type="body" sz="quarter" idx="25"/>
          </p:nvPr>
        </p:nvSpPr>
        <p:spPr>
          <a:xfrm>
            <a:off x="6872289" y="5168152"/>
            <a:ext cx="1925432" cy="1154084"/>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3" name="Footer Placeholder 6">
            <a:extLst>
              <a:ext uri="{FF2B5EF4-FFF2-40B4-BE49-F238E27FC236}">
                <a16:creationId xmlns:a16="http://schemas.microsoft.com/office/drawing/2014/main" id="{2389959F-678A-0B49-A30A-E8AF637329EE}"/>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7178409B-07AD-4206-9882-2BCD9B6EF5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2" name="Title 3">
            <a:extLst>
              <a:ext uri="{FF2B5EF4-FFF2-40B4-BE49-F238E27FC236}">
                <a16:creationId xmlns:a16="http://schemas.microsoft.com/office/drawing/2014/main" id="{063DDC32-EA8B-459C-87F4-5133F69564A0}"/>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6" name="Text Placeholder 2">
            <a:extLst>
              <a:ext uri="{FF2B5EF4-FFF2-40B4-BE49-F238E27FC236}">
                <a16:creationId xmlns:a16="http://schemas.microsoft.com/office/drawing/2014/main" id="{3868216D-71A8-4883-991E-8D3134352CF8}"/>
              </a:ext>
            </a:extLst>
          </p:cNvPr>
          <p:cNvSpPr>
            <a:spLocks noGrp="1"/>
          </p:cNvSpPr>
          <p:nvPr>
            <p:ph type="body" sz="quarter" idx="26"/>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229219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F2A611B8-70D7-D542-8C91-D50C2273B594}"/>
              </a:ext>
            </a:extLst>
          </p:cNvPr>
          <p:cNvSpPr/>
          <p:nvPr/>
        </p:nvSpPr>
        <p:spPr>
          <a:xfrm>
            <a:off x="5570054" y="1891105"/>
            <a:ext cx="3042722" cy="338554"/>
          </a:xfrm>
          <a:prstGeom prst="rect">
            <a:avLst/>
          </a:prstGeom>
        </p:spPr>
        <p:txBody>
          <a:bodyPr wrap="square">
            <a:spAutoFit/>
          </a:bodyPr>
          <a:lstStyle/>
          <a:p>
            <a:r>
              <a:rPr lang="en-US" sz="1600">
                <a:latin typeface="+mj-lt"/>
              </a:rPr>
              <a:t>Positions</a:t>
            </a:r>
          </a:p>
        </p:txBody>
      </p:sp>
      <p:grpSp>
        <p:nvGrpSpPr>
          <p:cNvPr id="26" name="Group 25">
            <a:extLst>
              <a:ext uri="{FF2B5EF4-FFF2-40B4-BE49-F238E27FC236}">
                <a16:creationId xmlns:a16="http://schemas.microsoft.com/office/drawing/2014/main" id="{5CE27DC7-2E8C-DA4A-A200-6A406C10C5F0}"/>
              </a:ext>
            </a:extLst>
          </p:cNvPr>
          <p:cNvGrpSpPr/>
          <p:nvPr/>
        </p:nvGrpSpPr>
        <p:grpSpPr>
          <a:xfrm>
            <a:off x="912305" y="2141479"/>
            <a:ext cx="3855024" cy="3489091"/>
            <a:chOff x="5257800" y="2038350"/>
            <a:chExt cx="2209800" cy="2133600"/>
          </a:xfrm>
        </p:grpSpPr>
        <p:grpSp>
          <p:nvGrpSpPr>
            <p:cNvPr id="37" name="Group 36">
              <a:extLst>
                <a:ext uri="{FF2B5EF4-FFF2-40B4-BE49-F238E27FC236}">
                  <a16:creationId xmlns:a16="http://schemas.microsoft.com/office/drawing/2014/main" id="{A50A3F42-C05F-FA4C-8B9C-43D67FE74444}"/>
                </a:ext>
              </a:extLst>
            </p:cNvPr>
            <p:cNvGrpSpPr/>
            <p:nvPr/>
          </p:nvGrpSpPr>
          <p:grpSpPr>
            <a:xfrm>
              <a:off x="5257800" y="2038350"/>
              <a:ext cx="2209800" cy="2133600"/>
              <a:chOff x="5257800" y="2038350"/>
              <a:chExt cx="2209800" cy="2133600"/>
            </a:xfrm>
          </p:grpSpPr>
          <p:cxnSp>
            <p:nvCxnSpPr>
              <p:cNvPr id="42" name="Straight Connector 41">
                <a:extLst>
                  <a:ext uri="{FF2B5EF4-FFF2-40B4-BE49-F238E27FC236}">
                    <a16:creationId xmlns:a16="http://schemas.microsoft.com/office/drawing/2014/main" id="{B22C5ADD-19F8-C345-9143-1D1E2C2213BD}"/>
                  </a:ext>
                </a:extLst>
              </p:cNvPr>
              <p:cNvCxnSpPr/>
              <p:nvPr/>
            </p:nvCxnSpPr>
            <p:spPr>
              <a:xfrm>
                <a:off x="63627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74F81E7-D659-0546-81ED-73F79EDAAD5B}"/>
                  </a:ext>
                </a:extLst>
              </p:cNvPr>
              <p:cNvCxnSpPr/>
              <p:nvPr/>
            </p:nvCxnSpPr>
            <p:spPr>
              <a:xfrm>
                <a:off x="52578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85944C0-01B8-DF4D-A1FB-C96F84202BC0}"/>
                  </a:ext>
                </a:extLst>
              </p:cNvPr>
              <p:cNvCxnSpPr/>
              <p:nvPr/>
            </p:nvCxnSpPr>
            <p:spPr>
              <a:xfrm>
                <a:off x="7467600" y="2038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85CA5ACE-382E-E741-80F1-1086934F3E63}"/>
                </a:ext>
              </a:extLst>
            </p:cNvPr>
            <p:cNvGrpSpPr/>
            <p:nvPr/>
          </p:nvGrpSpPr>
          <p:grpSpPr>
            <a:xfrm>
              <a:off x="5257800" y="2038350"/>
              <a:ext cx="2209800" cy="2133600"/>
              <a:chOff x="5295900" y="2038350"/>
              <a:chExt cx="2133600" cy="2209800"/>
            </a:xfrm>
          </p:grpSpPr>
          <p:cxnSp>
            <p:nvCxnSpPr>
              <p:cNvPr id="39" name="Straight Connector 38">
                <a:extLst>
                  <a:ext uri="{FF2B5EF4-FFF2-40B4-BE49-F238E27FC236}">
                    <a16:creationId xmlns:a16="http://schemas.microsoft.com/office/drawing/2014/main" id="{DA7BE2D0-97B4-A044-8408-73AC54E7FE4C}"/>
                  </a:ext>
                </a:extLst>
              </p:cNvPr>
              <p:cNvCxnSpPr/>
              <p:nvPr/>
            </p:nvCxnSpPr>
            <p:spPr>
              <a:xfrm rot="5400000">
                <a:off x="6362700" y="20764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763171A-3F73-C54D-A430-0256DE0BEE26}"/>
                  </a:ext>
                </a:extLst>
              </p:cNvPr>
              <p:cNvCxnSpPr/>
              <p:nvPr/>
            </p:nvCxnSpPr>
            <p:spPr>
              <a:xfrm rot="5400000">
                <a:off x="6362700" y="9715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9F5DC49-B517-DC43-95DB-92ED7987741A}"/>
                  </a:ext>
                </a:extLst>
              </p:cNvPr>
              <p:cNvCxnSpPr/>
              <p:nvPr/>
            </p:nvCxnSpPr>
            <p:spPr>
              <a:xfrm rot="5400000">
                <a:off x="6362700" y="3181350"/>
                <a:ext cx="0" cy="2133600"/>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31" name="Right Arrow 29">
            <a:extLst>
              <a:ext uri="{FF2B5EF4-FFF2-40B4-BE49-F238E27FC236}">
                <a16:creationId xmlns:a16="http://schemas.microsoft.com/office/drawing/2014/main" id="{D1DB5E05-5642-2742-B446-93DB4293DCF0}"/>
              </a:ext>
            </a:extLst>
          </p:cNvPr>
          <p:cNvSpPr/>
          <p:nvPr/>
        </p:nvSpPr>
        <p:spPr>
          <a:xfrm rot="16200000">
            <a:off x="-866682" y="3761832"/>
            <a:ext cx="3536746" cy="296048"/>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1100"/>
          </a:p>
        </p:txBody>
      </p:sp>
      <p:sp>
        <p:nvSpPr>
          <p:cNvPr id="32" name="Right Arrow 39">
            <a:extLst>
              <a:ext uri="{FF2B5EF4-FFF2-40B4-BE49-F238E27FC236}">
                <a16:creationId xmlns:a16="http://schemas.microsoft.com/office/drawing/2014/main" id="{BDAD0CD1-9521-CC4A-8671-C94D4BF18FAA}"/>
              </a:ext>
            </a:extLst>
          </p:cNvPr>
          <p:cNvSpPr/>
          <p:nvPr/>
        </p:nvSpPr>
        <p:spPr>
          <a:xfrm>
            <a:off x="863193" y="5453835"/>
            <a:ext cx="3904140" cy="360940"/>
          </a:xfrm>
          <a:prstGeom prst="rightArrow">
            <a:avLst>
              <a:gd name="adj1" fmla="val 26191"/>
              <a:gd name="adj2" fmla="val 50000"/>
            </a:avLst>
          </a:prstGeom>
          <a:gradFill flip="none" rotWithShape="1">
            <a:gsLst>
              <a:gs pos="0">
                <a:schemeClr val="accent1">
                  <a:lumMod val="60000"/>
                  <a:lumOff val="40000"/>
                </a:schemeClr>
              </a:gs>
              <a:gs pos="100000">
                <a:schemeClr val="accent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1100"/>
          </a:p>
        </p:txBody>
      </p:sp>
      <p:sp>
        <p:nvSpPr>
          <p:cNvPr id="34" name="TextBox 33">
            <a:extLst>
              <a:ext uri="{FF2B5EF4-FFF2-40B4-BE49-F238E27FC236}">
                <a16:creationId xmlns:a16="http://schemas.microsoft.com/office/drawing/2014/main" id="{3B5F0DCE-530D-CE44-BCBD-C2E1BD3E47EA}"/>
              </a:ext>
            </a:extLst>
          </p:cNvPr>
          <p:cNvSpPr txBox="1"/>
          <p:nvPr/>
        </p:nvSpPr>
        <p:spPr>
          <a:xfrm>
            <a:off x="2194426" y="4650813"/>
            <a:ext cx="65" cy="261610"/>
          </a:xfrm>
          <a:prstGeom prst="rect">
            <a:avLst/>
          </a:prstGeom>
          <a:noFill/>
        </p:spPr>
        <p:txBody>
          <a:bodyPr wrap="none" lIns="0" rIns="0" rtlCol="0">
            <a:spAutoFit/>
          </a:bodyPr>
          <a:lstStyle/>
          <a:p>
            <a:endParaRPr lang="en-US" sz="1100"/>
          </a:p>
        </p:txBody>
      </p:sp>
      <p:sp>
        <p:nvSpPr>
          <p:cNvPr id="53" name="Text Placeholder 3">
            <a:extLst>
              <a:ext uri="{FF2B5EF4-FFF2-40B4-BE49-F238E27FC236}">
                <a16:creationId xmlns:a16="http://schemas.microsoft.com/office/drawing/2014/main" id="{D67E35D4-BCE1-6F4B-889E-F681D148C4A2}"/>
              </a:ext>
            </a:extLst>
          </p:cNvPr>
          <p:cNvSpPr>
            <a:spLocks noGrp="1"/>
          </p:cNvSpPr>
          <p:nvPr>
            <p:ph type="body" sz="quarter" idx="14" hasCustomPrompt="1"/>
          </p:nvPr>
        </p:nvSpPr>
        <p:spPr>
          <a:xfrm>
            <a:off x="922498" y="1879042"/>
            <a:ext cx="1918677" cy="25168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X axis title</a:t>
            </a:r>
          </a:p>
        </p:txBody>
      </p:sp>
      <p:sp>
        <p:nvSpPr>
          <p:cNvPr id="54" name="Text Placeholder 3">
            <a:extLst>
              <a:ext uri="{FF2B5EF4-FFF2-40B4-BE49-F238E27FC236}">
                <a16:creationId xmlns:a16="http://schemas.microsoft.com/office/drawing/2014/main" id="{A54A8B74-515D-A14E-A74F-F66C06ADD2EC}"/>
              </a:ext>
            </a:extLst>
          </p:cNvPr>
          <p:cNvSpPr>
            <a:spLocks noGrp="1"/>
          </p:cNvSpPr>
          <p:nvPr>
            <p:ph type="body" sz="quarter" idx="15" hasCustomPrompt="1"/>
          </p:nvPr>
        </p:nvSpPr>
        <p:spPr>
          <a:xfrm>
            <a:off x="2847980" y="1879042"/>
            <a:ext cx="1918677" cy="25168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X axis title</a:t>
            </a:r>
          </a:p>
        </p:txBody>
      </p:sp>
      <p:sp>
        <p:nvSpPr>
          <p:cNvPr id="55" name="Text Placeholder 3">
            <a:extLst>
              <a:ext uri="{FF2B5EF4-FFF2-40B4-BE49-F238E27FC236}">
                <a16:creationId xmlns:a16="http://schemas.microsoft.com/office/drawing/2014/main" id="{F4836230-811F-7942-A727-942E9AB38579}"/>
              </a:ext>
            </a:extLst>
          </p:cNvPr>
          <p:cNvSpPr>
            <a:spLocks noGrp="1"/>
          </p:cNvSpPr>
          <p:nvPr>
            <p:ph type="body" sz="quarter" idx="16" hasCustomPrompt="1"/>
          </p:nvPr>
        </p:nvSpPr>
        <p:spPr>
          <a:xfrm rot="5400000">
            <a:off x="4008619" y="2912360"/>
            <a:ext cx="1728126" cy="20449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Y axis title</a:t>
            </a:r>
          </a:p>
        </p:txBody>
      </p:sp>
      <p:sp>
        <p:nvSpPr>
          <p:cNvPr id="58" name="Text Placeholder 3">
            <a:extLst>
              <a:ext uri="{FF2B5EF4-FFF2-40B4-BE49-F238E27FC236}">
                <a16:creationId xmlns:a16="http://schemas.microsoft.com/office/drawing/2014/main" id="{B0AE8F19-5424-454D-A357-F986EB20770D}"/>
              </a:ext>
            </a:extLst>
          </p:cNvPr>
          <p:cNvSpPr>
            <a:spLocks noGrp="1"/>
          </p:cNvSpPr>
          <p:nvPr>
            <p:ph type="body" sz="quarter" idx="17" hasCustomPrompt="1"/>
          </p:nvPr>
        </p:nvSpPr>
        <p:spPr>
          <a:xfrm rot="5400000">
            <a:off x="4008619" y="4648018"/>
            <a:ext cx="1728126" cy="20449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Y axis title</a:t>
            </a:r>
          </a:p>
        </p:txBody>
      </p:sp>
      <p:sp>
        <p:nvSpPr>
          <p:cNvPr id="60" name="Text Placeholder 3">
            <a:extLst>
              <a:ext uri="{FF2B5EF4-FFF2-40B4-BE49-F238E27FC236}">
                <a16:creationId xmlns:a16="http://schemas.microsoft.com/office/drawing/2014/main" id="{843AAFBE-157D-4F44-BB00-F9425860E91A}"/>
              </a:ext>
            </a:extLst>
          </p:cNvPr>
          <p:cNvSpPr>
            <a:spLocks noGrp="1"/>
          </p:cNvSpPr>
          <p:nvPr>
            <p:ph type="body" sz="quarter" idx="18" hasCustomPrompt="1"/>
          </p:nvPr>
        </p:nvSpPr>
        <p:spPr>
          <a:xfrm>
            <a:off x="922498" y="5684856"/>
            <a:ext cx="1918677" cy="25168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X axis title</a:t>
            </a:r>
          </a:p>
        </p:txBody>
      </p:sp>
      <p:sp>
        <p:nvSpPr>
          <p:cNvPr id="62" name="Text Placeholder 3">
            <a:extLst>
              <a:ext uri="{FF2B5EF4-FFF2-40B4-BE49-F238E27FC236}">
                <a16:creationId xmlns:a16="http://schemas.microsoft.com/office/drawing/2014/main" id="{65F857E5-F8E4-3949-B0E4-134134F596C7}"/>
              </a:ext>
            </a:extLst>
          </p:cNvPr>
          <p:cNvSpPr>
            <a:spLocks noGrp="1"/>
          </p:cNvSpPr>
          <p:nvPr>
            <p:ph type="body" sz="quarter" idx="19" hasCustomPrompt="1"/>
          </p:nvPr>
        </p:nvSpPr>
        <p:spPr>
          <a:xfrm rot="16200000">
            <a:off x="-132457" y="4672117"/>
            <a:ext cx="1771301" cy="204490"/>
          </a:xfrm>
          <a:prstGeom prst="rect">
            <a:avLst/>
          </a:prstGeom>
        </p:spPr>
        <p:txBody>
          <a:bodyPr numCol="1"/>
          <a:lstStyle>
            <a:lvl1pPr algn="ctr">
              <a:defRPr sz="1100" b="1" i="0">
                <a:solidFill>
                  <a:schemeClr val="tx1">
                    <a:lumMod val="40000"/>
                    <a:lumOff val="60000"/>
                  </a:schemeClr>
                </a:solidFill>
                <a:latin typeface="Nunito Sans" pitchFamily="2" charset="77"/>
              </a:defRPr>
            </a:lvl1pPr>
          </a:lstStyle>
          <a:p>
            <a:pPr lvl="0"/>
            <a:r>
              <a:rPr lang="en-US"/>
              <a:t>Y axis title</a:t>
            </a:r>
          </a:p>
        </p:txBody>
      </p:sp>
      <p:sp>
        <p:nvSpPr>
          <p:cNvPr id="70" name="Text Placeholder 66">
            <a:extLst>
              <a:ext uri="{FF2B5EF4-FFF2-40B4-BE49-F238E27FC236}">
                <a16:creationId xmlns:a16="http://schemas.microsoft.com/office/drawing/2014/main" id="{0AFC9034-6F23-EA4D-8EBE-4901500E3ED3}"/>
              </a:ext>
            </a:extLst>
          </p:cNvPr>
          <p:cNvSpPr>
            <a:spLocks noGrp="1"/>
          </p:cNvSpPr>
          <p:nvPr>
            <p:ph type="body" sz="quarter" idx="23" hasCustomPrompt="1"/>
          </p:nvPr>
        </p:nvSpPr>
        <p:spPr>
          <a:xfrm>
            <a:off x="5543054" y="2502442"/>
            <a:ext cx="392113" cy="482600"/>
          </a:xfrm>
          <a:prstGeom prst="ellipse">
            <a:avLst/>
          </a:prstGeom>
          <a:solidFill>
            <a:schemeClr val="accent1">
              <a:lumMod val="75000"/>
            </a:schemeClr>
          </a:solidFill>
        </p:spPr>
        <p:txBody>
          <a:bodyPr lIns="0" tIns="0" rIns="0" bIns="0" numCol="1" anchor="ctr" anchorCtr="0"/>
          <a:lstStyle>
            <a:lvl1pPr algn="ctr">
              <a:defRPr sz="1400">
                <a:solidFill>
                  <a:schemeClr val="bg2"/>
                </a:solidFill>
                <a:latin typeface="+mj-lt"/>
              </a:defRPr>
            </a:lvl1pPr>
          </a:lstStyle>
          <a:p>
            <a:pPr lvl="0"/>
            <a:r>
              <a:rPr lang="en-US"/>
              <a:t>80</a:t>
            </a:r>
          </a:p>
        </p:txBody>
      </p:sp>
      <p:sp>
        <p:nvSpPr>
          <p:cNvPr id="71" name="Text Placeholder 66">
            <a:extLst>
              <a:ext uri="{FF2B5EF4-FFF2-40B4-BE49-F238E27FC236}">
                <a16:creationId xmlns:a16="http://schemas.microsoft.com/office/drawing/2014/main" id="{93E23D6C-83DB-8C4D-AC7B-55A846B56B5A}"/>
              </a:ext>
            </a:extLst>
          </p:cNvPr>
          <p:cNvSpPr>
            <a:spLocks noGrp="1"/>
          </p:cNvSpPr>
          <p:nvPr>
            <p:ph type="body" sz="quarter" idx="24" hasCustomPrompt="1"/>
          </p:nvPr>
        </p:nvSpPr>
        <p:spPr>
          <a:xfrm>
            <a:off x="5543054" y="3726168"/>
            <a:ext cx="392113" cy="482600"/>
          </a:xfrm>
          <a:prstGeom prst="ellipse">
            <a:avLst/>
          </a:prstGeom>
          <a:solidFill>
            <a:schemeClr val="accent6"/>
          </a:solidFill>
        </p:spPr>
        <p:txBody>
          <a:bodyPr lIns="0" tIns="0" rIns="0" bIns="0" numCol="1" anchor="ctr" anchorCtr="0"/>
          <a:lstStyle>
            <a:lvl1pPr algn="ctr">
              <a:defRPr sz="1400">
                <a:solidFill>
                  <a:schemeClr val="bg2"/>
                </a:solidFill>
                <a:latin typeface="+mj-lt"/>
              </a:defRPr>
            </a:lvl1pPr>
          </a:lstStyle>
          <a:p>
            <a:pPr lvl="0"/>
            <a:r>
              <a:rPr lang="en-US"/>
              <a:t>50</a:t>
            </a:r>
          </a:p>
        </p:txBody>
      </p:sp>
      <p:sp>
        <p:nvSpPr>
          <p:cNvPr id="72" name="Text Placeholder 66">
            <a:extLst>
              <a:ext uri="{FF2B5EF4-FFF2-40B4-BE49-F238E27FC236}">
                <a16:creationId xmlns:a16="http://schemas.microsoft.com/office/drawing/2014/main" id="{2D390CEB-63DD-4341-B383-FAFFFD800247}"/>
              </a:ext>
            </a:extLst>
          </p:cNvPr>
          <p:cNvSpPr>
            <a:spLocks noGrp="1"/>
          </p:cNvSpPr>
          <p:nvPr>
            <p:ph type="body" sz="quarter" idx="25" hasCustomPrompt="1"/>
          </p:nvPr>
        </p:nvSpPr>
        <p:spPr>
          <a:xfrm>
            <a:off x="5543054" y="4949893"/>
            <a:ext cx="392113" cy="482600"/>
          </a:xfrm>
          <a:prstGeom prst="ellipse">
            <a:avLst/>
          </a:prstGeom>
          <a:solidFill>
            <a:schemeClr val="accent1">
              <a:lumMod val="60000"/>
              <a:lumOff val="40000"/>
            </a:schemeClr>
          </a:solidFill>
        </p:spPr>
        <p:txBody>
          <a:bodyPr lIns="0" tIns="0" rIns="0" bIns="0" numCol="1" anchor="ctr" anchorCtr="0"/>
          <a:lstStyle>
            <a:lvl1pPr algn="ctr">
              <a:defRPr sz="1400">
                <a:solidFill>
                  <a:schemeClr val="bg2"/>
                </a:solidFill>
                <a:latin typeface="+mj-lt"/>
              </a:defRPr>
            </a:lvl1pPr>
          </a:lstStyle>
          <a:p>
            <a:pPr lvl="0"/>
            <a:r>
              <a:rPr lang="en-US"/>
              <a:t>20</a:t>
            </a:r>
          </a:p>
        </p:txBody>
      </p:sp>
      <p:sp>
        <p:nvSpPr>
          <p:cNvPr id="36" name="Text Placeholder 2">
            <a:extLst>
              <a:ext uri="{FF2B5EF4-FFF2-40B4-BE49-F238E27FC236}">
                <a16:creationId xmlns:a16="http://schemas.microsoft.com/office/drawing/2014/main" id="{16713793-FCDF-FA42-944D-0434EB0229F2}"/>
              </a:ext>
            </a:extLst>
          </p:cNvPr>
          <p:cNvSpPr>
            <a:spLocks noGrp="1"/>
          </p:cNvSpPr>
          <p:nvPr>
            <p:ph type="body" sz="quarter" idx="26"/>
          </p:nvPr>
        </p:nvSpPr>
        <p:spPr>
          <a:xfrm>
            <a:off x="6057905" y="2502442"/>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45" name="Text Placeholder 2">
            <a:extLst>
              <a:ext uri="{FF2B5EF4-FFF2-40B4-BE49-F238E27FC236}">
                <a16:creationId xmlns:a16="http://schemas.microsoft.com/office/drawing/2014/main" id="{EC65FE20-B59D-1949-92A6-3F4B9CF2C9B6}"/>
              </a:ext>
            </a:extLst>
          </p:cNvPr>
          <p:cNvSpPr>
            <a:spLocks noGrp="1"/>
          </p:cNvSpPr>
          <p:nvPr>
            <p:ph type="body" sz="quarter" idx="27"/>
          </p:nvPr>
        </p:nvSpPr>
        <p:spPr>
          <a:xfrm>
            <a:off x="6057905" y="3726168"/>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46" name="Text Placeholder 2">
            <a:extLst>
              <a:ext uri="{FF2B5EF4-FFF2-40B4-BE49-F238E27FC236}">
                <a16:creationId xmlns:a16="http://schemas.microsoft.com/office/drawing/2014/main" id="{DEAF4E24-43DF-D641-BB92-A07CC4742E48}"/>
              </a:ext>
            </a:extLst>
          </p:cNvPr>
          <p:cNvSpPr>
            <a:spLocks noGrp="1"/>
          </p:cNvSpPr>
          <p:nvPr>
            <p:ph type="body" sz="quarter" idx="28"/>
          </p:nvPr>
        </p:nvSpPr>
        <p:spPr>
          <a:xfrm>
            <a:off x="6057905" y="4949893"/>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5" name="Footer Placeholder 6">
            <a:extLst>
              <a:ext uri="{FF2B5EF4-FFF2-40B4-BE49-F238E27FC236}">
                <a16:creationId xmlns:a16="http://schemas.microsoft.com/office/drawing/2014/main" id="{74CBCE61-E9AF-DA44-85DF-A727468DEE4F}"/>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48" name="Picture 47" descr="A picture containing text, clipart&#10;&#10;Description automatically generated">
            <a:extLst>
              <a:ext uri="{FF2B5EF4-FFF2-40B4-BE49-F238E27FC236}">
                <a16:creationId xmlns:a16="http://schemas.microsoft.com/office/drawing/2014/main" id="{D85B832C-7BC0-4D0A-AD4D-7A5FC1AAD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49" name="Title 3">
            <a:extLst>
              <a:ext uri="{FF2B5EF4-FFF2-40B4-BE49-F238E27FC236}">
                <a16:creationId xmlns:a16="http://schemas.microsoft.com/office/drawing/2014/main" id="{D89FC77E-8953-452B-8006-23E87E55EC93}"/>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50" name="Text Placeholder 2">
            <a:extLst>
              <a:ext uri="{FF2B5EF4-FFF2-40B4-BE49-F238E27FC236}">
                <a16:creationId xmlns:a16="http://schemas.microsoft.com/office/drawing/2014/main" id="{4F923A56-BEF8-49C8-9929-3713BD63BE5F}"/>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02802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userDrawn="1"/>
        </p:nvSpPr>
        <p:spPr>
          <a:xfrm>
            <a:off x="-13569" y="-24575"/>
            <a:ext cx="3177674"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a:extLst>
              <a:ext uri="{FF2B5EF4-FFF2-40B4-BE49-F238E27FC236}">
                <a16:creationId xmlns:a16="http://schemas.microsoft.com/office/drawing/2014/main" id="{B88EB595-6250-9E40-A22F-DAF9C8FC3001}"/>
              </a:ext>
            </a:extLst>
          </p:cNvPr>
          <p:cNvSpPr/>
          <p:nvPr userDrawn="1"/>
        </p:nvSpPr>
        <p:spPr>
          <a:xfrm>
            <a:off x="8636258" y="-19050"/>
            <a:ext cx="1287325" cy="4620326"/>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333875"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13" name="Slide Number Placeholder 4">
            <a:extLst>
              <a:ext uri="{FF2B5EF4-FFF2-40B4-BE49-F238E27FC236}">
                <a16:creationId xmlns:a16="http://schemas.microsoft.com/office/drawing/2014/main" id="{DC2967FB-7876-C942-A7CB-2B2F45930E70}"/>
              </a:ext>
            </a:extLst>
          </p:cNvPr>
          <p:cNvSpPr>
            <a:spLocks noGrp="1"/>
          </p:cNvSpPr>
          <p:nvPr>
            <p:ph type="sldNum" sz="quarter" idx="12"/>
          </p:nvPr>
        </p:nvSpPr>
        <p:spPr>
          <a:xfrm>
            <a:off x="9529069" y="6454775"/>
            <a:ext cx="335043"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4872042" y="952500"/>
            <a:ext cx="4071929" cy="5219700"/>
          </a:xfrm>
          <a:prstGeom prst="rect">
            <a:avLst/>
          </a:prstGeom>
        </p:spPr>
        <p:txBody>
          <a:bodyPr lIns="91440" spcCol="457200" anchor="ctr" anchorCtr="0"/>
          <a:lstStyle>
            <a:lvl1pPr marL="342882" indent="-342882">
              <a:lnSpc>
                <a:spcPct val="100000"/>
              </a:lnSpc>
              <a:buClr>
                <a:schemeClr val="accent1"/>
              </a:buClr>
              <a:buFont typeface="+mj-lt"/>
              <a:buAutoNum type="arabicPeriod"/>
              <a:defRPr sz="1600" b="1" i="0">
                <a:latin typeface="Nunito Sans" pitchFamily="2" charset="77"/>
              </a:defRPr>
            </a:lvl1pPr>
            <a:lvl2pPr marL="466703" indent="-122233">
              <a:lnSpc>
                <a:spcPct val="100000"/>
              </a:lnSpc>
              <a:buClr>
                <a:schemeClr val="accent2"/>
              </a:buClr>
              <a:buFont typeface="Arial" panose="020B0604020202020204" pitchFamily="34" charset="0"/>
              <a:buChar char="•"/>
              <a:tabLst/>
              <a:defRPr sz="1200"/>
            </a:lvl2pPr>
            <a:lvl3pPr marL="466703" indent="-122233">
              <a:lnSpc>
                <a:spcPct val="100000"/>
              </a:lnSpc>
              <a:buClr>
                <a:schemeClr val="accent2"/>
              </a:buClr>
              <a:buFont typeface="Arial" panose="020B0604020202020204" pitchFamily="34" charset="0"/>
              <a:buChar char="•"/>
              <a:tabLst/>
              <a:defRPr sz="1100"/>
            </a:lvl3pPr>
            <a:lvl4pPr marL="466703" indent="-122233">
              <a:lnSpc>
                <a:spcPct val="100000"/>
              </a:lnSpc>
              <a:buClr>
                <a:schemeClr val="accent2"/>
              </a:buClr>
              <a:buFont typeface="Arial" panose="020B0604020202020204" pitchFamily="34" charset="0"/>
              <a:buChar char="•"/>
              <a:tabLst/>
              <a:defRPr sz="1100"/>
            </a:lvl4pPr>
            <a:lvl5pPr marL="466703" indent="-122233">
              <a:lnSpc>
                <a:spcPct val="100000"/>
              </a:lnSpc>
              <a:buClr>
                <a:schemeClr val="accent2"/>
              </a:buClr>
              <a:buFont typeface="Arial" panose="020B0604020202020204" pitchFamily="34" charset="0"/>
              <a:buChar char="•"/>
              <a:tabLst/>
              <a:defRPr sz="1100"/>
            </a:lvl5pPr>
          </a:lstStyle>
          <a:p>
            <a:pPr lvl="0"/>
            <a:r>
              <a:rPr lang="en-US"/>
              <a:t>Click to edit Master text styles</a:t>
            </a:r>
          </a:p>
          <a:p>
            <a:pPr lvl="1"/>
            <a:r>
              <a:rPr lang="en-US"/>
              <a:t>Second level</a:t>
            </a:r>
          </a:p>
        </p:txBody>
      </p:sp>
      <p:sp>
        <p:nvSpPr>
          <p:cNvPr id="12" name="Footer Placeholder 6">
            <a:extLst>
              <a:ext uri="{FF2B5EF4-FFF2-40B4-BE49-F238E27FC236}">
                <a16:creationId xmlns:a16="http://schemas.microsoft.com/office/drawing/2014/main" id="{57FA4324-5AE0-F343-9ED2-8B93AC2E19BB}"/>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bg2"/>
                </a:solidFill>
              </a:defRPr>
            </a:lvl1pPr>
          </a:lstStyle>
          <a:p>
            <a:endParaRPr lang="en-US"/>
          </a:p>
        </p:txBody>
      </p:sp>
      <p:sp>
        <p:nvSpPr>
          <p:cNvPr id="10" name="TextBox 9">
            <a:extLst>
              <a:ext uri="{FF2B5EF4-FFF2-40B4-BE49-F238E27FC236}">
                <a16:creationId xmlns:a16="http://schemas.microsoft.com/office/drawing/2014/main" id="{C843ED4E-7064-419A-A4D3-97EE43DB0278}"/>
              </a:ext>
            </a:extLst>
          </p:cNvPr>
          <p:cNvSpPr txBox="1"/>
          <p:nvPr userDrawn="1"/>
        </p:nvSpPr>
        <p:spPr>
          <a:xfrm>
            <a:off x="844683" y="2542325"/>
            <a:ext cx="3170185" cy="1815882"/>
          </a:xfrm>
          <a:prstGeom prst="rect">
            <a:avLst/>
          </a:prstGeom>
          <a:noFill/>
        </p:spPr>
        <p:txBody>
          <a:bodyPr wrap="square" rtlCol="0">
            <a:spAutoFit/>
          </a:bodyPr>
          <a:lstStyle/>
          <a:p>
            <a:pPr algn="l"/>
            <a:r>
              <a:rPr lang="en-US" sz="5600" spc="-151">
                <a:solidFill>
                  <a:schemeClr val="accent1"/>
                </a:solidFill>
                <a:latin typeface="+mj-lt"/>
              </a:rPr>
              <a:t>Table of Contents</a:t>
            </a:r>
          </a:p>
        </p:txBody>
      </p:sp>
      <p:pic>
        <p:nvPicPr>
          <p:cNvPr id="11" name="Picture 10" descr="A picture containing text, clipart&#10;&#10;Description automatically generated">
            <a:extLst>
              <a:ext uri="{FF2B5EF4-FFF2-40B4-BE49-F238E27FC236}">
                <a16:creationId xmlns:a16="http://schemas.microsoft.com/office/drawing/2014/main" id="{8264F3E1-1604-4B2D-BA90-0902190608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2595518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9" name="Freeform 8">
            <a:extLst>
              <a:ext uri="{FF2B5EF4-FFF2-40B4-BE49-F238E27FC236}">
                <a16:creationId xmlns:a16="http://schemas.microsoft.com/office/drawing/2014/main" id="{B48CDD86-4933-7740-A32C-630997F8BB3C}"/>
              </a:ext>
            </a:extLst>
          </p:cNvPr>
          <p:cNvSpPr/>
          <p:nvPr userDrawn="1"/>
        </p:nvSpPr>
        <p:spPr>
          <a:xfrm rot="10800000" flipH="1" flipV="1">
            <a:off x="5670424" y="-14991"/>
            <a:ext cx="4254874" cy="112417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Lst>
            <a:ahLst/>
            <a:cxnLst>
              <a:cxn ang="0">
                <a:pos x="connsiteX0" y="connsiteY0"/>
              </a:cxn>
              <a:cxn ang="0">
                <a:pos x="connsiteX1" y="connsiteY1"/>
              </a:cxn>
              <a:cxn ang="0">
                <a:pos x="connsiteX2" y="connsiteY2"/>
              </a:cxn>
              <a:cxn ang="0">
                <a:pos x="connsiteX3" y="connsiteY3"/>
              </a:cxn>
            </a:cxnLst>
            <a:rect l="l" t="t" r="r" b="b"/>
            <a:pathLst>
              <a:path w="7857553" h="1124179">
                <a:moveTo>
                  <a:pt x="0" y="0"/>
                </a:moveTo>
                <a:lnTo>
                  <a:pt x="7857553" y="1124179"/>
                </a:lnTo>
                <a:lnTo>
                  <a:pt x="7834883" y="11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a:extLst>
              <a:ext uri="{FF2B5EF4-FFF2-40B4-BE49-F238E27FC236}">
                <a16:creationId xmlns:a16="http://schemas.microsoft.com/office/drawing/2014/main" id="{BF04941C-6AFD-0A49-B757-EFEBB513B4C1}"/>
              </a:ext>
            </a:extLst>
          </p:cNvPr>
          <p:cNvSpPr/>
          <p:nvPr userDrawn="1"/>
        </p:nvSpPr>
        <p:spPr>
          <a:xfrm rot="5400000" flipH="1">
            <a:off x="-80684" y="5786096"/>
            <a:ext cx="1164452" cy="1021049"/>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049E8368-7DAE-A949-9A46-8F34927ABA0A}"/>
              </a:ext>
            </a:extLst>
          </p:cNvPr>
          <p:cNvCxnSpPr/>
          <p:nvPr/>
        </p:nvCxnSpPr>
        <p:spPr>
          <a:xfrm>
            <a:off x="3293606" y="3079013"/>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F086FE-4AD6-FD4B-9607-6B9F6D252BBC}"/>
              </a:ext>
            </a:extLst>
          </p:cNvPr>
          <p:cNvCxnSpPr/>
          <p:nvPr/>
        </p:nvCxnSpPr>
        <p:spPr>
          <a:xfrm>
            <a:off x="3293606" y="4017518"/>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988D2D-D780-7A40-9C06-36471FD8F03E}"/>
              </a:ext>
            </a:extLst>
          </p:cNvPr>
          <p:cNvCxnSpPr/>
          <p:nvPr/>
        </p:nvCxnSpPr>
        <p:spPr>
          <a:xfrm>
            <a:off x="3293606" y="4977925"/>
            <a:ext cx="5932666"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5">
            <a:extLst>
              <a:ext uri="{FF2B5EF4-FFF2-40B4-BE49-F238E27FC236}">
                <a16:creationId xmlns:a16="http://schemas.microsoft.com/office/drawing/2014/main" id="{DF549B0D-FC19-474D-A334-404F8FB6DB05}"/>
              </a:ext>
            </a:extLst>
          </p:cNvPr>
          <p:cNvGraphicFramePr>
            <a:graphicFrameLocks/>
          </p:cNvGraphicFramePr>
          <p:nvPr>
            <p:extLst>
              <p:ext uri="{D42A27DB-BD31-4B8C-83A1-F6EECF244321}">
                <p14:modId xmlns:p14="http://schemas.microsoft.com/office/powerpoint/2010/main" val="1478151900"/>
              </p:ext>
            </p:extLst>
          </p:nvPr>
        </p:nvGraphicFramePr>
        <p:xfrm>
          <a:off x="512160" y="1559071"/>
          <a:ext cx="5297318" cy="4371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Text Placeholder 3">
            <a:extLst>
              <a:ext uri="{FF2B5EF4-FFF2-40B4-BE49-F238E27FC236}">
                <a16:creationId xmlns:a16="http://schemas.microsoft.com/office/drawing/2014/main" id="{F1208532-C14C-B940-819F-00029764E3FA}"/>
              </a:ext>
            </a:extLst>
          </p:cNvPr>
          <p:cNvSpPr>
            <a:spLocks noGrp="1"/>
          </p:cNvSpPr>
          <p:nvPr>
            <p:ph type="body" sz="quarter" idx="14" hasCustomPrompt="1"/>
          </p:nvPr>
        </p:nvSpPr>
        <p:spPr>
          <a:xfrm>
            <a:off x="2293658" y="2697933"/>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37" name="Text Placeholder 5">
            <a:extLst>
              <a:ext uri="{FF2B5EF4-FFF2-40B4-BE49-F238E27FC236}">
                <a16:creationId xmlns:a16="http://schemas.microsoft.com/office/drawing/2014/main" id="{42C721D1-FEA0-9F49-ABF4-9262C99FF230}"/>
              </a:ext>
            </a:extLst>
          </p:cNvPr>
          <p:cNvSpPr>
            <a:spLocks noGrp="1"/>
          </p:cNvSpPr>
          <p:nvPr>
            <p:ph type="body" sz="quarter" idx="18" hasCustomPrompt="1"/>
          </p:nvPr>
        </p:nvSpPr>
        <p:spPr>
          <a:xfrm>
            <a:off x="2693406" y="2225661"/>
            <a:ext cx="736071" cy="463550"/>
          </a:xfrm>
          <a:prstGeom prst="rect">
            <a:avLst/>
          </a:prstGeom>
        </p:spPr>
        <p:txBody>
          <a:bodyPr numCol="1" anchor="ctr" anchorCtr="0"/>
          <a:lstStyle>
            <a:lvl1pPr algn="ctr">
              <a:defRPr sz="2400">
                <a:solidFill>
                  <a:schemeClr val="bg1"/>
                </a:solidFill>
                <a:latin typeface="+mj-lt"/>
              </a:defRPr>
            </a:lvl1pPr>
          </a:lstStyle>
          <a:p>
            <a:pPr lvl="0"/>
            <a:r>
              <a:rPr lang="en-US"/>
              <a:t>01</a:t>
            </a:r>
          </a:p>
        </p:txBody>
      </p:sp>
      <p:sp>
        <p:nvSpPr>
          <p:cNvPr id="38" name="Text Placeholder 5">
            <a:extLst>
              <a:ext uri="{FF2B5EF4-FFF2-40B4-BE49-F238E27FC236}">
                <a16:creationId xmlns:a16="http://schemas.microsoft.com/office/drawing/2014/main" id="{63765786-5582-6349-A1E9-512C5B69DAE8}"/>
              </a:ext>
            </a:extLst>
          </p:cNvPr>
          <p:cNvSpPr>
            <a:spLocks noGrp="1"/>
          </p:cNvSpPr>
          <p:nvPr>
            <p:ph type="body" sz="quarter" idx="24" hasCustomPrompt="1"/>
          </p:nvPr>
        </p:nvSpPr>
        <p:spPr>
          <a:xfrm>
            <a:off x="2693406" y="3118275"/>
            <a:ext cx="736071" cy="463550"/>
          </a:xfrm>
          <a:prstGeom prst="rect">
            <a:avLst/>
          </a:prstGeom>
        </p:spPr>
        <p:txBody>
          <a:bodyPr numCol="1" anchor="ctr" anchorCtr="0"/>
          <a:lstStyle>
            <a:lvl1pPr algn="ctr">
              <a:defRPr sz="2400">
                <a:solidFill>
                  <a:schemeClr val="bg1"/>
                </a:solidFill>
                <a:latin typeface="+mj-lt"/>
              </a:defRPr>
            </a:lvl1pPr>
          </a:lstStyle>
          <a:p>
            <a:pPr lvl="0"/>
            <a:r>
              <a:rPr lang="en-US"/>
              <a:t>02</a:t>
            </a:r>
          </a:p>
        </p:txBody>
      </p:sp>
      <p:sp>
        <p:nvSpPr>
          <p:cNvPr id="39" name="Text Placeholder 5">
            <a:extLst>
              <a:ext uri="{FF2B5EF4-FFF2-40B4-BE49-F238E27FC236}">
                <a16:creationId xmlns:a16="http://schemas.microsoft.com/office/drawing/2014/main" id="{14C5D00D-29DF-134D-B5A0-9065AB813C5C}"/>
              </a:ext>
            </a:extLst>
          </p:cNvPr>
          <p:cNvSpPr>
            <a:spLocks noGrp="1"/>
          </p:cNvSpPr>
          <p:nvPr>
            <p:ph type="body" sz="quarter" idx="25" hasCustomPrompt="1"/>
          </p:nvPr>
        </p:nvSpPr>
        <p:spPr>
          <a:xfrm>
            <a:off x="2693406" y="4088388"/>
            <a:ext cx="736071" cy="463550"/>
          </a:xfrm>
          <a:prstGeom prst="rect">
            <a:avLst/>
          </a:prstGeom>
        </p:spPr>
        <p:txBody>
          <a:bodyPr numCol="1" anchor="ctr" anchorCtr="0"/>
          <a:lstStyle>
            <a:lvl1pPr algn="ctr">
              <a:defRPr sz="2400">
                <a:solidFill>
                  <a:schemeClr val="bg1"/>
                </a:solidFill>
                <a:latin typeface="+mj-lt"/>
              </a:defRPr>
            </a:lvl1pPr>
          </a:lstStyle>
          <a:p>
            <a:pPr lvl="0"/>
            <a:r>
              <a:rPr lang="en-US"/>
              <a:t>03</a:t>
            </a:r>
          </a:p>
        </p:txBody>
      </p:sp>
      <p:sp>
        <p:nvSpPr>
          <p:cNvPr id="40" name="Text Placeholder 5">
            <a:extLst>
              <a:ext uri="{FF2B5EF4-FFF2-40B4-BE49-F238E27FC236}">
                <a16:creationId xmlns:a16="http://schemas.microsoft.com/office/drawing/2014/main" id="{19CBB11C-C680-6042-8AE8-595E0E2AFCB0}"/>
              </a:ext>
            </a:extLst>
          </p:cNvPr>
          <p:cNvSpPr>
            <a:spLocks noGrp="1"/>
          </p:cNvSpPr>
          <p:nvPr>
            <p:ph type="body" sz="quarter" idx="26" hasCustomPrompt="1"/>
          </p:nvPr>
        </p:nvSpPr>
        <p:spPr>
          <a:xfrm>
            <a:off x="2693406" y="5024179"/>
            <a:ext cx="736071" cy="463550"/>
          </a:xfrm>
          <a:prstGeom prst="rect">
            <a:avLst/>
          </a:prstGeom>
        </p:spPr>
        <p:txBody>
          <a:bodyPr numCol="1" anchor="ctr" anchorCtr="0"/>
          <a:lstStyle>
            <a:lvl1pPr algn="ctr">
              <a:defRPr sz="2400">
                <a:solidFill>
                  <a:schemeClr val="bg1"/>
                </a:solidFill>
                <a:latin typeface="+mj-lt"/>
              </a:defRPr>
            </a:lvl1pPr>
          </a:lstStyle>
          <a:p>
            <a:pPr lvl="0"/>
            <a:r>
              <a:rPr lang="en-US"/>
              <a:t>04</a:t>
            </a:r>
          </a:p>
        </p:txBody>
      </p:sp>
      <p:sp>
        <p:nvSpPr>
          <p:cNvPr id="41" name="Text Placeholder 3">
            <a:extLst>
              <a:ext uri="{FF2B5EF4-FFF2-40B4-BE49-F238E27FC236}">
                <a16:creationId xmlns:a16="http://schemas.microsoft.com/office/drawing/2014/main" id="{B86B453A-0B3D-DF46-A37F-6CCF404D0F6E}"/>
              </a:ext>
            </a:extLst>
          </p:cNvPr>
          <p:cNvSpPr>
            <a:spLocks noGrp="1"/>
          </p:cNvSpPr>
          <p:nvPr>
            <p:ph type="body" sz="quarter" idx="27" hasCustomPrompt="1"/>
          </p:nvPr>
        </p:nvSpPr>
        <p:spPr>
          <a:xfrm>
            <a:off x="2293658" y="3592409"/>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42" name="Text Placeholder 3">
            <a:extLst>
              <a:ext uri="{FF2B5EF4-FFF2-40B4-BE49-F238E27FC236}">
                <a16:creationId xmlns:a16="http://schemas.microsoft.com/office/drawing/2014/main" id="{975F3B59-7FB7-F245-A9B3-EB5EE834ED72}"/>
              </a:ext>
            </a:extLst>
          </p:cNvPr>
          <p:cNvSpPr>
            <a:spLocks noGrp="1"/>
          </p:cNvSpPr>
          <p:nvPr>
            <p:ph type="body" sz="quarter" idx="28" hasCustomPrompt="1"/>
          </p:nvPr>
        </p:nvSpPr>
        <p:spPr>
          <a:xfrm>
            <a:off x="2293658" y="4562522"/>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43" name="Text Placeholder 3">
            <a:extLst>
              <a:ext uri="{FF2B5EF4-FFF2-40B4-BE49-F238E27FC236}">
                <a16:creationId xmlns:a16="http://schemas.microsoft.com/office/drawing/2014/main" id="{FEAF05D3-983D-AC44-8703-A55C31670E57}"/>
              </a:ext>
            </a:extLst>
          </p:cNvPr>
          <p:cNvSpPr>
            <a:spLocks noGrp="1"/>
          </p:cNvSpPr>
          <p:nvPr>
            <p:ph type="body" sz="quarter" idx="29" hasCustomPrompt="1"/>
          </p:nvPr>
        </p:nvSpPr>
        <p:spPr>
          <a:xfrm>
            <a:off x="2293658" y="5498313"/>
            <a:ext cx="1514930" cy="287868"/>
          </a:xfrm>
          <a:prstGeom prst="rect">
            <a:avLst/>
          </a:prstGeom>
        </p:spPr>
        <p:txBody>
          <a:bodyPr numCol="1"/>
          <a:lstStyle>
            <a:lvl1pPr algn="ctr">
              <a:lnSpc>
                <a:spcPct val="90000"/>
              </a:lnSpc>
              <a:spcBef>
                <a:spcPts val="1600"/>
              </a:spcBef>
              <a:defRPr>
                <a:solidFill>
                  <a:schemeClr val="bg1"/>
                </a:solidFill>
              </a:defRPr>
            </a:lvl1pPr>
          </a:lstStyle>
          <a:p>
            <a:pPr>
              <a:lnSpc>
                <a:spcPct val="90000"/>
              </a:lnSpc>
              <a:spcBef>
                <a:spcPts val="1600"/>
              </a:spcBef>
            </a:pPr>
            <a:r>
              <a:rPr lang="en-US" sz="1200"/>
              <a:t>Lorem ipsum dolor</a:t>
            </a:r>
          </a:p>
        </p:txBody>
      </p:sp>
      <p:sp>
        <p:nvSpPr>
          <p:cNvPr id="25" name="Text Placeholder 2">
            <a:extLst>
              <a:ext uri="{FF2B5EF4-FFF2-40B4-BE49-F238E27FC236}">
                <a16:creationId xmlns:a16="http://schemas.microsoft.com/office/drawing/2014/main" id="{79CF919D-D587-6C46-924F-4B6A09CDED50}"/>
              </a:ext>
            </a:extLst>
          </p:cNvPr>
          <p:cNvSpPr>
            <a:spLocks noGrp="1"/>
          </p:cNvSpPr>
          <p:nvPr>
            <p:ph type="body" sz="quarter" idx="30"/>
          </p:nvPr>
        </p:nvSpPr>
        <p:spPr>
          <a:xfrm>
            <a:off x="6057905" y="2254710"/>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73EF5BF4-AD4A-3E47-B916-08AD03CC6BAA}"/>
              </a:ext>
            </a:extLst>
          </p:cNvPr>
          <p:cNvSpPr>
            <a:spLocks noGrp="1"/>
          </p:cNvSpPr>
          <p:nvPr>
            <p:ph type="body" sz="quarter" idx="31"/>
          </p:nvPr>
        </p:nvSpPr>
        <p:spPr>
          <a:xfrm>
            <a:off x="6057905" y="3180640"/>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7" name="Text Placeholder 2">
            <a:extLst>
              <a:ext uri="{FF2B5EF4-FFF2-40B4-BE49-F238E27FC236}">
                <a16:creationId xmlns:a16="http://schemas.microsoft.com/office/drawing/2014/main" id="{9670D15B-A62A-A34A-A28C-CBF34CAAD45A}"/>
              </a:ext>
            </a:extLst>
          </p:cNvPr>
          <p:cNvSpPr>
            <a:spLocks noGrp="1"/>
          </p:cNvSpPr>
          <p:nvPr>
            <p:ph type="body" sz="quarter" idx="32"/>
          </p:nvPr>
        </p:nvSpPr>
        <p:spPr>
          <a:xfrm>
            <a:off x="6057905" y="4125620"/>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33" name="Text Placeholder 2">
            <a:extLst>
              <a:ext uri="{FF2B5EF4-FFF2-40B4-BE49-F238E27FC236}">
                <a16:creationId xmlns:a16="http://schemas.microsoft.com/office/drawing/2014/main" id="{941EBBC1-9D7A-0A4E-9BEF-37BBD470E58F}"/>
              </a:ext>
            </a:extLst>
          </p:cNvPr>
          <p:cNvSpPr>
            <a:spLocks noGrp="1"/>
          </p:cNvSpPr>
          <p:nvPr>
            <p:ph type="body" sz="quarter" idx="33"/>
          </p:nvPr>
        </p:nvSpPr>
        <p:spPr>
          <a:xfrm>
            <a:off x="6057905" y="5080125"/>
            <a:ext cx="2688644" cy="714722"/>
          </a:xfrm>
          <a:prstGeom prst="rect">
            <a:avLst/>
          </a:prstGeom>
        </p:spPr>
        <p:txBody>
          <a:bodyPr/>
          <a:lstStyle>
            <a:lvl1pPr>
              <a:defRPr sz="1400"/>
            </a:lvl1pPr>
            <a:lvl2pPr marL="401619" indent="-285737">
              <a:buClr>
                <a:schemeClr val="accent2"/>
              </a:buClr>
              <a:buFont typeface="Arial" panose="020B0604020202020204" pitchFamily="34" charset="0"/>
              <a:buChar char="•"/>
              <a:defRPr sz="1400"/>
            </a:lvl2pPr>
          </a:lstStyle>
          <a:p>
            <a:pPr lvl="0"/>
            <a:r>
              <a:rPr lang="en-US"/>
              <a:t>Click to edit Master text styles</a:t>
            </a:r>
          </a:p>
          <a:p>
            <a:pPr lvl="1"/>
            <a:r>
              <a:rPr lang="en-US"/>
              <a:t>Second level</a:t>
            </a:r>
          </a:p>
        </p:txBody>
      </p:sp>
      <p:sp>
        <p:nvSpPr>
          <p:cNvPr id="28" name="Footer Placeholder 6">
            <a:extLst>
              <a:ext uri="{FF2B5EF4-FFF2-40B4-BE49-F238E27FC236}">
                <a16:creationId xmlns:a16="http://schemas.microsoft.com/office/drawing/2014/main" id="{7D33DDBC-F1B4-594D-AB03-BDF5D2758CE0}"/>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30" name="Picture 29" descr="A picture containing text, clipart&#10;&#10;Description automatically generated">
            <a:extLst>
              <a:ext uri="{FF2B5EF4-FFF2-40B4-BE49-F238E27FC236}">
                <a16:creationId xmlns:a16="http://schemas.microsoft.com/office/drawing/2014/main" id="{37DF611A-57C2-4EDA-A640-BA3BFEF389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31" name="Title 3">
            <a:extLst>
              <a:ext uri="{FF2B5EF4-FFF2-40B4-BE49-F238E27FC236}">
                <a16:creationId xmlns:a16="http://schemas.microsoft.com/office/drawing/2014/main" id="{6D0AA118-B25A-48F8-9AD0-EBA72F869363}"/>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4" name="Text Placeholder 2">
            <a:extLst>
              <a:ext uri="{FF2B5EF4-FFF2-40B4-BE49-F238E27FC236}">
                <a16:creationId xmlns:a16="http://schemas.microsoft.com/office/drawing/2014/main" id="{EF4449D8-ED35-4E3A-BDD7-6990F95B22F3}"/>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2851651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1">
    <p:bg>
      <p:bgPr>
        <a:gradFill>
          <a:gsLst>
            <a:gs pos="0">
              <a:srgbClr val="003057"/>
            </a:gs>
            <a:gs pos="100000">
              <a:schemeClr val="accent1"/>
            </a:gs>
          </a:gsLst>
          <a:lin ang="16200000" scaled="0"/>
        </a:gra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671626" y="5039465"/>
            <a:ext cx="1964994" cy="246221"/>
          </a:xfrm>
          <a:prstGeom prst="rect">
            <a:avLst/>
          </a:prstGeom>
        </p:spPr>
        <p:txBody>
          <a:bodyPr lIns="0" tIns="0" rIns="0" bIns="0">
            <a:noAutofit/>
          </a:bodyPr>
          <a:lstStyle>
            <a:lvl1pPr>
              <a:defRPr sz="1200" baseline="0">
                <a:solidFill>
                  <a:schemeClr val="bg2"/>
                </a:solidFill>
              </a:defRPr>
            </a:lvl1pPr>
          </a:lstStyle>
          <a:p>
            <a:pPr lvl="0"/>
            <a:r>
              <a:rPr lang="en-US"/>
              <a:t>Date, Month, Year</a:t>
            </a:r>
          </a:p>
        </p:txBody>
      </p:sp>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681038" y="2047828"/>
            <a:ext cx="4767263" cy="1723549"/>
          </a:xfrm>
          <a:prstGeom prst="rect">
            <a:avLst/>
          </a:prstGeom>
        </p:spPr>
        <p:txBody>
          <a:bodyPr lIns="0" tIns="0" rIns="0" bIns="0" anchor="b" anchorCtr="0">
            <a:noAutofit/>
          </a:bodyPr>
          <a:lstStyle>
            <a:lvl1pPr>
              <a:lnSpc>
                <a:spcPct val="100000"/>
              </a:lnSpc>
              <a:defRPr sz="3706" kern="3000" spc="-66" baseline="0">
                <a:solidFill>
                  <a:schemeClr val="bg1"/>
                </a:solidFill>
              </a:defRPr>
            </a:lvl1pPr>
          </a:lstStyle>
          <a:p>
            <a:r>
              <a:rPr lang="en-US"/>
              <a:t>Internal Presentation Title</a:t>
            </a:r>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662771" y="4459187"/>
            <a:ext cx="4475967" cy="230832"/>
          </a:xfrm>
          <a:prstGeom prst="rect">
            <a:avLst/>
          </a:prstGeom>
        </p:spPr>
        <p:txBody>
          <a:bodyPr lIns="0" tIns="0" rIns="0" bIns="0" anchor="ctr" anchorCtr="0">
            <a:spAutoFit/>
          </a:bodyPr>
          <a:lstStyle>
            <a:lvl1pPr>
              <a:defRPr sz="1500">
                <a:solidFill>
                  <a:schemeClr val="accent2"/>
                </a:solidFill>
              </a:defRPr>
            </a:lvl1pPr>
          </a:lstStyle>
          <a:p>
            <a:pPr lvl="0"/>
            <a:r>
              <a:rPr lang="en-US"/>
              <a:t>Subhead Information</a:t>
            </a:r>
          </a:p>
        </p:txBody>
      </p:sp>
      <p:sp>
        <p:nvSpPr>
          <p:cNvPr id="3" name="Rectangle: Top Corners Rounded 2">
            <a:extLst>
              <a:ext uri="{FF2B5EF4-FFF2-40B4-BE49-F238E27FC236}">
                <a16:creationId xmlns:a16="http://schemas.microsoft.com/office/drawing/2014/main" id="{5DA1B2B0-48E2-130F-FD0C-E7F69EEBF4A9}"/>
              </a:ext>
            </a:extLst>
          </p:cNvPr>
          <p:cNvSpPr/>
          <p:nvPr userDrawn="1"/>
        </p:nvSpPr>
        <p:spPr>
          <a:xfrm>
            <a:off x="5451740" y="0"/>
            <a:ext cx="3771504" cy="5285686"/>
          </a:xfrm>
          <a:prstGeom prst="round2SameRect">
            <a:avLst>
              <a:gd name="adj1" fmla="val 0"/>
              <a:gd name="adj2" fmla="val 50000"/>
            </a:avLst>
          </a:prstGeom>
          <a:gradFill>
            <a:gsLst>
              <a:gs pos="0">
                <a:srgbClr val="C4D600"/>
              </a:gs>
              <a:gs pos="100000">
                <a:schemeClr val="accent2"/>
              </a:gs>
            </a:gsLst>
            <a:lin ang="15000000" scaled="0"/>
          </a:gradFill>
          <a:ln>
            <a:noFill/>
          </a:ln>
        </p:spPr>
        <p:txBody>
          <a:bodyPr vert="horz" wrap="square" lIns="80682" tIns="40341" rIns="80682" bIns="40341" numCol="1" anchor="t" anchorCtr="0" compatLnSpc="1">
            <a:prstTxWarp prst="textNoShape">
              <a:avLst/>
            </a:prstTxWarp>
          </a:bodyPr>
          <a:lstStyle/>
          <a:p>
            <a:pPr lvl="0"/>
            <a:endParaRPr lang="en-PH" sz="1770">
              <a:solidFill>
                <a:schemeClr val="tx1"/>
              </a:solidFill>
            </a:endParaRPr>
          </a:p>
        </p:txBody>
      </p:sp>
      <p:pic>
        <p:nvPicPr>
          <p:cNvPr id="7" name="Picture 6" descr="A picture containing text, clipart&#10;&#10;Description automatically generated">
            <a:extLst>
              <a:ext uri="{FF2B5EF4-FFF2-40B4-BE49-F238E27FC236}">
                <a16:creationId xmlns:a16="http://schemas.microsoft.com/office/drawing/2014/main" id="{DDFE3645-378B-B948-8DF7-C19E0DB3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38" y="678023"/>
            <a:ext cx="1836422" cy="426798"/>
          </a:xfrm>
          <a:prstGeom prst="rect">
            <a:avLst/>
          </a:prstGeom>
        </p:spPr>
      </p:pic>
      <p:sp>
        <p:nvSpPr>
          <p:cNvPr id="4" name="Picture Placeholder 13">
            <a:extLst>
              <a:ext uri="{FF2B5EF4-FFF2-40B4-BE49-F238E27FC236}">
                <a16:creationId xmlns:a16="http://schemas.microsoft.com/office/drawing/2014/main" id="{0039C2EA-6085-C490-5459-F5937063AA97}"/>
              </a:ext>
            </a:extLst>
          </p:cNvPr>
          <p:cNvSpPr>
            <a:spLocks noGrp="1"/>
          </p:cNvSpPr>
          <p:nvPr>
            <p:ph type="pic" sz="quarter" idx="13" hasCustomPrompt="1"/>
          </p:nvPr>
        </p:nvSpPr>
        <p:spPr>
          <a:xfrm>
            <a:off x="5561042" y="1583265"/>
            <a:ext cx="3552900" cy="3553200"/>
          </a:xfrm>
          <a:prstGeom prst="ellipse">
            <a:avLst/>
          </a:prstGeom>
        </p:spPr>
        <p:txBody>
          <a:bodyPr anchor="ctr" anchorCtr="0">
            <a:normAutofit/>
          </a:bodyPr>
          <a:lstStyle>
            <a:lvl1pPr marL="0" indent="0" algn="ctr" defTabSz="806867" rtl="0" eaLnBrk="1" latinLnBrk="0" hangingPunct="1">
              <a:lnSpc>
                <a:spcPct val="100000"/>
              </a:lnSpc>
              <a:spcBef>
                <a:spcPts val="882"/>
              </a:spcBef>
              <a:buFont typeface="Arial" panose="020B0604020202020204" pitchFamily="34" charset="0"/>
              <a:buNone/>
              <a:defRPr lang="en-PH" sz="1412" b="1" kern="1200" dirty="0">
                <a:solidFill>
                  <a:schemeClr val="bg1"/>
                </a:solidFill>
                <a:latin typeface="+mn-lt"/>
                <a:ea typeface="+mn-ea"/>
                <a:cs typeface="+mn-cs"/>
              </a:defRPr>
            </a:lvl1pPr>
          </a:lstStyle>
          <a:p>
            <a:r>
              <a:rPr lang="en-US"/>
              <a:t>Insert photo here</a:t>
            </a:r>
            <a:endParaRPr lang="en-PH"/>
          </a:p>
        </p:txBody>
      </p:sp>
    </p:spTree>
    <p:extLst>
      <p:ext uri="{BB962C8B-B14F-4D97-AF65-F5344CB8AC3E}">
        <p14:creationId xmlns:p14="http://schemas.microsoft.com/office/powerpoint/2010/main" val="519768314"/>
      </p:ext>
    </p:extLst>
  </p:cSld>
  <p:clrMapOvr>
    <a:masterClrMapping/>
  </p:clrMapOvr>
  <p:extLst>
    <p:ext uri="{DCECCB84-F9BA-43D5-87BE-67443E8EF086}">
      <p15:sldGuideLst xmlns:p15="http://schemas.microsoft.com/office/powerpoint/2012/main">
        <p15:guide id="1" pos="3434">
          <p15:clr>
            <a:srgbClr val="FBAE40"/>
          </p15:clr>
        </p15:guide>
        <p15:guide id="2" orient="horz" pos="2931">
          <p15:clr>
            <a:srgbClr val="FBAE40"/>
          </p15:clr>
        </p15:guide>
        <p15:guide id="3" orient="horz" pos="329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ubheader - 1">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63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4568"/>
            <a:ext cx="8542633" cy="244411"/>
          </a:xfrm>
          <a:prstGeom prst="rect">
            <a:avLst/>
          </a:prstGeom>
        </p:spPr>
        <p:txBody>
          <a:bodyPr wrap="square" lIns="0" tIns="0" rIns="0" bIns="0">
            <a:spAutoFit/>
          </a:bodyPr>
          <a:lstStyle>
            <a:lvl1pPr marL="0" indent="0" algn="l" defTabSz="605120" rtl="0" eaLnBrk="1" latinLnBrk="0" hangingPunct="1">
              <a:lnSpc>
                <a:spcPct val="100000"/>
              </a:lnSpc>
              <a:spcBef>
                <a:spcPts val="662"/>
              </a:spcBef>
              <a:buFont typeface="Arial" panose="020B0604020202020204" pitchFamily="34" charset="0"/>
              <a:buNone/>
              <a:defRPr lang="en-US" sz="1600" kern="1200" dirty="0">
                <a:solidFill>
                  <a:schemeClr val="tx1"/>
                </a:solidFill>
                <a:latin typeface="+mn-lt"/>
                <a:ea typeface="+mn-ea"/>
                <a:cs typeface="+mn-cs"/>
              </a:defRPr>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4" name="Slide Number Placeholder 3">
            <a:extLst>
              <a:ext uri="{FF2B5EF4-FFF2-40B4-BE49-F238E27FC236}">
                <a16:creationId xmlns:a16="http://schemas.microsoft.com/office/drawing/2014/main" id="{BFA35524-56A9-33F9-D927-9EF14EED6919}"/>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F631D857-53C2-2906-D6DE-BB2224BE9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2342043848"/>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OC - 3">
    <p:bg>
      <p:bgPr>
        <a:solidFill>
          <a:schemeClr val="bg1"/>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userDrawn="1"/>
        </p:nvSpPr>
        <p:spPr>
          <a:xfrm>
            <a:off x="-13568" y="-24574"/>
            <a:ext cx="3177674"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333875"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70C2D6A-4553-174A-B10E-991AC7A3D40C}"/>
              </a:ext>
            </a:extLst>
          </p:cNvPr>
          <p:cNvSpPr txBox="1"/>
          <p:nvPr userDrawn="1"/>
        </p:nvSpPr>
        <p:spPr>
          <a:xfrm>
            <a:off x="980392" y="2705725"/>
            <a:ext cx="2575776" cy="769441"/>
          </a:xfrm>
          <a:prstGeom prst="rect">
            <a:avLst/>
          </a:prstGeom>
          <a:noFill/>
        </p:spPr>
        <p:txBody>
          <a:bodyPr wrap="square" rtlCol="0">
            <a:spAutoFit/>
          </a:bodyPr>
          <a:lstStyle/>
          <a:p>
            <a:pPr algn="l"/>
            <a:r>
              <a:rPr lang="en-US" sz="4400" spc="-100">
                <a:solidFill>
                  <a:schemeClr val="accent1"/>
                </a:solidFill>
                <a:latin typeface="+mj-lt"/>
              </a:rPr>
              <a:t>Agenda</a:t>
            </a:r>
          </a:p>
        </p:txBody>
      </p:sp>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5138743" y="911834"/>
            <a:ext cx="3749576" cy="5038116"/>
          </a:xfrm>
          <a:prstGeom prst="rect">
            <a:avLst/>
          </a:prstGeom>
        </p:spPr>
        <p:txBody>
          <a:bodyPr lIns="91440" spcCol="457200" anchor="ctr" anchorCtr="0">
            <a:normAutofit/>
          </a:bodyPr>
          <a:lstStyle>
            <a:lvl1pPr marL="226920" indent="-226920">
              <a:lnSpc>
                <a:spcPct val="100000"/>
              </a:lnSpc>
              <a:buClr>
                <a:schemeClr val="accent1"/>
              </a:buClr>
              <a:buFont typeface="+mj-lt"/>
              <a:buAutoNum type="arabicPeriod"/>
              <a:defRPr sz="1400" b="1" i="0">
                <a:latin typeface="Nunito Sans" pitchFamily="2" charset="77"/>
              </a:defRPr>
            </a:lvl1pPr>
            <a:lvl2pPr marL="308864" indent="-80894">
              <a:lnSpc>
                <a:spcPct val="100000"/>
              </a:lnSpc>
              <a:buClr>
                <a:schemeClr val="accent2"/>
              </a:buClr>
              <a:buFont typeface="Arial" panose="020B0604020202020204" pitchFamily="34" charset="0"/>
              <a:buChar char="•"/>
              <a:tabLst/>
              <a:defRPr sz="1200"/>
            </a:lvl2pPr>
            <a:lvl3pPr marL="308864" indent="-80894">
              <a:lnSpc>
                <a:spcPct val="100000"/>
              </a:lnSpc>
              <a:buClr>
                <a:schemeClr val="accent2"/>
              </a:buClr>
              <a:buFont typeface="Arial" panose="020B0604020202020204" pitchFamily="34" charset="0"/>
              <a:buChar char="•"/>
              <a:tabLst/>
              <a:defRPr sz="728"/>
            </a:lvl3pPr>
            <a:lvl4pPr marL="308864" indent="-80894">
              <a:lnSpc>
                <a:spcPct val="100000"/>
              </a:lnSpc>
              <a:buClr>
                <a:schemeClr val="accent2"/>
              </a:buClr>
              <a:buFont typeface="Arial" panose="020B0604020202020204" pitchFamily="34" charset="0"/>
              <a:buChar char="•"/>
              <a:tabLst/>
              <a:defRPr sz="728"/>
            </a:lvl4pPr>
            <a:lvl5pPr marL="308864" indent="-80894">
              <a:lnSpc>
                <a:spcPct val="100000"/>
              </a:lnSpc>
              <a:buClr>
                <a:schemeClr val="accent2"/>
              </a:buClr>
              <a:buFont typeface="Arial" panose="020B0604020202020204" pitchFamily="34" charset="0"/>
              <a:buChar char="•"/>
              <a:tabLst/>
              <a:defRPr sz="728"/>
            </a:lvl5pPr>
          </a:lstStyle>
          <a:p>
            <a:pPr lvl="0"/>
            <a:r>
              <a:rPr lang="en-US"/>
              <a:t>Click to edit Master text styles</a:t>
            </a:r>
          </a:p>
          <a:p>
            <a:pPr lvl="1"/>
            <a:r>
              <a:rPr lang="en-US"/>
              <a:t>Second level</a:t>
            </a:r>
          </a:p>
        </p:txBody>
      </p:sp>
      <p:sp>
        <p:nvSpPr>
          <p:cNvPr id="2" name="Freeform 9">
            <a:extLst>
              <a:ext uri="{FF2B5EF4-FFF2-40B4-BE49-F238E27FC236}">
                <a16:creationId xmlns:a16="http://schemas.microsoft.com/office/drawing/2014/main" id="{EE55C62A-CE43-8033-EDA4-A0CB59FEF479}"/>
              </a:ext>
            </a:extLst>
          </p:cNvPr>
          <p:cNvSpPr/>
          <p:nvPr userDrawn="1"/>
        </p:nvSpPr>
        <p:spPr>
          <a:xfrm rot="5400000" flipH="1">
            <a:off x="-80684" y="5786095"/>
            <a:ext cx="1164452" cy="102105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6" name="Slide Number Placeholder 3">
            <a:extLst>
              <a:ext uri="{FF2B5EF4-FFF2-40B4-BE49-F238E27FC236}">
                <a16:creationId xmlns:a16="http://schemas.microsoft.com/office/drawing/2014/main" id="{1ADD0BEF-FCA2-D34B-8330-020F6B09F23B}"/>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4" name="Picture 3" descr="A picture containing text, clipart&#10;&#10;Description automatically generated">
            <a:extLst>
              <a:ext uri="{FF2B5EF4-FFF2-40B4-BE49-F238E27FC236}">
                <a16:creationId xmlns:a16="http://schemas.microsoft.com/office/drawing/2014/main" id="{479D9337-3A1A-3876-19A9-5AF6B1586E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3033861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DIvider - 5">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3"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3" y="1588"/>
                        <a:ext cx="1290" cy="1588"/>
                      </a:xfrm>
                      <a:prstGeom prst="rect">
                        <a:avLst/>
                      </a:prstGeom>
                    </p:spPr>
                  </p:pic>
                </p:oleObj>
              </mc:Fallback>
            </mc:AlternateContent>
          </a:graphicData>
        </a:graphic>
      </p:graphicFrame>
      <p:sp>
        <p:nvSpPr>
          <p:cNvPr id="27" name="Freeform 11">
            <a:extLst>
              <a:ext uri="{FF2B5EF4-FFF2-40B4-BE49-F238E27FC236}">
                <a16:creationId xmlns:a16="http://schemas.microsoft.com/office/drawing/2014/main" id="{6C6A97DA-293A-4C7D-ABA9-8C5A4D46C324}"/>
              </a:ext>
            </a:extLst>
          </p:cNvPr>
          <p:cNvSpPr/>
          <p:nvPr userDrawn="1"/>
        </p:nvSpPr>
        <p:spPr>
          <a:xfrm>
            <a:off x="1"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605120" eaLnBrk="1" fontAlgn="auto" latinLnBrk="0" hangingPunct="1">
              <a:lnSpc>
                <a:spcPct val="100000"/>
              </a:lnSpc>
              <a:spcBef>
                <a:spcPts val="0"/>
              </a:spcBef>
              <a:spcAft>
                <a:spcPts val="0"/>
              </a:spcAft>
              <a:buClrTx/>
              <a:buSzTx/>
              <a:buFontTx/>
              <a:buNone/>
              <a:tabLst/>
              <a:defRPr/>
            </a:pPr>
            <a:endParaRPr kumimoji="0" lang="en-US" sz="1191" b="0" i="0" u="none" strike="noStrike" kern="0" cap="none" spc="0" normalizeH="0" baseline="0" noProof="0">
              <a:ln>
                <a:noFill/>
              </a:ln>
              <a:solidFill>
                <a:srgbClr val="FFFFFF"/>
              </a:solidFill>
              <a:effectLst/>
              <a:uLnTx/>
              <a:uFillTx/>
              <a:latin typeface="Nunito Sans"/>
              <a:ea typeface="+mn-ea"/>
              <a:cs typeface="+mn-cs"/>
            </a:endParaRPr>
          </a:p>
        </p:txBody>
      </p:sp>
      <p:sp>
        <p:nvSpPr>
          <p:cNvPr id="4" name="Title 1">
            <a:extLst>
              <a:ext uri="{FF2B5EF4-FFF2-40B4-BE49-F238E27FC236}">
                <a16:creationId xmlns:a16="http://schemas.microsoft.com/office/drawing/2014/main" id="{D5519949-02AF-3232-7D61-D67B4277811B}"/>
              </a:ext>
            </a:extLst>
          </p:cNvPr>
          <p:cNvSpPr>
            <a:spLocks noGrp="1"/>
          </p:cNvSpPr>
          <p:nvPr>
            <p:ph type="title" hasCustomPrompt="1"/>
          </p:nvPr>
        </p:nvSpPr>
        <p:spPr>
          <a:xfrm>
            <a:off x="672788" y="2599690"/>
            <a:ext cx="7271959" cy="846522"/>
          </a:xfrm>
          <a:prstGeom prst="rect">
            <a:avLst/>
          </a:prstGeom>
        </p:spPr>
        <p:txBody>
          <a:bodyPr lIns="0" tIns="0" rIns="0" bIns="0" anchor="t" anchorCtr="0">
            <a:noAutofit/>
          </a:bodyPr>
          <a:lstStyle>
            <a:lvl1pPr>
              <a:lnSpc>
                <a:spcPct val="100000"/>
              </a:lnSpc>
              <a:defRPr sz="3706"/>
            </a:lvl1pPr>
          </a:lstStyle>
          <a:p>
            <a:r>
              <a:rPr lang="en-US"/>
              <a:t>Click to add section title</a:t>
            </a:r>
          </a:p>
        </p:txBody>
      </p:sp>
    </p:spTree>
    <p:extLst>
      <p:ext uri="{BB962C8B-B14F-4D97-AF65-F5344CB8AC3E}">
        <p14:creationId xmlns:p14="http://schemas.microsoft.com/office/powerpoint/2010/main" val="302523822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 name="Title 1">
            <a:extLst>
              <a:ext uri="{FF2B5EF4-FFF2-40B4-BE49-F238E27FC236}">
                <a16:creationId xmlns:a16="http://schemas.microsoft.com/office/drawing/2014/main" id="{F987F8D9-534E-6531-FE75-CD952DE7D322}"/>
              </a:ext>
            </a:extLst>
          </p:cNvPr>
          <p:cNvSpPr>
            <a:spLocks noGrp="1"/>
          </p:cNvSpPr>
          <p:nvPr>
            <p:ph type="title"/>
          </p:nvPr>
        </p:nvSpPr>
        <p:spPr/>
        <p:txBody>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D2FD12BE-B43A-F812-2B66-F7E71B879509}"/>
              </a:ext>
            </a:extLst>
          </p:cNvPr>
          <p:cNvSpPr>
            <a:spLocks noGrp="1"/>
          </p:cNvSpPr>
          <p:nvPr>
            <p:ph type="body" sz="quarter" idx="13"/>
          </p:nvPr>
        </p:nvSpPr>
        <p:spPr>
          <a:xfrm>
            <a:off x="420941" y="836613"/>
            <a:ext cx="9064121" cy="540000"/>
          </a:xfrm>
        </p:spPr>
        <p:txBody>
          <a:bodyPr/>
          <a:lstStyle>
            <a:lvl1pPr>
              <a:defRPr sz="1100">
                <a:solidFill>
                  <a:schemeClr val="tx2"/>
                </a:solidFill>
              </a:defRPr>
            </a:lvl1pPr>
          </a:lstStyle>
          <a:p>
            <a:pPr lvl="0"/>
            <a:r>
              <a:rPr lang="en-US"/>
              <a:t>Click to edit Master text styles</a:t>
            </a:r>
          </a:p>
          <a:p>
            <a:pPr lvl="1"/>
            <a:r>
              <a:rPr lang="en-US"/>
              <a:t>Second level</a:t>
            </a:r>
          </a:p>
        </p:txBody>
      </p:sp>
      <p:sp>
        <p:nvSpPr>
          <p:cNvPr id="11" name="Date Placeholder 10">
            <a:extLst>
              <a:ext uri="{FF2B5EF4-FFF2-40B4-BE49-F238E27FC236}">
                <a16:creationId xmlns:a16="http://schemas.microsoft.com/office/drawing/2014/main" id="{C3146683-6ADB-39F8-BA8A-668CADCE7444}"/>
              </a:ext>
            </a:extLst>
          </p:cNvPr>
          <p:cNvSpPr>
            <a:spLocks noGrp="1"/>
          </p:cNvSpPr>
          <p:nvPr>
            <p:ph type="dt" sz="half" idx="14"/>
          </p:nvPr>
        </p:nvSpPr>
        <p:spPr/>
        <p:txBody>
          <a:bodyPr/>
          <a:lstStyle/>
          <a:p>
            <a:endParaRPr lang="en-GB"/>
          </a:p>
        </p:txBody>
      </p:sp>
      <p:sp>
        <p:nvSpPr>
          <p:cNvPr id="12" name="Footer Placeholder 11">
            <a:extLst>
              <a:ext uri="{FF2B5EF4-FFF2-40B4-BE49-F238E27FC236}">
                <a16:creationId xmlns:a16="http://schemas.microsoft.com/office/drawing/2014/main" id="{C13F41C4-AF28-5744-72C1-630F2F58574D}"/>
              </a:ext>
            </a:extLst>
          </p:cNvPr>
          <p:cNvSpPr>
            <a:spLocks noGrp="1"/>
          </p:cNvSpPr>
          <p:nvPr>
            <p:ph type="ftr" sz="quarter" idx="15"/>
          </p:nvPr>
        </p:nvSpPr>
        <p:spPr/>
        <p:txBody>
          <a:bodyPr/>
          <a:lstStyle/>
          <a:p>
            <a:r>
              <a:rPr lang="en-GB"/>
              <a:t>Presentation to RBSIF</a:t>
            </a:r>
          </a:p>
        </p:txBody>
      </p:sp>
      <p:sp>
        <p:nvSpPr>
          <p:cNvPr id="13" name="Slide Number Placeholder 12">
            <a:extLst>
              <a:ext uri="{FF2B5EF4-FFF2-40B4-BE49-F238E27FC236}">
                <a16:creationId xmlns:a16="http://schemas.microsoft.com/office/drawing/2014/main" id="{97211255-4D7D-B045-43CA-5E378BD9E456}"/>
              </a:ext>
            </a:extLst>
          </p:cNvPr>
          <p:cNvSpPr>
            <a:spLocks noGrp="1"/>
          </p:cNvSpPr>
          <p:nvPr>
            <p:ph type="sldNum" sz="quarter" idx="16"/>
          </p:nvPr>
        </p:nvSpPr>
        <p:spPr/>
        <p:txBody>
          <a:bodyPr/>
          <a:lstStyle/>
          <a:p>
            <a:fld id="{52077610-26DF-472D-B24E-7EE9EE6D6E6A}" type="slidenum">
              <a:rPr lang="en-US" smtClean="0"/>
              <a:pPr/>
              <a:t>‹#›</a:t>
            </a:fld>
            <a:endParaRPr lang="en-US"/>
          </a:p>
        </p:txBody>
      </p:sp>
    </p:spTree>
    <p:extLst>
      <p:ext uri="{BB962C8B-B14F-4D97-AF65-F5344CB8AC3E}">
        <p14:creationId xmlns:p14="http://schemas.microsoft.com/office/powerpoint/2010/main" val="2148848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2" y="6454776"/>
            <a:ext cx="345678" cy="174625"/>
          </a:xfrm>
          <a:prstGeom prst="rect">
            <a:avLst/>
          </a:prstGeom>
        </p:spPr>
        <p:txBody>
          <a:bodyPr lIns="0" tIns="0" rIns="0" bIns="0" anchor="b" anchorCtr="0"/>
          <a:lstStyle>
            <a:lvl1pPr algn="l">
              <a:defRPr sz="731">
                <a:solidFill>
                  <a:schemeClr val="tx1"/>
                </a:solidFill>
              </a:defRPr>
            </a:lvl1pPr>
          </a:lstStyle>
          <a:p>
            <a:fld id="{CB7FE98A-78B1-495F-8A5C-53E48422F91F}" type="slidenum">
              <a:rPr lang="en-US" smtClean="0"/>
              <a:pPr/>
              <a:t>‹#›</a:t>
            </a:fld>
            <a:endParaRPr lang="en-US"/>
          </a:p>
        </p:txBody>
      </p:sp>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hasCustomPrompt="1"/>
          </p:nvPr>
        </p:nvSpPr>
        <p:spPr>
          <a:xfrm>
            <a:off x="683514" y="1138191"/>
            <a:ext cx="8541449" cy="274431"/>
          </a:xfrm>
          <a:prstGeom prst="rect">
            <a:avLst/>
          </a:prstGeom>
        </p:spPr>
        <p:txBody>
          <a:bodyPr lIns="0">
            <a:noAutofit/>
          </a:bodyPr>
          <a:lstStyle>
            <a:lvl1pPr>
              <a:defRPr sz="1463"/>
            </a:lvl1pPr>
          </a:lstStyle>
          <a:p>
            <a:r>
              <a:rPr lang="en-US"/>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683514" y="694568"/>
            <a:ext cx="7658123" cy="373839"/>
          </a:xfrm>
          <a:prstGeom prst="rect">
            <a:avLst/>
          </a:prstGeom>
        </p:spPr>
        <p:txBody>
          <a:bodyPr lIns="0">
            <a:noAutofit/>
          </a:bodyPr>
          <a:lstStyle>
            <a:lvl1pPr>
              <a:defRPr sz="2275"/>
            </a:lvl1pPr>
          </a:lstStyle>
          <a:p>
            <a:r>
              <a:rPr lang="en-US"/>
              <a:t>Click to add title</a:t>
            </a:r>
            <a:endParaRPr lang="en-US" sz="1463" spc="0"/>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680742"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80807" y="5790580"/>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5" y="179995"/>
            <a:ext cx="1684113" cy="177453"/>
          </a:xfrm>
          <a:prstGeom prst="rect">
            <a:avLst/>
          </a:prstGeom>
        </p:spPr>
        <p:txBody>
          <a:bodyPr vert="horz" lIns="91440" tIns="45720" rIns="91440" bIns="45720" rtlCol="0" anchor="ctr"/>
          <a:lstStyle>
            <a:lvl1pPr algn="l">
              <a:defRPr sz="650">
                <a:solidFill>
                  <a:schemeClr val="accent1"/>
                </a:solidFill>
              </a:defRPr>
            </a:lvl1pPr>
          </a:lstStyle>
          <a:p>
            <a:endParaRPr lang="en-US"/>
          </a:p>
        </p:txBody>
      </p:sp>
    </p:spTree>
    <p:extLst>
      <p:ext uri="{BB962C8B-B14F-4D97-AF65-F5344CB8AC3E}">
        <p14:creationId xmlns:p14="http://schemas.microsoft.com/office/powerpoint/2010/main" val="2088660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3B9CFC-A897-4F54-93C9-8F4E249EB1B1}"/>
              </a:ext>
            </a:extLst>
          </p:cNvPr>
          <p:cNvSpPr/>
          <p:nvPr userDrawn="1"/>
        </p:nvSpPr>
        <p:spPr>
          <a:xfrm>
            <a:off x="0" y="0"/>
            <a:ext cx="990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Box 11">
            <a:hlinkClick r:id="rId12" action="ppaction://hlinksldjump"/>
            <a:extLst>
              <a:ext uri="{FF2B5EF4-FFF2-40B4-BE49-F238E27FC236}">
                <a16:creationId xmlns:a16="http://schemas.microsoft.com/office/drawing/2014/main" id="{A9745024-2D4B-4FB7-86E2-2F73D20C18A2}"/>
              </a:ext>
            </a:extLst>
          </p:cNvPr>
          <p:cNvSpPr txBox="1"/>
          <p:nvPr userDrawn="1">
            <p:custDataLst>
              <p:tags r:id="rId1"/>
            </p:custDataLst>
          </p:nvPr>
        </p:nvSpPr>
        <p:spPr>
          <a:xfrm>
            <a:off x="1677801" y="2448943"/>
            <a:ext cx="7189041" cy="184666"/>
          </a:xfrm>
          <a:prstGeom prst="rect">
            <a:avLst/>
          </a:prstGeom>
          <a:noFill/>
        </p:spPr>
        <p:txBody>
          <a:bodyPr vert="horz" wrap="square" lIns="0" tIns="0" rIns="0" bIns="0" rtlCol="0">
            <a:spAutoFit/>
          </a:bodyPr>
          <a:lstStyle/>
          <a:p>
            <a:r>
              <a:rPr lang="fr-FR" sz="1200" i="1">
                <a:latin typeface="+mn-lt"/>
              </a:rPr>
              <a:t>A</a:t>
            </a:r>
          </a:p>
        </p:txBody>
      </p:sp>
      <p:sp>
        <p:nvSpPr>
          <p:cNvPr id="15" name="TextBox 18">
            <a:hlinkClick r:id="" action="ppaction://noaction"/>
            <a:extLst>
              <a:ext uri="{FF2B5EF4-FFF2-40B4-BE49-F238E27FC236}">
                <a16:creationId xmlns:a16="http://schemas.microsoft.com/office/drawing/2014/main" id="{BB66648B-84A5-45BC-99FC-0F4F9473E7A1}"/>
              </a:ext>
            </a:extLst>
          </p:cNvPr>
          <p:cNvSpPr txBox="1"/>
          <p:nvPr userDrawn="1">
            <p:custDataLst>
              <p:tags r:id="rId2"/>
            </p:custDataLst>
          </p:nvPr>
        </p:nvSpPr>
        <p:spPr>
          <a:xfrm>
            <a:off x="9218489" y="1810247"/>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fr-FR" sz="1800">
                <a:latin typeface="+mn-lt"/>
              </a:rPr>
              <a:t>4</a:t>
            </a:r>
          </a:p>
        </p:txBody>
      </p:sp>
      <p:sp>
        <p:nvSpPr>
          <p:cNvPr id="20" name="TextBox 19">
            <a:hlinkClick r:id="rId13" action="ppaction://hlinksldjump"/>
            <a:extLst>
              <a:ext uri="{FF2B5EF4-FFF2-40B4-BE49-F238E27FC236}">
                <a16:creationId xmlns:a16="http://schemas.microsoft.com/office/drawing/2014/main" id="{B887249E-94D5-4942-83CE-44316FE1E6D8}"/>
              </a:ext>
            </a:extLst>
          </p:cNvPr>
          <p:cNvSpPr txBox="1"/>
          <p:nvPr userDrawn="1">
            <p:custDataLst>
              <p:tags r:id="rId3"/>
            </p:custDataLst>
          </p:nvPr>
        </p:nvSpPr>
        <p:spPr>
          <a:xfrm>
            <a:off x="9053389" y="1975299"/>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b" anchorCtr="0">
            <a:noAutofit/>
          </a:bodyPr>
          <a:lstStyle/>
          <a:p>
            <a:pPr algn="ctr"/>
            <a:r>
              <a:rPr lang="fr-FR" sz="1400">
                <a:latin typeface="+mn-lt"/>
              </a:rPr>
              <a:t>6</a:t>
            </a:r>
          </a:p>
        </p:txBody>
      </p:sp>
      <p:sp>
        <p:nvSpPr>
          <p:cNvPr id="21" name="Rectangle 20">
            <a:extLst>
              <a:ext uri="{FF2B5EF4-FFF2-40B4-BE49-F238E27FC236}">
                <a16:creationId xmlns:a16="http://schemas.microsoft.com/office/drawing/2014/main" id="{F64B798A-4368-48F0-8A7A-D70EE2E6282D}"/>
              </a:ext>
            </a:extLst>
          </p:cNvPr>
          <p:cNvSpPr>
            <a:spLocks/>
          </p:cNvSpPr>
          <p:nvPr userDrawn="1">
            <p:custDataLst>
              <p:tags r:id="rId4"/>
            </p:custDataLst>
          </p:nvPr>
        </p:nvSpPr>
        <p:spPr>
          <a:xfrm>
            <a:off x="420940" y="1557339"/>
            <a:ext cx="5164093" cy="4636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endParaRPr lang="en-GB" sz="1800"/>
          </a:p>
        </p:txBody>
      </p:sp>
      <p:sp>
        <p:nvSpPr>
          <p:cNvPr id="17" name="TextBox 16">
            <a:hlinkClick r:id="rId13" action="ppaction://hlinksldjump"/>
            <a:extLst>
              <a:ext uri="{FF2B5EF4-FFF2-40B4-BE49-F238E27FC236}">
                <a16:creationId xmlns:a16="http://schemas.microsoft.com/office/drawing/2014/main" id="{58D3F265-CED4-44BC-A6CD-D00347498E02}"/>
              </a:ext>
            </a:extLst>
          </p:cNvPr>
          <p:cNvSpPr txBox="1">
            <a:spLocks/>
          </p:cNvSpPr>
          <p:nvPr userDrawn="1">
            <p:custDataLst>
              <p:tags r:id="rId5"/>
            </p:custDataLst>
          </p:nvPr>
        </p:nvSpPr>
        <p:spPr>
          <a:xfrm>
            <a:off x="1266853" y="1794456"/>
            <a:ext cx="4280499" cy="153888"/>
          </a:xfrm>
          <a:prstGeom prst="rect">
            <a:avLst/>
          </a:prstGeom>
          <a:noFill/>
        </p:spPr>
        <p:txBody>
          <a:bodyPr vert="horz" wrap="square" lIns="0" tIns="0" rIns="0" bIns="0" rtlCol="0" anchor="b" anchorCtr="0">
            <a:noAutofit/>
          </a:bodyPr>
          <a:lstStyle/>
          <a:p>
            <a:r>
              <a:rPr lang="fr-FR" sz="1000">
                <a:solidFill>
                  <a:schemeClr val="tx2"/>
                </a:solidFill>
                <a:latin typeface="+mn-lt"/>
              </a:rPr>
              <a:t>A</a:t>
            </a:r>
          </a:p>
        </p:txBody>
      </p:sp>
      <p:sp>
        <p:nvSpPr>
          <p:cNvPr id="19" name="TextBox 18">
            <a:hlinkClick r:id="rId13" action="ppaction://hlinksldjump"/>
            <a:extLst>
              <a:ext uri="{FF2B5EF4-FFF2-40B4-BE49-F238E27FC236}">
                <a16:creationId xmlns:a16="http://schemas.microsoft.com/office/drawing/2014/main" id="{5C189A46-103A-4BB4-81AF-DD91160F13F1}"/>
              </a:ext>
            </a:extLst>
          </p:cNvPr>
          <p:cNvSpPr txBox="1">
            <a:spLocks/>
          </p:cNvSpPr>
          <p:nvPr userDrawn="1">
            <p:custDataLst>
              <p:tags r:id="rId6"/>
            </p:custDataLst>
          </p:nvPr>
        </p:nvSpPr>
        <p:spPr bwMode="auto">
          <a:xfrm>
            <a:off x="926797" y="1796420"/>
            <a:ext cx="273000" cy="151924"/>
          </a:xfrm>
          <a:prstGeom prst="roundRect">
            <a:avLst>
              <a:gd name="adj" fmla="val 0"/>
            </a:avLst>
          </a:prstGeom>
          <a:noFill/>
          <a:effectLst/>
        </p:spPr>
        <p:txBody>
          <a:bodyPr vert="horz" wrap="none" lIns="0" tIns="0" rIns="0" bIns="0" numCol="1" rtlCol="0" anchor="ctr"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1000" b="0" i="0" kern="1200">
                <a:solidFill>
                  <a:schemeClr val="tx2"/>
                </a:solidFill>
                <a:effectLst/>
                <a:latin typeface="+mn-lt"/>
                <a:ea typeface="+mj-ea"/>
                <a:cs typeface="+mj-cs"/>
              </a:rPr>
              <a:t>1.1</a:t>
            </a:r>
          </a:p>
        </p:txBody>
      </p:sp>
      <p:sp>
        <p:nvSpPr>
          <p:cNvPr id="23" name="Text Placeholder 4">
            <a:extLst>
              <a:ext uri="{FF2B5EF4-FFF2-40B4-BE49-F238E27FC236}">
                <a16:creationId xmlns:a16="http://schemas.microsoft.com/office/drawing/2014/main" id="{A3854ABB-893D-447A-8A12-477B7EDDDD4D}"/>
              </a:ext>
            </a:extLst>
          </p:cNvPr>
          <p:cNvSpPr txBox="1">
            <a:spLocks/>
          </p:cNvSpPr>
          <p:nvPr userDrawn="1">
            <p:custDataLst>
              <p:tags r:id="rId7"/>
            </p:custDataLst>
          </p:nvPr>
        </p:nvSpPr>
        <p:spPr bwMode="auto">
          <a:xfrm>
            <a:off x="406797" y="1548884"/>
            <a:ext cx="520000" cy="151924"/>
          </a:xfrm>
          <a:prstGeom prst="roundRect">
            <a:avLst>
              <a:gd name="adj" fmla="val 6411"/>
            </a:avLst>
          </a:prstGeom>
          <a:noFill/>
          <a:effectLst/>
        </p:spPr>
        <p:txBody>
          <a:bodyPr vert="horz" wrap="square" lIns="0" tIns="0" rIns="0" bIns="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fontAlgn="base">
              <a:spcBef>
                <a:spcPct val="20000"/>
              </a:spcBef>
              <a:spcAft>
                <a:spcPct val="0"/>
              </a:spcAft>
              <a:buClr>
                <a:srgbClr val="376092"/>
              </a:buClr>
              <a:buSzPct val="60000"/>
              <a:buFont typeface="Garamond" pitchFamily="18" charset="0"/>
            </a:pPr>
            <a:r>
              <a:rPr lang="fr-FR" sz="1000" b="1" kern="1200">
                <a:solidFill>
                  <a:schemeClr val="tx2"/>
                </a:solidFill>
                <a:effectLst/>
                <a:latin typeface="+mj-lt"/>
                <a:ea typeface="+mj-ea"/>
                <a:cs typeface="+mj-cs"/>
              </a:rPr>
              <a:t>1.</a:t>
            </a:r>
          </a:p>
        </p:txBody>
      </p:sp>
      <p:sp>
        <p:nvSpPr>
          <p:cNvPr id="24" name="ZoneTexte 20">
            <a:extLst>
              <a:ext uri="{FF2B5EF4-FFF2-40B4-BE49-F238E27FC236}">
                <a16:creationId xmlns:a16="http://schemas.microsoft.com/office/drawing/2014/main" id="{35711719-3AB3-4A81-9CCD-588EB607819C}"/>
              </a:ext>
            </a:extLst>
          </p:cNvPr>
          <p:cNvSpPr txBox="1">
            <a:spLocks/>
          </p:cNvSpPr>
          <p:nvPr userDrawn="1">
            <p:custDataLst>
              <p:tags r:id="rId8"/>
            </p:custDataLst>
          </p:nvPr>
        </p:nvSpPr>
        <p:spPr>
          <a:xfrm>
            <a:off x="926797" y="1548884"/>
            <a:ext cx="4620555" cy="151924"/>
          </a:xfrm>
          <a:prstGeom prst="rect">
            <a:avLst/>
          </a:prstGeom>
          <a:noFill/>
        </p:spPr>
        <p:txBody>
          <a:bodyPr vert="horz"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000" b="1">
                <a:solidFill>
                  <a:schemeClr val="tx2"/>
                </a:solidFill>
                <a:latin typeface="+mn-lt"/>
              </a:rPr>
              <a:t>A</a:t>
            </a:r>
          </a:p>
        </p:txBody>
      </p:sp>
      <p:sp>
        <p:nvSpPr>
          <p:cNvPr id="25" name="TextBox 27">
            <a:hlinkClick r:id="rId12" action="ppaction://hlinksldjump"/>
            <a:extLst>
              <a:ext uri="{FF2B5EF4-FFF2-40B4-BE49-F238E27FC236}">
                <a16:creationId xmlns:a16="http://schemas.microsoft.com/office/drawing/2014/main" id="{C1028B3D-C8C7-463A-A6F5-4D6554752A87}"/>
              </a:ext>
            </a:extLst>
          </p:cNvPr>
          <p:cNvSpPr txBox="1">
            <a:spLocks/>
          </p:cNvSpPr>
          <p:nvPr userDrawn="1">
            <p:custDataLst>
              <p:tags r:id="rId9"/>
            </p:custDataLst>
          </p:nvPr>
        </p:nvSpPr>
        <p:spPr>
          <a:xfrm>
            <a:off x="3984364" y="1020685"/>
            <a:ext cx="299041" cy="13531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800">
                <a:latin typeface="+mn-lt"/>
              </a:rPr>
              <a:t>2</a:t>
            </a:r>
          </a:p>
        </p:txBody>
      </p:sp>
      <p:sp>
        <p:nvSpPr>
          <p:cNvPr id="2" name="Rectangle 1">
            <a:extLst>
              <a:ext uri="{FF2B5EF4-FFF2-40B4-BE49-F238E27FC236}">
                <a16:creationId xmlns:a16="http://schemas.microsoft.com/office/drawing/2014/main" id="{F0C51563-1486-55E5-7231-3D587630ED15}"/>
              </a:ext>
            </a:extLst>
          </p:cNvPr>
          <p:cNvSpPr/>
          <p:nvPr userDrawn="1">
            <p:custDataLst>
              <p:tags r:id="rId10"/>
            </p:custDataLst>
          </p:nvPr>
        </p:nvSpPr>
        <p:spPr>
          <a:xfrm>
            <a:off x="0" y="0"/>
            <a:ext cx="9906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76097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TextBox 11">
            <a:hlinkClick r:id="rId12" action="ppaction://hlinksldjump"/>
            <a:extLst>
              <a:ext uri="{FF2B5EF4-FFF2-40B4-BE49-F238E27FC236}">
                <a16:creationId xmlns:a16="http://schemas.microsoft.com/office/drawing/2014/main" id="{47CEA13D-C1E9-4B90-BDB3-CE5DC78FEFF9}"/>
              </a:ext>
            </a:extLst>
          </p:cNvPr>
          <p:cNvSpPr txBox="1">
            <a:spLocks/>
          </p:cNvSpPr>
          <p:nvPr userDrawn="1">
            <p:custDataLst>
              <p:tags r:id="rId1"/>
            </p:custDataLst>
          </p:nvPr>
        </p:nvSpPr>
        <p:spPr>
          <a:xfrm>
            <a:off x="1572624" y="1700214"/>
            <a:ext cx="7912436" cy="615553"/>
          </a:xfrm>
          <a:prstGeom prst="rect">
            <a:avLst/>
          </a:prstGeom>
          <a:noFill/>
        </p:spPr>
        <p:txBody>
          <a:bodyPr vert="horz" wrap="square" lIns="0" tIns="0" rIns="0" bIns="0" rtlCol="0">
            <a:noAutofit/>
          </a:bodyPr>
          <a:lstStyle>
            <a:defPPr>
              <a:defRPr lang="en-US"/>
            </a:defPPr>
            <a:lvl1pPr lvl="0">
              <a:defRPr sz="4000">
                <a:solidFill>
                  <a:schemeClr val="bg1"/>
                </a:solidFill>
                <a:latin typeface="Nunito Sans ExtraBold" pitchFamily="2" charset="0"/>
              </a:defRPr>
            </a:lvl1pPr>
          </a:lstStyle>
          <a:p>
            <a:pPr lvl="0"/>
            <a:r>
              <a:rPr lang="fr-FR" sz="4000">
                <a:solidFill>
                  <a:schemeClr val="tx2"/>
                </a:solidFill>
                <a:latin typeface="Nunito Sans ExtraBold" pitchFamily="2" charset="0"/>
              </a:rPr>
              <a:t>A</a:t>
            </a:r>
          </a:p>
        </p:txBody>
      </p:sp>
      <p:sp>
        <p:nvSpPr>
          <p:cNvPr id="14" name="TextBox 13">
            <a:hlinkClick r:id="rId13" action="ppaction://hlinksldjump"/>
            <a:extLst>
              <a:ext uri="{FF2B5EF4-FFF2-40B4-BE49-F238E27FC236}">
                <a16:creationId xmlns:a16="http://schemas.microsoft.com/office/drawing/2014/main" id="{EE795A31-3878-4B44-8157-DCD6EAEA2566}"/>
              </a:ext>
            </a:extLst>
          </p:cNvPr>
          <p:cNvSpPr txBox="1"/>
          <p:nvPr userDrawn="1">
            <p:custDataLst>
              <p:tags r:id="rId2"/>
            </p:custDataLst>
          </p:nvPr>
        </p:nvSpPr>
        <p:spPr>
          <a:xfrm>
            <a:off x="1473395" y="1729635"/>
            <a:ext cx="7786536" cy="615553"/>
          </a:xfrm>
          <a:prstGeom prst="rect">
            <a:avLst/>
          </a:prstGeom>
          <a:noFill/>
        </p:spPr>
        <p:txBody>
          <a:bodyPr vert="horz" wrap="square" lIns="0" tIns="0" rIns="0" bIns="0" rtlCol="0" anchor="b" anchorCtr="0">
            <a:spAutoFit/>
          </a:bodyPr>
          <a:lstStyle/>
          <a:p>
            <a:r>
              <a:rPr lang="fr-FR" sz="4000">
                <a:solidFill>
                  <a:schemeClr val="tx2"/>
                </a:solidFill>
                <a:latin typeface="Nunito Sans ExtraBold" pitchFamily="2" charset="0"/>
              </a:rPr>
              <a:t>A</a:t>
            </a:r>
          </a:p>
        </p:txBody>
      </p:sp>
      <p:sp>
        <p:nvSpPr>
          <p:cNvPr id="15" name="TextBox 14">
            <a:hlinkClick r:id="rId13" action="ppaction://hlinksldjump"/>
            <a:extLst>
              <a:ext uri="{FF2B5EF4-FFF2-40B4-BE49-F238E27FC236}">
                <a16:creationId xmlns:a16="http://schemas.microsoft.com/office/drawing/2014/main" id="{0237F2CD-D34C-4900-B0E4-4FE4F18EB4ED}"/>
              </a:ext>
            </a:extLst>
          </p:cNvPr>
          <p:cNvSpPr txBox="1"/>
          <p:nvPr userDrawn="1">
            <p:custDataLst>
              <p:tags r:id="rId3"/>
            </p:custDataLst>
          </p:nvPr>
        </p:nvSpPr>
        <p:spPr bwMode="auto">
          <a:xfrm>
            <a:off x="1081770" y="2129743"/>
            <a:ext cx="273000" cy="252000"/>
          </a:xfrm>
          <a:prstGeom prst="roundRect">
            <a:avLst>
              <a:gd name="adj" fmla="val 6411"/>
            </a:avLst>
          </a:prstGeom>
          <a:noFill/>
          <a:effectLst/>
        </p:spPr>
        <p:txBody>
          <a:bodyPr vert="horz" wrap="none" lIns="216000" tIns="45720" rIns="216000" bIns="45720" numCol="1" rtlCol="0" anchor="ctr" anchorCtr="0" compatLnSpc="1">
            <a:prstTxWarp prst="textNoShape">
              <a:avLst/>
            </a:prstTxWarp>
            <a:noAutofit/>
          </a:bodyPr>
          <a:lstStyle/>
          <a:p>
            <a:pPr algn="ctr" rtl="0" fontAlgn="base">
              <a:spcBef>
                <a:spcPct val="20000"/>
              </a:spcBef>
              <a:spcAft>
                <a:spcPct val="0"/>
              </a:spcAft>
              <a:buClr>
                <a:srgbClr val="376092"/>
              </a:buClr>
              <a:buSzPct val="60000"/>
              <a:buFont typeface="Garamond" pitchFamily="18" charset="0"/>
            </a:pPr>
            <a:r>
              <a:rPr lang="fr-FR" sz="4000" b="1" i="1" kern="1200">
                <a:solidFill>
                  <a:schemeClr val="tx2"/>
                </a:solidFill>
                <a:effectLst/>
                <a:latin typeface="Nunito Sans ExtraBold" pitchFamily="2" charset="0"/>
                <a:ea typeface="+mj-ea"/>
                <a:cs typeface="+mj-cs"/>
              </a:rPr>
              <a:t>1.1</a:t>
            </a:r>
          </a:p>
        </p:txBody>
      </p:sp>
      <p:sp>
        <p:nvSpPr>
          <p:cNvPr id="17" name="TextBox 16">
            <a:hlinkClick r:id="rId13" action="ppaction://hlinksldjump"/>
            <a:extLst>
              <a:ext uri="{FF2B5EF4-FFF2-40B4-BE49-F238E27FC236}">
                <a16:creationId xmlns:a16="http://schemas.microsoft.com/office/drawing/2014/main" id="{226ABF56-55E3-4F5D-A379-E0086FEE05C6}"/>
              </a:ext>
            </a:extLst>
          </p:cNvPr>
          <p:cNvSpPr txBox="1"/>
          <p:nvPr userDrawn="1">
            <p:custDataLst>
              <p:tags r:id="rId4"/>
            </p:custDataLst>
          </p:nvPr>
        </p:nvSpPr>
        <p:spPr>
          <a:xfrm>
            <a:off x="9053389" y="1975299"/>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b" anchorCtr="0">
            <a:noAutofit/>
          </a:bodyPr>
          <a:lstStyle/>
          <a:p>
            <a:pPr algn="ctr"/>
            <a:r>
              <a:rPr lang="fr-FR" sz="4000">
                <a:solidFill>
                  <a:schemeClr val="tx2"/>
                </a:solidFill>
                <a:latin typeface="Nunito Sans ExtraBold" pitchFamily="2" charset="0"/>
              </a:rPr>
              <a:t>6</a:t>
            </a:r>
          </a:p>
        </p:txBody>
      </p:sp>
      <p:sp>
        <p:nvSpPr>
          <p:cNvPr id="19" name="Rectangle 18">
            <a:extLst>
              <a:ext uri="{FF2B5EF4-FFF2-40B4-BE49-F238E27FC236}">
                <a16:creationId xmlns:a16="http://schemas.microsoft.com/office/drawing/2014/main" id="{6BCE806F-D456-484B-AC16-CA3B814E9C48}"/>
              </a:ext>
            </a:extLst>
          </p:cNvPr>
          <p:cNvSpPr/>
          <p:nvPr userDrawn="1">
            <p:custDataLst>
              <p:tags r:id="rId5"/>
            </p:custDataLst>
          </p:nvPr>
        </p:nvSpPr>
        <p:spPr>
          <a:xfrm>
            <a:off x="719038" y="1700213"/>
            <a:ext cx="8766022" cy="3380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sp>
        <p:nvSpPr>
          <p:cNvPr id="20" name="Text Placeholder 9">
            <a:extLst>
              <a:ext uri="{FF2B5EF4-FFF2-40B4-BE49-F238E27FC236}">
                <a16:creationId xmlns:a16="http://schemas.microsoft.com/office/drawing/2014/main" id="{86AB9595-3502-416B-934B-5C4506C94385}"/>
              </a:ext>
            </a:extLst>
          </p:cNvPr>
          <p:cNvSpPr txBox="1">
            <a:spLocks/>
          </p:cNvSpPr>
          <p:nvPr userDrawn="1">
            <p:custDataLst>
              <p:tags r:id="rId6"/>
            </p:custDataLst>
          </p:nvPr>
        </p:nvSpPr>
        <p:spPr>
          <a:xfrm>
            <a:off x="719038" y="1700213"/>
            <a:ext cx="853586" cy="648667"/>
          </a:xfrm>
          <a:prstGeom prst="rect">
            <a:avLst/>
          </a:prstGeom>
          <a:noFill/>
        </p:spPr>
        <p:txBody>
          <a:bodyPr vert="horz" wrap="square" lIns="0" tIns="0" rIns="0" bIns="0" rtlCol="0">
            <a:noAutofit/>
          </a:bodyPr>
          <a:lstStyle>
            <a:defPPr>
              <a:defRPr lang="en-US"/>
            </a:defPPr>
            <a:lvl1pPr>
              <a:defRPr sz="4000">
                <a:solidFill>
                  <a:schemeClr val="bg1"/>
                </a:solidFill>
                <a:latin typeface="Nunito Sans ExtraBold"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GB" sz="4000">
                <a:solidFill>
                  <a:schemeClr val="tx2"/>
                </a:solidFill>
                <a:latin typeface="Nunito Sans ExtraBold" pitchFamily="2" charset="0"/>
              </a:rPr>
              <a:t>1</a:t>
            </a:r>
          </a:p>
        </p:txBody>
      </p:sp>
      <p:sp>
        <p:nvSpPr>
          <p:cNvPr id="21" name="TextBox 28">
            <a:hlinkClick r:id="" action="ppaction://noaction"/>
            <a:extLst>
              <a:ext uri="{FF2B5EF4-FFF2-40B4-BE49-F238E27FC236}">
                <a16:creationId xmlns:a16="http://schemas.microsoft.com/office/drawing/2014/main" id="{B5A321DA-21CD-4350-B7CC-C471D8C01B83}"/>
              </a:ext>
            </a:extLst>
          </p:cNvPr>
          <p:cNvSpPr txBox="1"/>
          <p:nvPr userDrawn="1">
            <p:custDataLst>
              <p:tags r:id="rId7"/>
            </p:custDataLst>
          </p:nvPr>
        </p:nvSpPr>
        <p:spPr>
          <a:xfrm>
            <a:off x="0" y="1"/>
            <a:ext cx="0" cy="138499"/>
          </a:xfrm>
          <a:prstGeom prst="rect">
            <a:avLst/>
          </a:prstGeom>
          <a:noFill/>
        </p:spPr>
        <p:txBody>
          <a:bodyPr vert="horz" wrap="square"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100">
              <a:noFill/>
              <a:latin typeface="+mn-lt"/>
            </a:endParaRPr>
          </a:p>
        </p:txBody>
      </p:sp>
      <p:sp>
        <p:nvSpPr>
          <p:cNvPr id="23" name="Title 7">
            <a:extLst>
              <a:ext uri="{FF2B5EF4-FFF2-40B4-BE49-F238E27FC236}">
                <a16:creationId xmlns:a16="http://schemas.microsoft.com/office/drawing/2014/main" id="{728F4A43-EC72-4024-9C24-D4EAA5061931}"/>
              </a:ext>
            </a:extLst>
          </p:cNvPr>
          <p:cNvSpPr txBox="1">
            <a:spLocks/>
          </p:cNvSpPr>
          <p:nvPr userDrawn="1">
            <p:custDataLst>
              <p:tags r:id="rId8"/>
            </p:custDataLst>
          </p:nvPr>
        </p:nvSpPr>
        <p:spPr>
          <a:xfrm>
            <a:off x="1572624" y="1700213"/>
            <a:ext cx="7912436" cy="648667"/>
          </a:xfrm>
          <a:prstGeom prst="rect">
            <a:avLst/>
          </a:prstGeom>
          <a:noFill/>
        </p:spPr>
        <p:txBody>
          <a:bodyPr vert="horz" wrap="square" lIns="0" tIns="0" rIns="0" bIns="0" rtlCol="0">
            <a:noAutofit/>
          </a:bodyPr>
          <a:lstStyle>
            <a:defPPr>
              <a:defRPr lang="en-US"/>
            </a:defPPr>
            <a:lvl1pPr>
              <a:defRPr sz="4000">
                <a:solidFill>
                  <a:schemeClr val="bg1"/>
                </a:solidFill>
                <a:latin typeface="Nunito Sans ExtraBold" pitchFamily="2" charset="0"/>
              </a:defRPr>
            </a:lvl1pPr>
          </a:lstStyle>
          <a:p>
            <a:pPr lvl="0"/>
            <a:r>
              <a:rPr lang="en-GB" sz="4000">
                <a:solidFill>
                  <a:schemeClr val="tx2"/>
                </a:solidFill>
                <a:latin typeface="Nunito Sans ExtraBold" pitchFamily="2" charset="0"/>
              </a:rPr>
              <a:t>A</a:t>
            </a:r>
          </a:p>
        </p:txBody>
      </p:sp>
      <p:sp>
        <p:nvSpPr>
          <p:cNvPr id="22" name="Text Placeholder 9">
            <a:extLst>
              <a:ext uri="{FF2B5EF4-FFF2-40B4-BE49-F238E27FC236}">
                <a16:creationId xmlns:a16="http://schemas.microsoft.com/office/drawing/2014/main" id="{A2250E2A-893D-4B1B-AFB8-185AEDE0301D}"/>
              </a:ext>
            </a:extLst>
          </p:cNvPr>
          <p:cNvSpPr txBox="1">
            <a:spLocks/>
          </p:cNvSpPr>
          <p:nvPr userDrawn="1">
            <p:custDataLst>
              <p:tags r:id="rId9"/>
            </p:custDataLst>
          </p:nvPr>
        </p:nvSpPr>
        <p:spPr>
          <a:xfrm>
            <a:off x="719038" y="1700213"/>
            <a:ext cx="853586" cy="648667"/>
          </a:xfrm>
          <a:prstGeom prst="rect">
            <a:avLst/>
          </a:prstGeom>
          <a:noFill/>
        </p:spPr>
        <p:txBody>
          <a:bodyPr vert="horz" wrap="square" lIns="0" tIns="0" rIns="0" bIns="0" rtlCol="0">
            <a:noAutofit/>
          </a:bodyPr>
          <a:lstStyle>
            <a:defPPr>
              <a:defRPr lang="en-US"/>
            </a:defPPr>
            <a:lvl1pPr lvl="0">
              <a:defRPr sz="4000">
                <a:solidFill>
                  <a:schemeClr val="bg1"/>
                </a:solidFill>
                <a:latin typeface="Nunito Sans ExtraBold"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GB" sz="4000">
                <a:solidFill>
                  <a:schemeClr val="tx2"/>
                </a:solidFill>
                <a:latin typeface="Nunito Sans ExtraBold" pitchFamily="2" charset="0"/>
              </a:rPr>
              <a:t>1</a:t>
            </a:r>
          </a:p>
        </p:txBody>
      </p:sp>
      <p:sp>
        <p:nvSpPr>
          <p:cNvPr id="2" name="Rectangle 1">
            <a:extLst>
              <a:ext uri="{FF2B5EF4-FFF2-40B4-BE49-F238E27FC236}">
                <a16:creationId xmlns:a16="http://schemas.microsoft.com/office/drawing/2014/main" id="{F403ABF8-2C3A-FE15-1592-1A2665911E7A}"/>
              </a:ext>
            </a:extLst>
          </p:cNvPr>
          <p:cNvSpPr/>
          <p:nvPr userDrawn="1">
            <p:custDataLst>
              <p:tags r:id="rId10"/>
            </p:custDataLst>
          </p:nvPr>
        </p:nvSpPr>
        <p:spPr>
          <a:xfrm>
            <a:off x="0" y="0"/>
            <a:ext cx="9906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1722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863D4F5B-D7A0-4D8C-BF36-FFE8DC855716}"/>
              </a:ext>
            </a:extLst>
          </p:cNvPr>
          <p:cNvSpPr txBox="1">
            <a:spLocks/>
          </p:cNvSpPr>
          <p:nvPr userDrawn="1">
            <p:custDataLst>
              <p:tags r:id="rId1"/>
            </p:custDataLst>
          </p:nvPr>
        </p:nvSpPr>
        <p:spPr bwMode="auto">
          <a:xfrm>
            <a:off x="291778" y="1637331"/>
            <a:ext cx="3783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2"/>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rtl="0" fontAlgn="base">
              <a:spcBef>
                <a:spcPct val="20000"/>
              </a:spcBef>
              <a:spcAft>
                <a:spcPct val="0"/>
              </a:spcAft>
              <a:buClr>
                <a:srgbClr val="376092"/>
              </a:buClr>
              <a:buSzPct val="60000"/>
              <a:buFont typeface="Garamond" pitchFamily="18" charset="0"/>
            </a:pPr>
            <a:r>
              <a:rPr lang="fr-FR" sz="1400" b="1" kern="1200">
                <a:solidFill>
                  <a:schemeClr val="tx1"/>
                </a:solidFill>
                <a:effectLst/>
                <a:latin typeface="+mn-lt"/>
                <a:ea typeface="+mj-ea"/>
                <a:cs typeface="+mj-cs"/>
              </a:rPr>
              <a:t>1</a:t>
            </a:r>
          </a:p>
        </p:txBody>
      </p:sp>
      <p:sp>
        <p:nvSpPr>
          <p:cNvPr id="13" name="ZoneTexte 20">
            <a:extLst>
              <a:ext uri="{FF2B5EF4-FFF2-40B4-BE49-F238E27FC236}">
                <a16:creationId xmlns:a16="http://schemas.microsoft.com/office/drawing/2014/main" id="{C9768270-0626-4B52-9FD4-FB230C8B932A}"/>
              </a:ext>
            </a:extLst>
          </p:cNvPr>
          <p:cNvSpPr txBox="1"/>
          <p:nvPr userDrawn="1">
            <p:custDataLst>
              <p:tags r:id="rId2"/>
            </p:custDataLst>
          </p:nvPr>
        </p:nvSpPr>
        <p:spPr>
          <a:xfrm>
            <a:off x="1081771" y="1600981"/>
            <a:ext cx="7785072" cy="349702"/>
          </a:xfrm>
          <a:prstGeom prst="rect">
            <a:avLst/>
          </a:prstGeom>
          <a:noFill/>
        </p:spPr>
        <p:txBody>
          <a:bodyPr vert="horz" wrap="square" lIns="0" tIns="36000" rIns="0" bIns="36000" rtlCol="0" anchor="ctr" anchorCtr="0">
            <a:spAutoFit/>
          </a:bodyPr>
          <a:lstStyle/>
          <a:p>
            <a:r>
              <a:rPr lang="fr-FR" sz="1800" b="1">
                <a:solidFill>
                  <a:schemeClr val="tx1">
                    <a:lumMod val="65000"/>
                    <a:lumOff val="35000"/>
                  </a:schemeClr>
                </a:solidFill>
                <a:latin typeface="+mn-lt"/>
              </a:rPr>
              <a:t>A</a:t>
            </a:r>
          </a:p>
        </p:txBody>
      </p:sp>
      <p:sp>
        <p:nvSpPr>
          <p:cNvPr id="14" name="Rectangle 13">
            <a:extLst>
              <a:ext uri="{FF2B5EF4-FFF2-40B4-BE49-F238E27FC236}">
                <a16:creationId xmlns:a16="http://schemas.microsoft.com/office/drawing/2014/main" id="{3B74B850-95C3-41F8-8D9D-E6793F1802E6}"/>
              </a:ext>
            </a:extLst>
          </p:cNvPr>
          <p:cNvSpPr/>
          <p:nvPr userDrawn="1">
            <p:custDataLst>
              <p:tags r:id="rId3"/>
            </p:custDataLst>
          </p:nvPr>
        </p:nvSpPr>
        <p:spPr>
          <a:xfrm>
            <a:off x="294821" y="1643743"/>
            <a:ext cx="92456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Box 14">
            <a:hlinkClick r:id="rId13" action="ppaction://hlinksldjump"/>
            <a:extLst>
              <a:ext uri="{FF2B5EF4-FFF2-40B4-BE49-F238E27FC236}">
                <a16:creationId xmlns:a16="http://schemas.microsoft.com/office/drawing/2014/main" id="{02F3542D-391E-41CF-8717-0D56A1B2C49F}"/>
              </a:ext>
            </a:extLst>
          </p:cNvPr>
          <p:cNvSpPr txBox="1"/>
          <p:nvPr userDrawn="1">
            <p:custDataLst>
              <p:tags r:id="rId4"/>
            </p:custDataLst>
          </p:nvPr>
        </p:nvSpPr>
        <p:spPr>
          <a:xfrm>
            <a:off x="9053389" y="1623557"/>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800">
                <a:latin typeface="+mn-lt"/>
              </a:rPr>
              <a:t>2</a:t>
            </a:r>
          </a:p>
        </p:txBody>
      </p:sp>
      <p:sp>
        <p:nvSpPr>
          <p:cNvPr id="16" name="TextBox 15">
            <a:hlinkClick r:id="" action="ppaction://noaction"/>
            <a:extLst>
              <a:ext uri="{FF2B5EF4-FFF2-40B4-BE49-F238E27FC236}">
                <a16:creationId xmlns:a16="http://schemas.microsoft.com/office/drawing/2014/main" id="{C8D8D332-AADF-4309-868A-5A21351F0BD9}"/>
              </a:ext>
            </a:extLst>
          </p:cNvPr>
          <p:cNvSpPr txBox="1"/>
          <p:nvPr userDrawn="1">
            <p:custDataLst>
              <p:tags r:id="rId5"/>
            </p:custDataLst>
          </p:nvPr>
        </p:nvSpPr>
        <p:spPr>
          <a:xfrm>
            <a:off x="9053389" y="1975299"/>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b" anchorCtr="0">
            <a:noAutofit/>
          </a:bodyPr>
          <a:lstStyle/>
          <a:p>
            <a:pPr algn="ctr"/>
            <a:r>
              <a:rPr lang="en-GB" sz="1400">
                <a:latin typeface="+mn-lt"/>
              </a:rPr>
              <a:t>4</a:t>
            </a:r>
          </a:p>
        </p:txBody>
      </p:sp>
      <p:sp>
        <p:nvSpPr>
          <p:cNvPr id="17" name="TextBox 16">
            <a:hlinkClick r:id="rId13" action="ppaction://hlinksldjump"/>
            <a:extLst>
              <a:ext uri="{FF2B5EF4-FFF2-40B4-BE49-F238E27FC236}">
                <a16:creationId xmlns:a16="http://schemas.microsoft.com/office/drawing/2014/main" id="{F8D55D44-05A2-4F1E-9EC8-66476219F028}"/>
              </a:ext>
            </a:extLst>
          </p:cNvPr>
          <p:cNvSpPr txBox="1"/>
          <p:nvPr userDrawn="1">
            <p:custDataLst>
              <p:tags r:id="rId6"/>
            </p:custDataLst>
          </p:nvPr>
        </p:nvSpPr>
        <p:spPr>
          <a:xfrm>
            <a:off x="1473395" y="2412943"/>
            <a:ext cx="7393447" cy="184666"/>
          </a:xfrm>
          <a:prstGeom prst="rect">
            <a:avLst/>
          </a:prstGeom>
          <a:noFill/>
        </p:spPr>
        <p:txBody>
          <a:bodyPr vert="horz" wrap="square" lIns="0" tIns="0" rIns="0" bIns="0" rtlCol="0">
            <a:spAutoFit/>
          </a:bodyPr>
          <a:lstStyle/>
          <a:p>
            <a:r>
              <a:rPr lang="en-GB" sz="1200" i="1">
                <a:latin typeface="+mn-lt"/>
              </a:rPr>
              <a:t>A</a:t>
            </a:r>
          </a:p>
        </p:txBody>
      </p:sp>
      <p:sp>
        <p:nvSpPr>
          <p:cNvPr id="18" name="TextBox 17">
            <a:hlinkClick r:id="" action="ppaction://noaction"/>
            <a:extLst>
              <a:ext uri="{FF2B5EF4-FFF2-40B4-BE49-F238E27FC236}">
                <a16:creationId xmlns:a16="http://schemas.microsoft.com/office/drawing/2014/main" id="{7AFFA226-EFE6-4C3F-A381-16D1C723DA95}"/>
              </a:ext>
            </a:extLst>
          </p:cNvPr>
          <p:cNvSpPr txBox="1"/>
          <p:nvPr userDrawn="1">
            <p:custDataLst>
              <p:tags r:id="rId7"/>
            </p:custDataLst>
          </p:nvPr>
        </p:nvSpPr>
        <p:spPr>
          <a:xfrm>
            <a:off x="9218489" y="2127699"/>
            <a:ext cx="299041"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b" anchorCtr="0">
            <a:noAutofit/>
          </a:bodyPr>
          <a:lstStyle/>
          <a:p>
            <a:pPr algn="ctr"/>
            <a:r>
              <a:rPr lang="en-GB" sz="1400">
                <a:latin typeface="+mn-lt"/>
              </a:rPr>
              <a:t>4</a:t>
            </a:r>
          </a:p>
        </p:txBody>
      </p:sp>
      <p:sp>
        <p:nvSpPr>
          <p:cNvPr id="19" name="TextBox 18">
            <a:hlinkClick r:id="" action="ppaction://noaction"/>
            <a:extLst>
              <a:ext uri="{FF2B5EF4-FFF2-40B4-BE49-F238E27FC236}">
                <a16:creationId xmlns:a16="http://schemas.microsoft.com/office/drawing/2014/main" id="{909CD9D5-518C-4E4D-8F32-A7B11216CADA}"/>
              </a:ext>
            </a:extLst>
          </p:cNvPr>
          <p:cNvSpPr txBox="1"/>
          <p:nvPr userDrawn="1">
            <p:custDataLst>
              <p:tags r:id="rId8"/>
            </p:custDataLst>
          </p:nvPr>
        </p:nvSpPr>
        <p:spPr bwMode="auto">
          <a:xfrm>
            <a:off x="1081770" y="2129743"/>
            <a:ext cx="273000" cy="252000"/>
          </a:xfrm>
          <a:prstGeom prst="roundRect">
            <a:avLst>
              <a:gd name="adj" fmla="val 6411"/>
            </a:avLst>
          </a:prstGeom>
          <a:noFill/>
          <a:effectLst/>
        </p:spPr>
        <p:txBody>
          <a:bodyPr vert="horz" wrap="none" lIns="216000" tIns="45720" rIns="216000" bIns="45720" numCol="1" rtlCol="0" anchor="ctr" anchorCtr="0" compatLnSpc="1">
            <a:prstTxWarp prst="textNoShape">
              <a:avLst/>
            </a:prstTxWarp>
            <a:noAutofit/>
          </a:bodyPr>
          <a:lstStyle/>
          <a:p>
            <a:pPr algn="ctr" rtl="0" fontAlgn="base">
              <a:spcBef>
                <a:spcPct val="20000"/>
              </a:spcBef>
              <a:spcAft>
                <a:spcPct val="0"/>
              </a:spcAft>
              <a:buClr>
                <a:srgbClr val="376092"/>
              </a:buClr>
              <a:buSzPct val="60000"/>
              <a:buFont typeface="Garamond" pitchFamily="18" charset="0"/>
            </a:pPr>
            <a:r>
              <a:rPr lang="en-GB" sz="1000" b="1" i="1" kern="1200">
                <a:solidFill>
                  <a:schemeClr val="tx1"/>
                </a:solidFill>
                <a:effectLst/>
                <a:latin typeface="+mn-lt"/>
                <a:ea typeface="+mj-ea"/>
                <a:cs typeface="+mj-cs"/>
              </a:rPr>
              <a:t>1.1</a:t>
            </a:r>
          </a:p>
        </p:txBody>
      </p:sp>
      <p:sp>
        <p:nvSpPr>
          <p:cNvPr id="20" name="TextBox 19">
            <a:hlinkClick r:id="" action="ppaction://noaction"/>
            <a:extLst>
              <a:ext uri="{FF2B5EF4-FFF2-40B4-BE49-F238E27FC236}">
                <a16:creationId xmlns:a16="http://schemas.microsoft.com/office/drawing/2014/main" id="{55164DBE-EFAA-4634-9B38-4A332675B4D8}"/>
              </a:ext>
            </a:extLst>
          </p:cNvPr>
          <p:cNvSpPr txBox="1"/>
          <p:nvPr userDrawn="1">
            <p:custDataLst>
              <p:tags r:id="rId9"/>
            </p:custDataLst>
          </p:nvPr>
        </p:nvSpPr>
        <p:spPr>
          <a:xfrm>
            <a:off x="1473395" y="2129743"/>
            <a:ext cx="7393447" cy="215444"/>
          </a:xfrm>
          <a:prstGeom prst="rect">
            <a:avLst/>
          </a:prstGeom>
          <a:noFill/>
        </p:spPr>
        <p:txBody>
          <a:bodyPr vert="horz" wrap="square" lIns="0" tIns="0" rIns="0" bIns="0" rtlCol="0" anchor="b" anchorCtr="0">
            <a:spAutoFit/>
          </a:bodyPr>
          <a:lstStyle/>
          <a:p>
            <a:r>
              <a:rPr lang="en-GB" sz="1400">
                <a:solidFill>
                  <a:srgbClr val="404040"/>
                </a:solidFill>
                <a:latin typeface="+mn-lt"/>
              </a:rPr>
              <a:t>A</a:t>
            </a:r>
          </a:p>
        </p:txBody>
      </p:sp>
      <p:sp>
        <p:nvSpPr>
          <p:cNvPr id="21" name="Rectangle 20">
            <a:extLst>
              <a:ext uri="{FF2B5EF4-FFF2-40B4-BE49-F238E27FC236}">
                <a16:creationId xmlns:a16="http://schemas.microsoft.com/office/drawing/2014/main" id="{2023FB87-270E-41F7-8AFB-F1F8348BBC70}"/>
              </a:ext>
            </a:extLst>
          </p:cNvPr>
          <p:cNvSpPr/>
          <p:nvPr userDrawn="1"/>
        </p:nvSpPr>
        <p:spPr>
          <a:xfrm>
            <a:off x="0" y="0"/>
            <a:ext cx="990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a16="http://schemas.microsoft.com/office/drawing/2014/main" id="{E962AC94-0474-941C-F4F3-551A62B0B8A8}"/>
              </a:ext>
            </a:extLst>
          </p:cNvPr>
          <p:cNvSpPr/>
          <p:nvPr userDrawn="1">
            <p:custDataLst>
              <p:tags r:id="rId10"/>
            </p:custDataLst>
          </p:nvPr>
        </p:nvSpPr>
        <p:spPr>
          <a:xfrm>
            <a:off x="0" y="0"/>
            <a:ext cx="9906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623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3" name="Text Placeholder 2">
            <a:extLst>
              <a:ext uri="{FF2B5EF4-FFF2-40B4-BE49-F238E27FC236}">
                <a16:creationId xmlns:a16="http://schemas.microsoft.com/office/drawing/2014/main" id="{B4897EC7-AC6F-C945-9F7D-33A6E9E9F46C}"/>
              </a:ext>
            </a:extLst>
          </p:cNvPr>
          <p:cNvSpPr>
            <a:spLocks noGrp="1"/>
          </p:cNvSpPr>
          <p:nvPr>
            <p:ph type="body" sz="quarter" idx="14" hasCustomPrompt="1"/>
          </p:nvPr>
        </p:nvSpPr>
        <p:spPr>
          <a:xfrm>
            <a:off x="329827" y="4185174"/>
            <a:ext cx="4142979" cy="1752600"/>
          </a:xfrm>
          <a:prstGeom prst="rect">
            <a:avLst/>
          </a:prstGeom>
        </p:spPr>
        <p:txBody>
          <a:bodyPr numCol="1"/>
          <a:lstStyle>
            <a:lvl1pPr>
              <a:defRPr sz="1600"/>
            </a:lvl1pPr>
          </a:lstStyle>
          <a:p>
            <a:pPr fontAlgn="base"/>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Phasellus</a:t>
            </a:r>
            <a:r>
              <a:rPr lang="en-US"/>
              <a:t> </a:t>
            </a:r>
            <a:r>
              <a:rPr lang="en-US" err="1"/>
              <a:t>hendrerit</a:t>
            </a:r>
            <a:r>
              <a:rPr lang="en-US"/>
              <a:t>.</a:t>
            </a:r>
          </a:p>
        </p:txBody>
      </p:sp>
      <p:sp>
        <p:nvSpPr>
          <p:cNvPr id="32" name="Text Placeholder 2">
            <a:extLst>
              <a:ext uri="{FF2B5EF4-FFF2-40B4-BE49-F238E27FC236}">
                <a16:creationId xmlns:a16="http://schemas.microsoft.com/office/drawing/2014/main" id="{9050AF2A-F561-6842-B4BD-722D3B9D40C9}"/>
              </a:ext>
            </a:extLst>
          </p:cNvPr>
          <p:cNvSpPr>
            <a:spLocks noGrp="1"/>
          </p:cNvSpPr>
          <p:nvPr>
            <p:ph type="body" sz="quarter" idx="15" hasCustomPrompt="1"/>
          </p:nvPr>
        </p:nvSpPr>
        <p:spPr>
          <a:xfrm>
            <a:off x="4785505" y="1576266"/>
            <a:ext cx="4165263" cy="1752600"/>
          </a:xfrm>
          <a:prstGeom prst="rect">
            <a:avLst/>
          </a:prstGeom>
        </p:spPr>
        <p:txBody>
          <a:bodyPr numCol="1"/>
          <a:lstStyle>
            <a:lvl1pPr>
              <a:defRPr sz="1600"/>
            </a:lvl1pPr>
          </a:lstStyle>
          <a:p>
            <a:pPr fontAlgn="base"/>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Phasellus</a:t>
            </a:r>
            <a:r>
              <a:rPr lang="en-US"/>
              <a:t> </a:t>
            </a:r>
            <a:r>
              <a:rPr lang="en-US" err="1"/>
              <a:t>hendrerit</a:t>
            </a:r>
            <a:r>
              <a:rPr lang="en-US"/>
              <a:t>.</a:t>
            </a:r>
          </a:p>
        </p:txBody>
      </p:sp>
      <p:sp>
        <p:nvSpPr>
          <p:cNvPr id="5" name="Text Placeholder 4">
            <a:extLst>
              <a:ext uri="{FF2B5EF4-FFF2-40B4-BE49-F238E27FC236}">
                <a16:creationId xmlns:a16="http://schemas.microsoft.com/office/drawing/2014/main" id="{628C93FF-8927-C54B-83D7-5E228B4D6520}"/>
              </a:ext>
            </a:extLst>
          </p:cNvPr>
          <p:cNvSpPr>
            <a:spLocks noGrp="1"/>
          </p:cNvSpPr>
          <p:nvPr>
            <p:ph type="body" sz="quarter" idx="16" hasCustomPrompt="1"/>
          </p:nvPr>
        </p:nvSpPr>
        <p:spPr>
          <a:xfrm>
            <a:off x="319137" y="3753374"/>
            <a:ext cx="4153670" cy="431800"/>
          </a:xfrm>
          <a:prstGeom prst="rect">
            <a:avLst/>
          </a:prstGeom>
        </p:spPr>
        <p:txBody>
          <a:bodyPr/>
          <a:lstStyle>
            <a:lvl1pPr>
              <a:defRPr sz="1600" b="1" i="0">
                <a:latin typeface="Nunito Sans" pitchFamily="2" charset="77"/>
              </a:defRPr>
            </a:lvl1pPr>
          </a:lstStyle>
          <a:p>
            <a:pPr lvl="0"/>
            <a:r>
              <a:rPr lang="en-US"/>
              <a:t>Header</a:t>
            </a:r>
          </a:p>
        </p:txBody>
      </p:sp>
      <p:sp>
        <p:nvSpPr>
          <p:cNvPr id="34" name="Text Placeholder 4">
            <a:extLst>
              <a:ext uri="{FF2B5EF4-FFF2-40B4-BE49-F238E27FC236}">
                <a16:creationId xmlns:a16="http://schemas.microsoft.com/office/drawing/2014/main" id="{EA8224CA-C453-F740-BCB2-2ED6D903B5B1}"/>
              </a:ext>
            </a:extLst>
          </p:cNvPr>
          <p:cNvSpPr>
            <a:spLocks noGrp="1"/>
          </p:cNvSpPr>
          <p:nvPr>
            <p:ph type="body" sz="quarter" idx="17" hasCustomPrompt="1"/>
          </p:nvPr>
        </p:nvSpPr>
        <p:spPr>
          <a:xfrm>
            <a:off x="4786826" y="1171983"/>
            <a:ext cx="4163941" cy="404283"/>
          </a:xfrm>
          <a:prstGeom prst="rect">
            <a:avLst/>
          </a:prstGeom>
        </p:spPr>
        <p:txBody>
          <a:bodyPr/>
          <a:lstStyle>
            <a:lvl1pPr>
              <a:defRPr sz="1600" b="1" i="0">
                <a:latin typeface="Nunito Sans" pitchFamily="2" charset="77"/>
              </a:defRPr>
            </a:lvl1pPr>
          </a:lstStyle>
          <a:p>
            <a:pPr lvl="0"/>
            <a:r>
              <a:rPr lang="en-US"/>
              <a:t>Header</a:t>
            </a:r>
          </a:p>
        </p:txBody>
      </p:sp>
      <p:sp>
        <p:nvSpPr>
          <p:cNvPr id="35" name="Text Placeholder 2">
            <a:extLst>
              <a:ext uri="{FF2B5EF4-FFF2-40B4-BE49-F238E27FC236}">
                <a16:creationId xmlns:a16="http://schemas.microsoft.com/office/drawing/2014/main" id="{85C30320-8224-3446-AB84-029920AFD2BE}"/>
              </a:ext>
            </a:extLst>
          </p:cNvPr>
          <p:cNvSpPr>
            <a:spLocks noGrp="1"/>
          </p:cNvSpPr>
          <p:nvPr>
            <p:ph type="body" sz="quarter" idx="18"/>
          </p:nvPr>
        </p:nvSpPr>
        <p:spPr>
          <a:xfrm>
            <a:off x="327805" y="1475598"/>
            <a:ext cx="4165263" cy="1752600"/>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87323" indent="-171442">
              <a:buClr>
                <a:schemeClr val="accent2"/>
              </a:buClr>
              <a:buSzPct val="100000"/>
              <a:buFont typeface="System Font Regular"/>
              <a:buChar char="–"/>
              <a:defRPr sz="1600"/>
            </a:lvl2pPr>
            <a:lvl3pPr marL="403205" indent="-171442">
              <a:buClr>
                <a:schemeClr val="accent2"/>
              </a:buClr>
              <a:buSzPct val="75000"/>
              <a:buFont typeface="Courier New" panose="02070309020205020404" pitchFamily="49" charset="0"/>
              <a:buChar char="o"/>
              <a:defRPr/>
            </a:lvl3pPr>
            <a:lvl4pPr marL="520674" indent="-171442">
              <a:buClr>
                <a:schemeClr val="accent2"/>
              </a:buClr>
              <a:buFont typeface="System Font Regular"/>
              <a:buChar char="–"/>
              <a:defRPr/>
            </a:lvl4pPr>
            <a:lvl5pPr marL="636556" indent="-171442">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4">
            <a:extLst>
              <a:ext uri="{FF2B5EF4-FFF2-40B4-BE49-F238E27FC236}">
                <a16:creationId xmlns:a16="http://schemas.microsoft.com/office/drawing/2014/main" id="{15304C00-12FA-D849-951A-E9C4BAC57877}"/>
              </a:ext>
            </a:extLst>
          </p:cNvPr>
          <p:cNvSpPr>
            <a:spLocks noGrp="1"/>
          </p:cNvSpPr>
          <p:nvPr>
            <p:ph type="body" sz="quarter" idx="19" hasCustomPrompt="1"/>
          </p:nvPr>
        </p:nvSpPr>
        <p:spPr>
          <a:xfrm>
            <a:off x="327805" y="1171983"/>
            <a:ext cx="4163941" cy="303615"/>
          </a:xfrm>
          <a:prstGeom prst="rect">
            <a:avLst/>
          </a:prstGeom>
        </p:spPr>
        <p:txBody>
          <a:bodyPr/>
          <a:lstStyle>
            <a:lvl1pPr>
              <a:defRPr sz="1600" b="1" i="0">
                <a:latin typeface="Nunito Sans" pitchFamily="2" charset="77"/>
              </a:defRPr>
            </a:lvl1pPr>
          </a:lstStyle>
          <a:p>
            <a:pPr lvl="0"/>
            <a:r>
              <a:rPr lang="en-US"/>
              <a:t>Header</a:t>
            </a:r>
          </a:p>
        </p:txBody>
      </p:sp>
      <p:sp>
        <p:nvSpPr>
          <p:cNvPr id="37" name="Text Placeholder 4">
            <a:extLst>
              <a:ext uri="{FF2B5EF4-FFF2-40B4-BE49-F238E27FC236}">
                <a16:creationId xmlns:a16="http://schemas.microsoft.com/office/drawing/2014/main" id="{9F91E17A-1E5B-CF43-9E61-38CE3E71E2F4}"/>
              </a:ext>
            </a:extLst>
          </p:cNvPr>
          <p:cNvSpPr>
            <a:spLocks noGrp="1"/>
          </p:cNvSpPr>
          <p:nvPr>
            <p:ph type="body" sz="quarter" idx="20" hasCustomPrompt="1"/>
          </p:nvPr>
        </p:nvSpPr>
        <p:spPr>
          <a:xfrm>
            <a:off x="4864542" y="3753374"/>
            <a:ext cx="4086225" cy="431800"/>
          </a:xfrm>
          <a:prstGeom prst="rect">
            <a:avLst/>
          </a:prstGeom>
        </p:spPr>
        <p:txBody>
          <a:bodyPr numCol="1"/>
          <a:lstStyle>
            <a:lvl1pPr algn="ctr">
              <a:defRPr sz="1600" b="1" i="0">
                <a:latin typeface="Nunito Sans" pitchFamily="2" charset="77"/>
              </a:defRPr>
            </a:lvl1pPr>
          </a:lstStyle>
          <a:p>
            <a:pPr lvl="0"/>
            <a:r>
              <a:rPr lang="en-US"/>
              <a:t>Chart Title</a:t>
            </a:r>
          </a:p>
        </p:txBody>
      </p:sp>
      <p:sp>
        <p:nvSpPr>
          <p:cNvPr id="8" name="Chart Placeholder 7">
            <a:extLst>
              <a:ext uri="{FF2B5EF4-FFF2-40B4-BE49-F238E27FC236}">
                <a16:creationId xmlns:a16="http://schemas.microsoft.com/office/drawing/2014/main" id="{69104FD4-82DF-6849-BBCB-6FA5100E0791}"/>
              </a:ext>
            </a:extLst>
          </p:cNvPr>
          <p:cNvSpPr>
            <a:spLocks noGrp="1"/>
          </p:cNvSpPr>
          <p:nvPr>
            <p:ph type="chart" sz="quarter" idx="21"/>
          </p:nvPr>
        </p:nvSpPr>
        <p:spPr>
          <a:xfrm>
            <a:off x="4864542" y="4185174"/>
            <a:ext cx="4086225" cy="1752600"/>
          </a:xfrm>
          <a:prstGeom prst="rect">
            <a:avLst/>
          </a:prstGeom>
        </p:spPr>
        <p:txBody>
          <a:bodyPr/>
          <a:lstStyle/>
          <a:p>
            <a:endParaRPr lang="en-US"/>
          </a:p>
        </p:txBody>
      </p:sp>
      <p:sp>
        <p:nvSpPr>
          <p:cNvPr id="16" name="Freeform 15">
            <a:extLst>
              <a:ext uri="{FF2B5EF4-FFF2-40B4-BE49-F238E27FC236}">
                <a16:creationId xmlns:a16="http://schemas.microsoft.com/office/drawing/2014/main" id="{A8A8E2D3-9490-7D4A-B423-4A0A94FAE32C}"/>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reeform 16">
            <a:extLst>
              <a:ext uri="{FF2B5EF4-FFF2-40B4-BE49-F238E27FC236}">
                <a16:creationId xmlns:a16="http://schemas.microsoft.com/office/drawing/2014/main" id="{09BE8E7F-EDB9-1949-B59A-0433C281265E}"/>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ooter Placeholder 6">
            <a:extLst>
              <a:ext uri="{FF2B5EF4-FFF2-40B4-BE49-F238E27FC236}">
                <a16:creationId xmlns:a16="http://schemas.microsoft.com/office/drawing/2014/main" id="{CA397E67-BFCB-D646-9DEB-98533AC3D17E}"/>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4D6FC4E6-B8C6-4F55-B68C-4ACB82977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23" name="Title 3">
            <a:extLst>
              <a:ext uri="{FF2B5EF4-FFF2-40B4-BE49-F238E27FC236}">
                <a16:creationId xmlns:a16="http://schemas.microsoft.com/office/drawing/2014/main" id="{A737AF04-3B58-47C8-98C5-F200F52918AC}"/>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Tree>
    <p:extLst>
      <p:ext uri="{BB962C8B-B14F-4D97-AF65-F5344CB8AC3E}">
        <p14:creationId xmlns:p14="http://schemas.microsoft.com/office/powerpoint/2010/main" val="1711426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991033C5-AAA4-4E22-A0CB-AEE006E8705E}"/>
              </a:ext>
            </a:extLst>
          </p:cNvPr>
          <p:cNvSpPr txBox="1">
            <a:spLocks/>
          </p:cNvSpPr>
          <p:nvPr userDrawn="1">
            <p:custDataLst>
              <p:tags r:id="rId1"/>
            </p:custDataLst>
          </p:nvPr>
        </p:nvSpPr>
        <p:spPr>
          <a:xfrm>
            <a:off x="382572" y="187200"/>
            <a:ext cx="9062074" cy="252000"/>
          </a:xfrm>
          <a:prstGeom prst="rect">
            <a:avLst/>
          </a:prstGeom>
          <a:solidFill>
            <a:schemeClr val="bg1"/>
          </a:solidFill>
        </p:spPr>
        <p:txBody>
          <a:bodyPr vert="horz" lIns="36000" tIns="3600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b="0" baseline="0">
                <a:solidFill>
                  <a:schemeClr val="tx1"/>
                </a:solidFill>
                <a:latin typeface="+mn-lt"/>
              </a:rPr>
              <a:t>&lt;%SECTIONNAME%&gt;</a:t>
            </a:r>
          </a:p>
        </p:txBody>
      </p:sp>
      <p:sp>
        <p:nvSpPr>
          <p:cNvPr id="2" name="Rectangle 1">
            <a:extLst>
              <a:ext uri="{FF2B5EF4-FFF2-40B4-BE49-F238E27FC236}">
                <a16:creationId xmlns:a16="http://schemas.microsoft.com/office/drawing/2014/main" id="{993662F9-B4F2-86A4-408C-55CE6B3D0950}"/>
              </a:ext>
            </a:extLst>
          </p:cNvPr>
          <p:cNvSpPr/>
          <p:nvPr userDrawn="1">
            <p:custDataLst>
              <p:tags r:id="rId2"/>
            </p:custDataLst>
          </p:nvPr>
        </p:nvSpPr>
        <p:spPr>
          <a:xfrm>
            <a:off x="0" y="0"/>
            <a:ext cx="9906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71337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pSlide Breadcrumb (Disabled)">
    <p:spTree>
      <p:nvGrpSpPr>
        <p:cNvPr id="1" name=""/>
        <p:cNvGrpSpPr/>
        <p:nvPr/>
      </p:nvGrpSpPr>
      <p:grpSpPr>
        <a:xfrm>
          <a:off x="0" y="0"/>
          <a:ext cx="0" cy="0"/>
          <a:chOff x="0" y="0"/>
          <a:chExt cx="0" cy="0"/>
        </a:xfrm>
      </p:grpSpPr>
      <p:sp>
        <p:nvSpPr>
          <p:cNvPr id="7" name="Other Sections" descr="{&#10;  &quot;MinimumUpSlideVersion&quot;: &quot;6.7.4.0&quot;,&#10;  &quot;DisplayMode&quot;: &quot;SectionsOnly&quot;&#10;}">
            <a:extLst>
              <a:ext uri="{FF2B5EF4-FFF2-40B4-BE49-F238E27FC236}">
                <a16:creationId xmlns:a16="http://schemas.microsoft.com/office/drawing/2014/main" id="{8A19844E-D291-CA81-3B22-2B52F21919DA}"/>
              </a:ext>
            </a:extLst>
          </p:cNvPr>
          <p:cNvSpPr>
            <a:spLocks/>
          </p:cNvSpPr>
          <p:nvPr userDrawn="1"/>
        </p:nvSpPr>
        <p:spPr>
          <a:xfrm>
            <a:off x="421067" y="187200"/>
            <a:ext cx="1006571" cy="216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69785" tIns="0" rIns="69785" bIns="0" rtlCol="0" anchor="ctr">
            <a:noAutofit/>
          </a:bodyPr>
          <a:lstStyle/>
          <a:p>
            <a:pPr lvl="0" algn="ctr">
              <a:lnSpc>
                <a:spcPct val="80000"/>
              </a:lnSpc>
              <a:spcBef>
                <a:spcPts val="0"/>
              </a:spcBef>
              <a:spcAft>
                <a:spcPts val="0"/>
              </a:spcAft>
            </a:pPr>
            <a:r>
              <a:rPr lang="en-SG" sz="700">
                <a:solidFill>
                  <a:schemeClr val="tx1"/>
                </a:solidFill>
                <a:latin typeface="+mn-lt"/>
                <a:cs typeface="Arial" panose="020B0604020202020204" pitchFamily="34" charset="0"/>
              </a:rPr>
              <a:t>Non-current</a:t>
            </a:r>
          </a:p>
        </p:txBody>
      </p:sp>
      <p:grpSp>
        <p:nvGrpSpPr>
          <p:cNvPr id="8" name="Group 7">
            <a:extLst>
              <a:ext uri="{FF2B5EF4-FFF2-40B4-BE49-F238E27FC236}">
                <a16:creationId xmlns:a16="http://schemas.microsoft.com/office/drawing/2014/main" id="{134BC455-1433-C58D-DD91-76835760EDB7}"/>
              </a:ext>
            </a:extLst>
          </p:cNvPr>
          <p:cNvGrpSpPr/>
          <p:nvPr userDrawn="1"/>
        </p:nvGrpSpPr>
        <p:grpSpPr>
          <a:xfrm>
            <a:off x="445885" y="635732"/>
            <a:ext cx="2540000" cy="1750774"/>
            <a:chOff x="504151" y="381000"/>
            <a:chExt cx="2540000" cy="1750774"/>
          </a:xfrm>
        </p:grpSpPr>
        <p:sp>
          <p:nvSpPr>
            <p:cNvPr id="9" name="TextBox 8">
              <a:extLst>
                <a:ext uri="{FF2B5EF4-FFF2-40B4-BE49-F238E27FC236}">
                  <a16:creationId xmlns:a16="http://schemas.microsoft.com/office/drawing/2014/main" id="{56913A9B-F804-2F35-E8AE-717FC7FB94C9}"/>
                </a:ext>
              </a:extLst>
            </p:cNvPr>
            <p:cNvSpPr txBox="1"/>
            <p:nvPr userDrawn="1"/>
          </p:nvSpPr>
          <p:spPr>
            <a:xfrm>
              <a:off x="504151" y="1270000"/>
              <a:ext cx="2540000" cy="861774"/>
            </a:xfrm>
            <a:prstGeom prst="rect">
              <a:avLst/>
            </a:prstGeom>
            <a:noFill/>
          </p:spPr>
          <p:txBody>
            <a:bodyPr vert="horz" rtlCol="0">
              <a:spAutoFit/>
            </a:bodyPr>
            <a:lstStyle/>
            <a:p>
              <a:r>
                <a:rPr lang="en-US" sz="969"/>
                <a:t>Edit alt text on the non-current shape for display options.</a:t>
              </a:r>
            </a:p>
            <a:p>
              <a:r>
                <a:rPr lang="en-US" sz="969" b="1"/>
                <a:t>See </a:t>
              </a:r>
              <a:r>
                <a:rPr lang="en-US" sz="969" b="1">
                  <a:hlinkClick r:id="rId4"/>
                </a:rPr>
                <a:t>here</a:t>
              </a:r>
              <a:r>
                <a:rPr lang="en-US" sz="969" b="1"/>
                <a:t> for the options you can apply and other instructions to build a breadcrumb using UpSlide.</a:t>
              </a:r>
              <a:endParaRPr lang="en-SG" sz="969" b="1"/>
            </a:p>
          </p:txBody>
        </p:sp>
        <p:cxnSp>
          <p:nvCxnSpPr>
            <p:cNvPr id="10" name="Straight Arrow Connector 9">
              <a:extLst>
                <a:ext uri="{FF2B5EF4-FFF2-40B4-BE49-F238E27FC236}">
                  <a16:creationId xmlns:a16="http://schemas.microsoft.com/office/drawing/2014/main" id="{34E7B21E-DFD1-F87D-9F54-2C7B05C30C93}"/>
                </a:ext>
              </a:extLst>
            </p:cNvPr>
            <p:cNvCxnSpPr/>
            <p:nvPr userDrawn="1"/>
          </p:nvCxnSpPr>
          <p:spPr>
            <a:xfrm>
              <a:off x="1016000" y="381000"/>
              <a:ext cx="0" cy="889000"/>
            </a:xfrm>
            <a:prstGeom prst="straightConnector1">
              <a:avLst/>
            </a:prstGeom>
            <a:ln>
              <a:headEnd type="triangle"/>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BF303829-0945-9D47-C04E-ADBE43696C98}"/>
              </a:ext>
            </a:extLst>
          </p:cNvPr>
          <p:cNvCxnSpPr>
            <a:cxnSpLocks/>
          </p:cNvCxnSpPr>
          <p:nvPr userDrawn="1"/>
        </p:nvCxnSpPr>
        <p:spPr>
          <a:xfrm flipH="1" flipV="1">
            <a:off x="1177775" y="510391"/>
            <a:ext cx="1626806" cy="5293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D14BFFA-265D-16D0-E3E4-E35FCA558DCB}"/>
              </a:ext>
            </a:extLst>
          </p:cNvPr>
          <p:cNvGrpSpPr/>
          <p:nvPr userDrawn="1"/>
        </p:nvGrpSpPr>
        <p:grpSpPr>
          <a:xfrm>
            <a:off x="101979" y="508732"/>
            <a:ext cx="926582" cy="807998"/>
            <a:chOff x="0" y="254000"/>
            <a:chExt cx="926582" cy="807998"/>
          </a:xfrm>
        </p:grpSpPr>
        <p:sp>
          <p:nvSpPr>
            <p:cNvPr id="13" name="TextBox 12">
              <a:extLst>
                <a:ext uri="{FF2B5EF4-FFF2-40B4-BE49-F238E27FC236}">
                  <a16:creationId xmlns:a16="http://schemas.microsoft.com/office/drawing/2014/main" id="{37343379-8E0C-CBE0-5A0D-4ADF2281EA91}"/>
                </a:ext>
              </a:extLst>
            </p:cNvPr>
            <p:cNvSpPr txBox="1"/>
            <p:nvPr userDrawn="1"/>
          </p:nvSpPr>
          <p:spPr>
            <a:xfrm>
              <a:off x="0" y="508000"/>
              <a:ext cx="926582" cy="553998"/>
            </a:xfrm>
            <a:prstGeom prst="rect">
              <a:avLst/>
            </a:prstGeom>
            <a:noFill/>
          </p:spPr>
          <p:txBody>
            <a:bodyPr vert="horz" wrap="square" rtlCol="0">
              <a:spAutoFit/>
            </a:bodyPr>
            <a:lstStyle/>
            <a:p>
              <a:r>
                <a:rPr lang="en-SG" sz="969"/>
                <a:t>First shape </a:t>
              </a:r>
              <a:br>
                <a:rPr lang="en-SG" sz="969"/>
              </a:br>
              <a:r>
                <a:rPr lang="en-SG" sz="969"/>
                <a:t>left margin from page</a:t>
              </a:r>
            </a:p>
          </p:txBody>
        </p:sp>
        <p:cxnSp>
          <p:nvCxnSpPr>
            <p:cNvPr id="14" name="Straight Arrow Connector 13">
              <a:extLst>
                <a:ext uri="{FF2B5EF4-FFF2-40B4-BE49-F238E27FC236}">
                  <a16:creationId xmlns:a16="http://schemas.microsoft.com/office/drawing/2014/main" id="{AD1A54CE-B898-FDCB-7BB7-EA78D944330F}"/>
                </a:ext>
              </a:extLst>
            </p:cNvPr>
            <p:cNvCxnSpPr/>
            <p:nvPr userDrawn="1"/>
          </p:nvCxnSpPr>
          <p:spPr>
            <a:xfrm>
              <a:off x="190500" y="254000"/>
              <a:ext cx="0" cy="254000"/>
            </a:xfrm>
            <a:prstGeom prst="straightConnector1">
              <a:avLst/>
            </a:prstGeom>
            <a:ln>
              <a:headEnd type="triangle"/>
            </a:ln>
          </p:spPr>
          <p:style>
            <a:lnRef idx="1">
              <a:schemeClr val="accent1"/>
            </a:lnRef>
            <a:fillRef idx="0">
              <a:schemeClr val="accent1"/>
            </a:fillRef>
            <a:effectRef idx="0">
              <a:schemeClr val="accent1"/>
            </a:effectRef>
            <a:fontRef idx="minor">
              <a:schemeClr val="tx1"/>
            </a:fontRef>
          </p:style>
        </p:cxnSp>
      </p:grpSp>
      <p:sp>
        <p:nvSpPr>
          <p:cNvPr id="15" name="Current Section">
            <a:extLst>
              <a:ext uri="{FF2B5EF4-FFF2-40B4-BE49-F238E27FC236}">
                <a16:creationId xmlns:a16="http://schemas.microsoft.com/office/drawing/2014/main" id="{89A61135-1F00-E77F-7C78-5FBA241A5742}"/>
              </a:ext>
            </a:extLst>
          </p:cNvPr>
          <p:cNvSpPr>
            <a:spLocks/>
          </p:cNvSpPr>
          <p:nvPr userDrawn="1"/>
        </p:nvSpPr>
        <p:spPr>
          <a:xfrm>
            <a:off x="1427639" y="187200"/>
            <a:ext cx="1006571" cy="2160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00" tIns="0" rIns="68400" bIns="0" numCol="1" spcCol="0" rtlCol="0" fromWordArt="0" anchor="ctr" anchorCtr="0" forceAA="0" compatLnSpc="1">
            <a:prstTxWarp prst="textNoShape">
              <a:avLst/>
            </a:prstTxWarp>
            <a:noAutofit/>
          </a:bodyPr>
          <a:lstStyle/>
          <a:p>
            <a:pPr lvl="0" algn="ctr">
              <a:lnSpc>
                <a:spcPct val="80000"/>
              </a:lnSpc>
            </a:pPr>
            <a:r>
              <a:rPr lang="en-SG" sz="700" b="1">
                <a:solidFill>
                  <a:schemeClr val="tx1"/>
                </a:solidFill>
                <a:latin typeface="+mn-lt"/>
                <a:cs typeface="Arial" panose="020B0604020202020204" pitchFamily="34" charset="0"/>
              </a:rPr>
              <a:t>Current</a:t>
            </a:r>
          </a:p>
        </p:txBody>
      </p:sp>
      <p:sp>
        <p:nvSpPr>
          <p:cNvPr id="17" name="TextBox 16">
            <a:extLst>
              <a:ext uri="{FF2B5EF4-FFF2-40B4-BE49-F238E27FC236}">
                <a16:creationId xmlns:a16="http://schemas.microsoft.com/office/drawing/2014/main" id="{C8AA1B64-1717-3F4E-57F6-9810BA8040A1}"/>
              </a:ext>
            </a:extLst>
          </p:cNvPr>
          <p:cNvSpPr txBox="1"/>
          <p:nvPr userDrawn="1"/>
        </p:nvSpPr>
        <p:spPr>
          <a:xfrm>
            <a:off x="2804581" y="1016732"/>
            <a:ext cx="1270000" cy="400110"/>
          </a:xfrm>
          <a:prstGeom prst="rect">
            <a:avLst/>
          </a:prstGeom>
          <a:noFill/>
        </p:spPr>
        <p:txBody>
          <a:bodyPr vert="horz" rtlCol="0">
            <a:spAutoFit/>
          </a:bodyPr>
          <a:lstStyle/>
          <a:p>
            <a:r>
              <a:rPr lang="en-SG" sz="969"/>
              <a:t>Margin between shapes</a:t>
            </a:r>
          </a:p>
        </p:txBody>
      </p:sp>
      <p:sp>
        <p:nvSpPr>
          <p:cNvPr id="2" name="Rectangle 1">
            <a:extLst>
              <a:ext uri="{FF2B5EF4-FFF2-40B4-BE49-F238E27FC236}">
                <a16:creationId xmlns:a16="http://schemas.microsoft.com/office/drawing/2014/main" id="{4C7A64A2-8BD3-216E-01FE-7C1176FFD119}"/>
              </a:ext>
            </a:extLst>
          </p:cNvPr>
          <p:cNvSpPr/>
          <p:nvPr userDrawn="1">
            <p:custDataLst>
              <p:tags r:id="rId1"/>
            </p:custDataLst>
          </p:nvPr>
        </p:nvSpPr>
        <p:spPr>
          <a:xfrm>
            <a:off x="0" y="0"/>
            <a:ext cx="9906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1923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671626" y="5039465"/>
            <a:ext cx="1964994" cy="246221"/>
          </a:xfrm>
          <a:prstGeom prst="rect">
            <a:avLst/>
          </a:prstGeom>
        </p:spPr>
        <p:txBody>
          <a:bodyPr lIns="0" tIns="0" rIns="0" bIns="0">
            <a:noAutofit/>
          </a:bodyPr>
          <a:lstStyle>
            <a:lvl1pPr>
              <a:defRPr sz="1200" baseline="0">
                <a:solidFill>
                  <a:schemeClr val="bg2"/>
                </a:solidFill>
              </a:defRPr>
            </a:lvl1pPr>
          </a:lstStyle>
          <a:p>
            <a:pPr lvl="0"/>
            <a:r>
              <a:rPr lang="en-US"/>
              <a:t>Date, Month, Year</a:t>
            </a:r>
          </a:p>
        </p:txBody>
      </p:sp>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681038" y="2047828"/>
            <a:ext cx="4767263" cy="1723549"/>
          </a:xfrm>
          <a:prstGeom prst="rect">
            <a:avLst/>
          </a:prstGeom>
        </p:spPr>
        <p:txBody>
          <a:bodyPr lIns="0" tIns="0" rIns="0" bIns="0" anchor="b" anchorCtr="0">
            <a:noAutofit/>
          </a:bodyPr>
          <a:lstStyle>
            <a:lvl1pPr>
              <a:lnSpc>
                <a:spcPct val="100000"/>
              </a:lnSpc>
              <a:defRPr sz="3706" kern="3000" spc="-66" baseline="0">
                <a:solidFill>
                  <a:schemeClr val="bg1"/>
                </a:solidFill>
              </a:defRPr>
            </a:lvl1pPr>
          </a:lstStyle>
          <a:p>
            <a:r>
              <a:rPr lang="en-US"/>
              <a:t>Internal Presentation Title</a:t>
            </a:r>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662771" y="4459187"/>
            <a:ext cx="4475967" cy="230832"/>
          </a:xfrm>
          <a:prstGeom prst="rect">
            <a:avLst/>
          </a:prstGeom>
        </p:spPr>
        <p:txBody>
          <a:bodyPr lIns="0" tIns="0" rIns="0" bIns="0" anchor="ctr" anchorCtr="0">
            <a:spAutoFit/>
          </a:bodyPr>
          <a:lstStyle>
            <a:lvl1pPr>
              <a:defRPr sz="1500">
                <a:solidFill>
                  <a:schemeClr val="accent2"/>
                </a:solidFill>
              </a:defRPr>
            </a:lvl1pPr>
          </a:lstStyle>
          <a:p>
            <a:pPr lvl="0"/>
            <a:r>
              <a:rPr lang="en-US"/>
              <a:t>Subhead Information</a:t>
            </a:r>
          </a:p>
        </p:txBody>
      </p:sp>
      <p:sp>
        <p:nvSpPr>
          <p:cNvPr id="3" name="Rectangle: Top Corners Rounded 2">
            <a:extLst>
              <a:ext uri="{FF2B5EF4-FFF2-40B4-BE49-F238E27FC236}">
                <a16:creationId xmlns:a16="http://schemas.microsoft.com/office/drawing/2014/main" id="{5DA1B2B0-48E2-130F-FD0C-E7F69EEBF4A9}"/>
              </a:ext>
            </a:extLst>
          </p:cNvPr>
          <p:cNvSpPr/>
          <p:nvPr userDrawn="1"/>
        </p:nvSpPr>
        <p:spPr>
          <a:xfrm>
            <a:off x="5451740" y="0"/>
            <a:ext cx="3771504" cy="5285686"/>
          </a:xfrm>
          <a:prstGeom prst="round2SameRect">
            <a:avLst>
              <a:gd name="adj1" fmla="val 0"/>
              <a:gd name="adj2" fmla="val 50000"/>
            </a:avLst>
          </a:prstGeom>
          <a:gradFill>
            <a:gsLst>
              <a:gs pos="0">
                <a:srgbClr val="C4D600"/>
              </a:gs>
              <a:gs pos="100000">
                <a:schemeClr val="accent2"/>
              </a:gs>
            </a:gsLst>
            <a:lin ang="15000000" scaled="0"/>
          </a:gradFill>
          <a:ln>
            <a:noFill/>
          </a:ln>
        </p:spPr>
        <p:txBody>
          <a:bodyPr vert="horz" wrap="square" lIns="80682" tIns="40341" rIns="80682" bIns="40341" numCol="1" anchor="t" anchorCtr="0" compatLnSpc="1">
            <a:prstTxWarp prst="textNoShape">
              <a:avLst/>
            </a:prstTxWarp>
          </a:bodyPr>
          <a:lstStyle/>
          <a:p>
            <a:pPr lvl="0"/>
            <a:endParaRPr lang="en-PH" sz="1770">
              <a:solidFill>
                <a:schemeClr val="tx1"/>
              </a:solidFill>
            </a:endParaRPr>
          </a:p>
        </p:txBody>
      </p:sp>
      <p:pic>
        <p:nvPicPr>
          <p:cNvPr id="7" name="Picture 6" descr="A picture containing text, clipart&#10;&#10;Description automatically generated">
            <a:extLst>
              <a:ext uri="{FF2B5EF4-FFF2-40B4-BE49-F238E27FC236}">
                <a16:creationId xmlns:a16="http://schemas.microsoft.com/office/drawing/2014/main" id="{DDFE3645-378B-B948-8DF7-C19E0DB3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38" y="678023"/>
            <a:ext cx="1836422" cy="426798"/>
          </a:xfrm>
          <a:prstGeom prst="rect">
            <a:avLst/>
          </a:prstGeom>
        </p:spPr>
      </p:pic>
      <p:sp>
        <p:nvSpPr>
          <p:cNvPr id="4" name="Picture Placeholder 13">
            <a:extLst>
              <a:ext uri="{FF2B5EF4-FFF2-40B4-BE49-F238E27FC236}">
                <a16:creationId xmlns:a16="http://schemas.microsoft.com/office/drawing/2014/main" id="{0039C2EA-6085-C490-5459-F5937063AA97}"/>
              </a:ext>
            </a:extLst>
          </p:cNvPr>
          <p:cNvSpPr>
            <a:spLocks noGrp="1"/>
          </p:cNvSpPr>
          <p:nvPr>
            <p:ph type="pic" sz="quarter" idx="13" hasCustomPrompt="1"/>
          </p:nvPr>
        </p:nvSpPr>
        <p:spPr>
          <a:xfrm>
            <a:off x="5561042" y="1583265"/>
            <a:ext cx="3552900" cy="3553200"/>
          </a:xfrm>
          <a:prstGeom prst="ellipse">
            <a:avLst/>
          </a:prstGeom>
        </p:spPr>
        <p:txBody>
          <a:bodyPr anchor="ctr" anchorCtr="0">
            <a:normAutofit/>
          </a:bodyPr>
          <a:lstStyle>
            <a:lvl1pPr marL="0" indent="0" algn="ctr" defTabSz="806867" rtl="0" eaLnBrk="1" latinLnBrk="0" hangingPunct="1">
              <a:lnSpc>
                <a:spcPct val="100000"/>
              </a:lnSpc>
              <a:spcBef>
                <a:spcPts val="882"/>
              </a:spcBef>
              <a:buFont typeface="Arial" panose="020B0604020202020204" pitchFamily="34" charset="0"/>
              <a:buNone/>
              <a:defRPr lang="en-PH" sz="1412" b="1" kern="1200" dirty="0">
                <a:solidFill>
                  <a:schemeClr val="bg1"/>
                </a:solidFill>
                <a:latin typeface="+mn-lt"/>
                <a:ea typeface="+mn-ea"/>
                <a:cs typeface="+mn-cs"/>
              </a:defRPr>
            </a:lvl1pPr>
          </a:lstStyle>
          <a:p>
            <a:r>
              <a:rPr lang="en-US"/>
              <a:t>Insert photo here</a:t>
            </a:r>
            <a:endParaRPr lang="en-PH"/>
          </a:p>
        </p:txBody>
      </p:sp>
    </p:spTree>
    <p:extLst>
      <p:ext uri="{BB962C8B-B14F-4D97-AF65-F5344CB8AC3E}">
        <p14:creationId xmlns:p14="http://schemas.microsoft.com/office/powerpoint/2010/main" val="1681289756"/>
      </p:ext>
    </p:extLst>
  </p:cSld>
  <p:clrMapOvr>
    <a:masterClrMapping/>
  </p:clrMapOvr>
  <p:extLst>
    <p:ext uri="{DCECCB84-F9BA-43D5-87BE-67443E8EF086}">
      <p15:sldGuideLst xmlns:p15="http://schemas.microsoft.com/office/powerpoint/2012/main">
        <p15:guide id="1" pos="3434">
          <p15:clr>
            <a:srgbClr val="FBAE40"/>
          </p15:clr>
        </p15:guide>
        <p15:guide id="2" orient="horz" pos="2931">
          <p15:clr>
            <a:srgbClr val="FBAE40"/>
          </p15:clr>
        </p15:guide>
        <p15:guide id="3" orient="horz" pos="329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671626" y="5039465"/>
            <a:ext cx="1964994" cy="246221"/>
          </a:xfrm>
          <a:prstGeom prst="rect">
            <a:avLst/>
          </a:prstGeom>
        </p:spPr>
        <p:txBody>
          <a:bodyPr lIns="0" tIns="0" rIns="0" bIns="0">
            <a:noAutofit/>
          </a:bodyPr>
          <a:lstStyle>
            <a:lvl1pPr>
              <a:defRPr sz="1200" baseline="0">
                <a:solidFill>
                  <a:schemeClr val="bg2"/>
                </a:solidFill>
              </a:defRPr>
            </a:lvl1pPr>
          </a:lstStyle>
          <a:p>
            <a:pPr lvl="0"/>
            <a:r>
              <a:rPr lang="en-US"/>
              <a:t>Date, Month, Year</a:t>
            </a:r>
          </a:p>
        </p:txBody>
      </p:sp>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681038" y="2047828"/>
            <a:ext cx="4767263" cy="1723549"/>
          </a:xfrm>
          <a:prstGeom prst="rect">
            <a:avLst/>
          </a:prstGeom>
        </p:spPr>
        <p:txBody>
          <a:bodyPr lIns="0" tIns="0" rIns="0" bIns="0" anchor="b" anchorCtr="0">
            <a:noAutofit/>
          </a:bodyPr>
          <a:lstStyle>
            <a:lvl1pPr>
              <a:lnSpc>
                <a:spcPct val="100000"/>
              </a:lnSpc>
              <a:defRPr sz="3706" kern="3000" spc="-66" baseline="0">
                <a:solidFill>
                  <a:schemeClr val="bg1"/>
                </a:solidFill>
              </a:defRPr>
            </a:lvl1pPr>
          </a:lstStyle>
          <a:p>
            <a:r>
              <a:rPr lang="en-US"/>
              <a:t>Internal Presentation Title</a:t>
            </a:r>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662771" y="4459187"/>
            <a:ext cx="4475967" cy="230832"/>
          </a:xfrm>
          <a:prstGeom prst="rect">
            <a:avLst/>
          </a:prstGeom>
        </p:spPr>
        <p:txBody>
          <a:bodyPr lIns="0" tIns="0" rIns="0" bIns="0" anchor="ctr" anchorCtr="0">
            <a:spAutoFit/>
          </a:bodyPr>
          <a:lstStyle>
            <a:lvl1pPr>
              <a:defRPr sz="1500">
                <a:solidFill>
                  <a:schemeClr val="accent2"/>
                </a:solidFill>
              </a:defRPr>
            </a:lvl1pPr>
          </a:lstStyle>
          <a:p>
            <a:pPr lvl="0"/>
            <a:r>
              <a:rPr lang="en-US"/>
              <a:t>Subhead Information</a:t>
            </a:r>
          </a:p>
        </p:txBody>
      </p:sp>
      <p:sp>
        <p:nvSpPr>
          <p:cNvPr id="2" name="Rectangle: Top Corners Rounded 1">
            <a:extLst>
              <a:ext uri="{FF2B5EF4-FFF2-40B4-BE49-F238E27FC236}">
                <a16:creationId xmlns:a16="http://schemas.microsoft.com/office/drawing/2014/main" id="{CFA8C12C-E0BA-7846-77D4-CE7A90951EA9}"/>
              </a:ext>
            </a:extLst>
          </p:cNvPr>
          <p:cNvSpPr/>
          <p:nvPr userDrawn="1"/>
        </p:nvSpPr>
        <p:spPr>
          <a:xfrm>
            <a:off x="5451740" y="0"/>
            <a:ext cx="3771504" cy="5285686"/>
          </a:xfrm>
          <a:prstGeom prst="round2SameRect">
            <a:avLst>
              <a:gd name="adj1" fmla="val 0"/>
              <a:gd name="adj2" fmla="val 50000"/>
            </a:avLst>
          </a:prstGeom>
          <a:gradFill>
            <a:gsLst>
              <a:gs pos="0">
                <a:srgbClr val="C4D600"/>
              </a:gs>
              <a:gs pos="100000">
                <a:schemeClr val="accent2"/>
              </a:gs>
            </a:gsLst>
            <a:lin ang="15000000" scaled="0"/>
          </a:gradFill>
          <a:ln>
            <a:noFill/>
          </a:ln>
        </p:spPr>
        <p:txBody>
          <a:bodyPr vert="horz" wrap="square" lIns="80682" tIns="40341" rIns="80682" bIns="40341" numCol="1" anchor="t" anchorCtr="0" compatLnSpc="1">
            <a:prstTxWarp prst="textNoShape">
              <a:avLst/>
            </a:prstTxWarp>
          </a:bodyPr>
          <a:lstStyle/>
          <a:p>
            <a:pPr lvl="0"/>
            <a:endParaRPr lang="en-PH" sz="1770">
              <a:solidFill>
                <a:schemeClr val="tx1"/>
              </a:solidFill>
            </a:endParaRPr>
          </a:p>
        </p:txBody>
      </p:sp>
      <p:pic>
        <p:nvPicPr>
          <p:cNvPr id="4" name="Picture 3" descr="A picture containing text, clipart&#10;&#10;Description automatically generated">
            <a:extLst>
              <a:ext uri="{FF2B5EF4-FFF2-40B4-BE49-F238E27FC236}">
                <a16:creationId xmlns:a16="http://schemas.microsoft.com/office/drawing/2014/main" id="{B74EDEC8-9D58-390B-3521-322F83B6E1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38" y="678023"/>
            <a:ext cx="1836422" cy="426798"/>
          </a:xfrm>
          <a:prstGeom prst="rect">
            <a:avLst/>
          </a:prstGeom>
        </p:spPr>
      </p:pic>
      <p:sp>
        <p:nvSpPr>
          <p:cNvPr id="5" name="Picture Placeholder 13">
            <a:extLst>
              <a:ext uri="{FF2B5EF4-FFF2-40B4-BE49-F238E27FC236}">
                <a16:creationId xmlns:a16="http://schemas.microsoft.com/office/drawing/2014/main" id="{D0EB55C5-6BBB-1D10-D1B6-0481360B597B}"/>
              </a:ext>
            </a:extLst>
          </p:cNvPr>
          <p:cNvSpPr>
            <a:spLocks noGrp="1"/>
          </p:cNvSpPr>
          <p:nvPr>
            <p:ph type="pic" sz="quarter" idx="13" hasCustomPrompt="1"/>
          </p:nvPr>
        </p:nvSpPr>
        <p:spPr>
          <a:xfrm>
            <a:off x="5561042" y="1583265"/>
            <a:ext cx="3552900" cy="3553200"/>
          </a:xfrm>
          <a:prstGeom prst="ellipse">
            <a:avLst/>
          </a:prstGeom>
        </p:spPr>
        <p:txBody>
          <a:bodyPr anchor="ctr" anchorCtr="0">
            <a:normAutofit/>
          </a:bodyPr>
          <a:lstStyle>
            <a:lvl1pPr marL="0" indent="0" algn="ctr" defTabSz="806867" rtl="0" eaLnBrk="1" latinLnBrk="0" hangingPunct="1">
              <a:lnSpc>
                <a:spcPct val="100000"/>
              </a:lnSpc>
              <a:spcBef>
                <a:spcPts val="882"/>
              </a:spcBef>
              <a:buFont typeface="Arial" panose="020B0604020202020204" pitchFamily="34" charset="0"/>
              <a:buNone/>
              <a:defRPr lang="en-PH" sz="1412" b="1" kern="1200" dirty="0">
                <a:solidFill>
                  <a:schemeClr val="bg1"/>
                </a:solidFill>
                <a:latin typeface="+mn-lt"/>
                <a:ea typeface="+mn-ea"/>
                <a:cs typeface="+mn-cs"/>
              </a:defRPr>
            </a:lvl1pPr>
          </a:lstStyle>
          <a:p>
            <a:r>
              <a:rPr lang="en-US"/>
              <a:t>Insert photo here</a:t>
            </a:r>
            <a:endParaRPr lang="en-PH"/>
          </a:p>
        </p:txBody>
      </p:sp>
    </p:spTree>
    <p:extLst>
      <p:ext uri="{BB962C8B-B14F-4D97-AF65-F5344CB8AC3E}">
        <p14:creationId xmlns:p14="http://schemas.microsoft.com/office/powerpoint/2010/main" val="3750996837"/>
      </p:ext>
    </p:extLst>
  </p:cSld>
  <p:clrMapOvr>
    <a:masterClrMapping/>
  </p:clrMapOvr>
  <p:extLst>
    <p:ext uri="{DCECCB84-F9BA-43D5-87BE-67443E8EF086}">
      <p15:sldGuideLst xmlns:p15="http://schemas.microsoft.com/office/powerpoint/2012/main">
        <p15:guide id="1" pos="3434">
          <p15:clr>
            <a:srgbClr val="FBAE40"/>
          </p15:clr>
        </p15:guide>
        <p15:guide id="2" orient="horz" pos="2931">
          <p15:clr>
            <a:srgbClr val="FBAE40"/>
          </p15:clr>
        </p15:guide>
        <p15:guide id="3" orient="horz" pos="329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495770D-97E1-BF46-BFC5-4F8BD664029A}"/>
              </a:ext>
            </a:extLst>
          </p:cNvPr>
          <p:cNvSpPr>
            <a:spLocks noGrp="1"/>
          </p:cNvSpPr>
          <p:nvPr>
            <p:ph type="body" sz="quarter" idx="12" hasCustomPrompt="1"/>
          </p:nvPr>
        </p:nvSpPr>
        <p:spPr>
          <a:xfrm>
            <a:off x="671626" y="5039465"/>
            <a:ext cx="1964994" cy="246221"/>
          </a:xfrm>
          <a:prstGeom prst="rect">
            <a:avLst/>
          </a:prstGeom>
        </p:spPr>
        <p:txBody>
          <a:bodyPr lIns="0" tIns="0" rIns="0" bIns="0">
            <a:noAutofit/>
          </a:bodyPr>
          <a:lstStyle>
            <a:lvl1pPr>
              <a:defRPr sz="1200" baseline="0">
                <a:solidFill>
                  <a:schemeClr val="accent1"/>
                </a:solidFill>
              </a:defRPr>
            </a:lvl1pPr>
          </a:lstStyle>
          <a:p>
            <a:pPr lvl="0"/>
            <a:r>
              <a:rPr lang="en-US"/>
              <a:t>Date, Month, Year</a:t>
            </a:r>
          </a:p>
        </p:txBody>
      </p:sp>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681038" y="2047828"/>
            <a:ext cx="4767263" cy="1723549"/>
          </a:xfrm>
          <a:prstGeom prst="rect">
            <a:avLst/>
          </a:prstGeom>
        </p:spPr>
        <p:txBody>
          <a:bodyPr lIns="0" tIns="0" rIns="0" bIns="0" anchor="b" anchorCtr="0">
            <a:noAutofit/>
          </a:bodyPr>
          <a:lstStyle>
            <a:lvl1pPr>
              <a:lnSpc>
                <a:spcPct val="100000"/>
              </a:lnSpc>
              <a:defRPr sz="3706" kern="3000" spc="-66" baseline="0">
                <a:solidFill>
                  <a:schemeClr val="bg1"/>
                </a:solidFill>
              </a:defRPr>
            </a:lvl1pPr>
          </a:lstStyle>
          <a:p>
            <a:r>
              <a:rPr lang="en-US"/>
              <a:t>Internal Presentation Title</a:t>
            </a:r>
          </a:p>
        </p:txBody>
      </p:sp>
      <p:sp>
        <p:nvSpPr>
          <p:cNvPr id="16" name="Text Placeholder 2">
            <a:extLst>
              <a:ext uri="{FF2B5EF4-FFF2-40B4-BE49-F238E27FC236}">
                <a16:creationId xmlns:a16="http://schemas.microsoft.com/office/drawing/2014/main" id="{CA0B653F-3719-F548-922A-3B1E510D2721}"/>
              </a:ext>
            </a:extLst>
          </p:cNvPr>
          <p:cNvSpPr>
            <a:spLocks noGrp="1"/>
          </p:cNvSpPr>
          <p:nvPr>
            <p:ph type="body" sz="quarter" idx="11" hasCustomPrompt="1"/>
          </p:nvPr>
        </p:nvSpPr>
        <p:spPr>
          <a:xfrm>
            <a:off x="662771" y="4459187"/>
            <a:ext cx="4475967" cy="230832"/>
          </a:xfrm>
          <a:prstGeom prst="rect">
            <a:avLst/>
          </a:prstGeom>
        </p:spPr>
        <p:txBody>
          <a:bodyPr lIns="0" tIns="0" rIns="0" bIns="0" anchor="ctr" anchorCtr="0">
            <a:spAutoFit/>
          </a:bodyPr>
          <a:lstStyle>
            <a:lvl1pPr>
              <a:defRPr sz="1500">
                <a:solidFill>
                  <a:schemeClr val="accent1"/>
                </a:solidFill>
              </a:defRPr>
            </a:lvl1pPr>
          </a:lstStyle>
          <a:p>
            <a:pPr lvl="0"/>
            <a:r>
              <a:rPr lang="en-US"/>
              <a:t>Subhead Information</a:t>
            </a:r>
          </a:p>
        </p:txBody>
      </p:sp>
      <p:sp>
        <p:nvSpPr>
          <p:cNvPr id="25" name="Rectangle: Top Corners Rounded 24">
            <a:extLst>
              <a:ext uri="{FF2B5EF4-FFF2-40B4-BE49-F238E27FC236}">
                <a16:creationId xmlns:a16="http://schemas.microsoft.com/office/drawing/2014/main" id="{23B90E1C-5E5A-D5E5-0B5C-1E77EE633E2F}"/>
              </a:ext>
            </a:extLst>
          </p:cNvPr>
          <p:cNvSpPr/>
          <p:nvPr userDrawn="1"/>
        </p:nvSpPr>
        <p:spPr>
          <a:xfrm>
            <a:off x="5451740" y="0"/>
            <a:ext cx="3771504" cy="5285686"/>
          </a:xfrm>
          <a:prstGeom prst="round2SameRect">
            <a:avLst>
              <a:gd name="adj1" fmla="val 0"/>
              <a:gd name="adj2" fmla="val 50000"/>
            </a:avLst>
          </a:prstGeom>
          <a:gradFill>
            <a:gsLst>
              <a:gs pos="0">
                <a:srgbClr val="14487F"/>
              </a:gs>
              <a:gs pos="100000">
                <a:srgbClr val="003057"/>
              </a:gs>
            </a:gsLst>
            <a:lin ang="15000000" scaled="0"/>
          </a:gradFill>
          <a:ln>
            <a:noFill/>
          </a:ln>
        </p:spPr>
        <p:txBody>
          <a:bodyPr vert="horz" wrap="square" lIns="60512" tIns="30256" rIns="60512" bIns="30256" numCol="1" anchor="t" anchorCtr="0" compatLnSpc="1">
            <a:prstTxWarp prst="textNoShape">
              <a:avLst/>
            </a:prstTxWarp>
          </a:bodyPr>
          <a:lstStyle/>
          <a:p>
            <a:pPr lvl="0"/>
            <a:endParaRPr lang="en-PH" sz="1191"/>
          </a:p>
        </p:txBody>
      </p:sp>
      <p:grpSp>
        <p:nvGrpSpPr>
          <p:cNvPr id="3" name="Group 2">
            <a:extLst>
              <a:ext uri="{FF2B5EF4-FFF2-40B4-BE49-F238E27FC236}">
                <a16:creationId xmlns:a16="http://schemas.microsoft.com/office/drawing/2014/main" id="{647BD0CD-AA64-24FA-07FE-5F782FB1AA60}"/>
              </a:ext>
            </a:extLst>
          </p:cNvPr>
          <p:cNvGrpSpPr/>
          <p:nvPr userDrawn="1"/>
        </p:nvGrpSpPr>
        <p:grpSpPr>
          <a:xfrm>
            <a:off x="681038" y="673404"/>
            <a:ext cx="1840093" cy="426797"/>
            <a:chOff x="2794149" y="1619122"/>
            <a:chExt cx="878353" cy="203728"/>
          </a:xfrm>
        </p:grpSpPr>
        <p:sp>
          <p:nvSpPr>
            <p:cNvPr id="4" name="Freeform: Shape 3">
              <a:extLst>
                <a:ext uri="{FF2B5EF4-FFF2-40B4-BE49-F238E27FC236}">
                  <a16:creationId xmlns:a16="http://schemas.microsoft.com/office/drawing/2014/main" id="{31053CF7-5B3E-C9BC-EFF3-32553CB20624}"/>
                </a:ext>
              </a:extLst>
            </p:cNvPr>
            <p:cNvSpPr/>
            <p:nvPr/>
          </p:nvSpPr>
          <p:spPr>
            <a:xfrm>
              <a:off x="2794149" y="1627540"/>
              <a:ext cx="171454" cy="191121"/>
            </a:xfrm>
            <a:custGeom>
              <a:avLst/>
              <a:gdLst>
                <a:gd name="connsiteX0" fmla="*/ 0 w 171454"/>
                <a:gd name="connsiteY0" fmla="*/ 191122 h 191121"/>
                <a:gd name="connsiteX1" fmla="*/ 0 w 171454"/>
                <a:gd name="connsiteY1" fmla="*/ 0 h 191121"/>
                <a:gd name="connsiteX2" fmla="*/ 37922 w 171454"/>
                <a:gd name="connsiteY2" fmla="*/ 0 h 191121"/>
                <a:gd name="connsiteX3" fmla="*/ 37922 w 171454"/>
                <a:gd name="connsiteY3" fmla="*/ 82500 h 191121"/>
                <a:gd name="connsiteX4" fmla="*/ 115379 w 171454"/>
                <a:gd name="connsiteY4" fmla="*/ 0 h 191121"/>
                <a:gd name="connsiteX5" fmla="*/ 162680 w 171454"/>
                <a:gd name="connsiteY5" fmla="*/ 0 h 191121"/>
                <a:gd name="connsiteX6" fmla="*/ 73927 w 171454"/>
                <a:gd name="connsiteY6" fmla="*/ 90972 h 191121"/>
                <a:gd name="connsiteX7" fmla="*/ 171455 w 171454"/>
                <a:gd name="connsiteY7" fmla="*/ 191021 h 191121"/>
                <a:gd name="connsiteX8" fmla="*/ 119917 w 171454"/>
                <a:gd name="connsiteY8" fmla="*/ 191021 h 191121"/>
                <a:gd name="connsiteX9" fmla="*/ 37922 w 171454"/>
                <a:gd name="connsiteY9" fmla="*/ 103982 h 191121"/>
                <a:gd name="connsiteX10" fmla="*/ 37922 w 171454"/>
                <a:gd name="connsiteY10" fmla="*/ 191021 h 191121"/>
                <a:gd name="connsiteX11" fmla="*/ 0 w 171454"/>
                <a:gd name="connsiteY11" fmla="*/ 191021 h 19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454" h="191121">
                  <a:moveTo>
                    <a:pt x="0" y="191122"/>
                  </a:moveTo>
                  <a:lnTo>
                    <a:pt x="0" y="0"/>
                  </a:lnTo>
                  <a:lnTo>
                    <a:pt x="37922" y="0"/>
                  </a:lnTo>
                  <a:lnTo>
                    <a:pt x="37922" y="82500"/>
                  </a:lnTo>
                  <a:lnTo>
                    <a:pt x="115379" y="0"/>
                  </a:lnTo>
                  <a:lnTo>
                    <a:pt x="162680" y="0"/>
                  </a:lnTo>
                  <a:lnTo>
                    <a:pt x="73927" y="90972"/>
                  </a:lnTo>
                  <a:lnTo>
                    <a:pt x="171455" y="191021"/>
                  </a:lnTo>
                  <a:lnTo>
                    <a:pt x="119917" y="191021"/>
                  </a:lnTo>
                  <a:lnTo>
                    <a:pt x="37922" y="103982"/>
                  </a:lnTo>
                  <a:lnTo>
                    <a:pt x="37922" y="191021"/>
                  </a:lnTo>
                  <a:lnTo>
                    <a:pt x="0" y="191021"/>
                  </a:lnTo>
                  <a:close/>
                </a:path>
              </a:pathLst>
            </a:custGeom>
            <a:solidFill>
              <a:srgbClr val="FFFFFF"/>
            </a:solidFill>
            <a:ln w="1003" cap="flat">
              <a:noFill/>
              <a:prstDash val="solid"/>
              <a:miter/>
            </a:ln>
          </p:spPr>
          <p:txBody>
            <a:bodyPr rtlCol="0" anchor="ctr"/>
            <a:lstStyle/>
            <a:p>
              <a:endParaRPr lang="en-PH"/>
            </a:p>
          </p:txBody>
        </p:sp>
        <p:sp>
          <p:nvSpPr>
            <p:cNvPr id="5" name="Freeform: Shape 4">
              <a:extLst>
                <a:ext uri="{FF2B5EF4-FFF2-40B4-BE49-F238E27FC236}">
                  <a16:creationId xmlns:a16="http://schemas.microsoft.com/office/drawing/2014/main" id="{03794A90-F3C0-7151-2E50-D7BCA06C5265}"/>
                </a:ext>
              </a:extLst>
            </p:cNvPr>
            <p:cNvSpPr/>
            <p:nvPr/>
          </p:nvSpPr>
          <p:spPr>
            <a:xfrm>
              <a:off x="3390913" y="1627540"/>
              <a:ext cx="124960" cy="191121"/>
            </a:xfrm>
            <a:custGeom>
              <a:avLst/>
              <a:gdLst>
                <a:gd name="connsiteX0" fmla="*/ 0 w 124960"/>
                <a:gd name="connsiteY0" fmla="*/ 191122 h 191121"/>
                <a:gd name="connsiteX1" fmla="*/ 0 w 124960"/>
                <a:gd name="connsiteY1" fmla="*/ 0 h 191121"/>
                <a:gd name="connsiteX2" fmla="*/ 38426 w 124960"/>
                <a:gd name="connsiteY2" fmla="*/ 0 h 191121"/>
                <a:gd name="connsiteX3" fmla="*/ 38426 w 124960"/>
                <a:gd name="connsiteY3" fmla="*/ 159655 h 191121"/>
                <a:gd name="connsiteX4" fmla="*/ 124960 w 124960"/>
                <a:gd name="connsiteY4" fmla="*/ 159655 h 191121"/>
                <a:gd name="connsiteX5" fmla="*/ 124960 w 124960"/>
                <a:gd name="connsiteY5" fmla="*/ 191122 h 191121"/>
                <a:gd name="connsiteX6" fmla="*/ 0 w 124960"/>
                <a:gd name="connsiteY6" fmla="*/ 191122 h 19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60" h="191121">
                  <a:moveTo>
                    <a:pt x="0" y="191122"/>
                  </a:moveTo>
                  <a:lnTo>
                    <a:pt x="0" y="0"/>
                  </a:lnTo>
                  <a:lnTo>
                    <a:pt x="38426" y="0"/>
                  </a:lnTo>
                  <a:lnTo>
                    <a:pt x="38426" y="159655"/>
                  </a:lnTo>
                  <a:lnTo>
                    <a:pt x="124960" y="159655"/>
                  </a:lnTo>
                  <a:lnTo>
                    <a:pt x="124960" y="191122"/>
                  </a:lnTo>
                  <a:lnTo>
                    <a:pt x="0" y="191122"/>
                  </a:lnTo>
                  <a:close/>
                </a:path>
              </a:pathLst>
            </a:custGeom>
            <a:solidFill>
              <a:srgbClr val="FFFFFF"/>
            </a:solidFill>
            <a:ln w="1003" cap="flat">
              <a:noFill/>
              <a:prstDash val="solid"/>
              <a:miter/>
            </a:ln>
          </p:spPr>
          <p:txBody>
            <a:bodyPr rtlCol="0" anchor="ctr"/>
            <a:lstStyle/>
            <a:p>
              <a:endParaRPr lang="en-PH"/>
            </a:p>
          </p:txBody>
        </p:sp>
        <p:sp>
          <p:nvSpPr>
            <p:cNvPr id="6" name="Freeform: Shape 5">
              <a:extLst>
                <a:ext uri="{FF2B5EF4-FFF2-40B4-BE49-F238E27FC236}">
                  <a16:creationId xmlns:a16="http://schemas.microsoft.com/office/drawing/2014/main" id="{F83C1AF3-0FF9-AD1C-D270-18E8F1DE5171}"/>
                </a:ext>
              </a:extLst>
            </p:cNvPr>
            <p:cNvSpPr/>
            <p:nvPr/>
          </p:nvSpPr>
          <p:spPr>
            <a:xfrm>
              <a:off x="3547542" y="1627540"/>
              <a:ext cx="124960" cy="191121"/>
            </a:xfrm>
            <a:custGeom>
              <a:avLst/>
              <a:gdLst>
                <a:gd name="connsiteX0" fmla="*/ 0 w 124960"/>
                <a:gd name="connsiteY0" fmla="*/ 191122 h 191121"/>
                <a:gd name="connsiteX1" fmla="*/ 0 w 124960"/>
                <a:gd name="connsiteY1" fmla="*/ 0 h 191121"/>
                <a:gd name="connsiteX2" fmla="*/ 38426 w 124960"/>
                <a:gd name="connsiteY2" fmla="*/ 0 h 191121"/>
                <a:gd name="connsiteX3" fmla="*/ 38426 w 124960"/>
                <a:gd name="connsiteY3" fmla="*/ 159655 h 191121"/>
                <a:gd name="connsiteX4" fmla="*/ 124960 w 124960"/>
                <a:gd name="connsiteY4" fmla="*/ 159655 h 191121"/>
                <a:gd name="connsiteX5" fmla="*/ 124960 w 124960"/>
                <a:gd name="connsiteY5" fmla="*/ 191122 h 191121"/>
                <a:gd name="connsiteX6" fmla="*/ 0 w 124960"/>
                <a:gd name="connsiteY6" fmla="*/ 191122 h 19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60" h="191121">
                  <a:moveTo>
                    <a:pt x="0" y="191122"/>
                  </a:moveTo>
                  <a:lnTo>
                    <a:pt x="0" y="0"/>
                  </a:lnTo>
                  <a:lnTo>
                    <a:pt x="38426" y="0"/>
                  </a:lnTo>
                  <a:lnTo>
                    <a:pt x="38426" y="159655"/>
                  </a:lnTo>
                  <a:lnTo>
                    <a:pt x="124960" y="159655"/>
                  </a:lnTo>
                  <a:lnTo>
                    <a:pt x="124960" y="191122"/>
                  </a:lnTo>
                  <a:lnTo>
                    <a:pt x="0" y="191122"/>
                  </a:lnTo>
                  <a:close/>
                </a:path>
              </a:pathLst>
            </a:custGeom>
            <a:solidFill>
              <a:srgbClr val="FFFFFF"/>
            </a:solidFill>
            <a:ln w="1003" cap="flat">
              <a:noFill/>
              <a:prstDash val="solid"/>
              <a:miter/>
            </a:ln>
          </p:spPr>
          <p:txBody>
            <a:bodyPr rtlCol="0" anchor="ctr"/>
            <a:lstStyle/>
            <a:p>
              <a:endParaRPr lang="en-PH"/>
            </a:p>
          </p:txBody>
        </p:sp>
        <p:sp>
          <p:nvSpPr>
            <p:cNvPr id="7" name="Freeform: Shape 6">
              <a:extLst>
                <a:ext uri="{FF2B5EF4-FFF2-40B4-BE49-F238E27FC236}">
                  <a16:creationId xmlns:a16="http://schemas.microsoft.com/office/drawing/2014/main" id="{6E6C1B0E-BA61-F674-D2B1-F3CD13962E51}"/>
                </a:ext>
              </a:extLst>
            </p:cNvPr>
            <p:cNvSpPr/>
            <p:nvPr/>
          </p:nvSpPr>
          <p:spPr>
            <a:xfrm>
              <a:off x="2990112" y="1627540"/>
              <a:ext cx="152493" cy="191121"/>
            </a:xfrm>
            <a:custGeom>
              <a:avLst/>
              <a:gdLst>
                <a:gd name="connsiteX0" fmla="*/ 0 w 152493"/>
                <a:gd name="connsiteY0" fmla="*/ 191122 h 191121"/>
                <a:gd name="connsiteX1" fmla="*/ 0 w 152493"/>
                <a:gd name="connsiteY1" fmla="*/ 0 h 191121"/>
                <a:gd name="connsiteX2" fmla="*/ 62833 w 152493"/>
                <a:gd name="connsiteY2" fmla="*/ 0 h 191121"/>
                <a:gd name="connsiteX3" fmla="*/ 100553 w 152493"/>
                <a:gd name="connsiteY3" fmla="*/ 7564 h 191121"/>
                <a:gd name="connsiteX4" fmla="*/ 124960 w 152493"/>
                <a:gd name="connsiteY4" fmla="*/ 28946 h 191121"/>
                <a:gd name="connsiteX5" fmla="*/ 133533 w 152493"/>
                <a:gd name="connsiteY5" fmla="*/ 61926 h 191121"/>
                <a:gd name="connsiteX6" fmla="*/ 124759 w 152493"/>
                <a:gd name="connsiteY6" fmla="*/ 92687 h 191121"/>
                <a:gd name="connsiteX7" fmla="*/ 102167 w 152493"/>
                <a:gd name="connsiteY7" fmla="*/ 113665 h 191121"/>
                <a:gd name="connsiteX8" fmla="*/ 152494 w 152493"/>
                <a:gd name="connsiteY8" fmla="*/ 191122 h 191121"/>
                <a:gd name="connsiteX9" fmla="*/ 109529 w 152493"/>
                <a:gd name="connsiteY9" fmla="*/ 191122 h 191121"/>
                <a:gd name="connsiteX10" fmla="*/ 69288 w 152493"/>
                <a:gd name="connsiteY10" fmla="*/ 123246 h 191121"/>
                <a:gd name="connsiteX11" fmla="*/ 65556 w 152493"/>
                <a:gd name="connsiteY11" fmla="*/ 123246 h 191121"/>
                <a:gd name="connsiteX12" fmla="*/ 36611 w 152493"/>
                <a:gd name="connsiteY12" fmla="*/ 123246 h 191121"/>
                <a:gd name="connsiteX13" fmla="*/ 36611 w 152493"/>
                <a:gd name="connsiteY13" fmla="*/ 191122 h 191121"/>
                <a:gd name="connsiteX14" fmla="*/ 0 w 152493"/>
                <a:gd name="connsiteY14" fmla="*/ 191122 h 191121"/>
                <a:gd name="connsiteX15" fmla="*/ 57790 w 152493"/>
                <a:gd name="connsiteY15" fmla="*/ 28946 h 191121"/>
                <a:gd name="connsiteX16" fmla="*/ 36409 w 152493"/>
                <a:gd name="connsiteY16" fmla="*/ 28946 h 191121"/>
                <a:gd name="connsiteX17" fmla="*/ 36409 w 152493"/>
                <a:gd name="connsiteY17" fmla="*/ 94300 h 191121"/>
                <a:gd name="connsiteX18" fmla="*/ 56479 w 152493"/>
                <a:gd name="connsiteY18" fmla="*/ 94300 h 191121"/>
                <a:gd name="connsiteX19" fmla="*/ 95914 w 152493"/>
                <a:gd name="connsiteY19" fmla="*/ 61623 h 191121"/>
                <a:gd name="connsiteX20" fmla="*/ 57790 w 152493"/>
                <a:gd name="connsiteY20" fmla="*/ 28946 h 19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93" h="191121">
                  <a:moveTo>
                    <a:pt x="0" y="191122"/>
                  </a:moveTo>
                  <a:lnTo>
                    <a:pt x="0" y="0"/>
                  </a:lnTo>
                  <a:lnTo>
                    <a:pt x="62833" y="0"/>
                  </a:lnTo>
                  <a:cubicBezTo>
                    <a:pt x="77457" y="0"/>
                    <a:pt x="89963" y="2521"/>
                    <a:pt x="100553" y="7564"/>
                  </a:cubicBezTo>
                  <a:cubicBezTo>
                    <a:pt x="111143" y="12607"/>
                    <a:pt x="119212" y="19768"/>
                    <a:pt x="124960" y="28946"/>
                  </a:cubicBezTo>
                  <a:cubicBezTo>
                    <a:pt x="130608" y="38124"/>
                    <a:pt x="133533" y="49117"/>
                    <a:pt x="133533" y="61926"/>
                  </a:cubicBezTo>
                  <a:cubicBezTo>
                    <a:pt x="133533" y="73625"/>
                    <a:pt x="130608" y="83912"/>
                    <a:pt x="124759" y="92687"/>
                  </a:cubicBezTo>
                  <a:cubicBezTo>
                    <a:pt x="118909" y="101461"/>
                    <a:pt x="111345" y="108521"/>
                    <a:pt x="102167" y="113665"/>
                  </a:cubicBezTo>
                  <a:lnTo>
                    <a:pt x="152494" y="191122"/>
                  </a:lnTo>
                  <a:lnTo>
                    <a:pt x="109529" y="191122"/>
                  </a:lnTo>
                  <a:lnTo>
                    <a:pt x="69288" y="123246"/>
                  </a:lnTo>
                  <a:cubicBezTo>
                    <a:pt x="67977" y="123246"/>
                    <a:pt x="66666" y="123246"/>
                    <a:pt x="65556" y="123246"/>
                  </a:cubicBezTo>
                  <a:lnTo>
                    <a:pt x="36611" y="123246"/>
                  </a:lnTo>
                  <a:lnTo>
                    <a:pt x="36611" y="191122"/>
                  </a:lnTo>
                  <a:lnTo>
                    <a:pt x="0" y="191122"/>
                  </a:lnTo>
                  <a:close/>
                  <a:moveTo>
                    <a:pt x="57790" y="28946"/>
                  </a:moveTo>
                  <a:lnTo>
                    <a:pt x="36409" y="28946"/>
                  </a:lnTo>
                  <a:lnTo>
                    <a:pt x="36409" y="94300"/>
                  </a:lnTo>
                  <a:lnTo>
                    <a:pt x="56479" y="94300"/>
                  </a:lnTo>
                  <a:cubicBezTo>
                    <a:pt x="82803" y="94300"/>
                    <a:pt x="95914" y="83408"/>
                    <a:pt x="95914" y="61623"/>
                  </a:cubicBezTo>
                  <a:cubicBezTo>
                    <a:pt x="96015" y="39838"/>
                    <a:pt x="83307" y="28946"/>
                    <a:pt x="57790" y="28946"/>
                  </a:cubicBezTo>
                  <a:close/>
                </a:path>
              </a:pathLst>
            </a:custGeom>
            <a:solidFill>
              <a:srgbClr val="FFFFFF"/>
            </a:solidFill>
            <a:ln w="1003" cap="flat">
              <a:noFill/>
              <a:prstDash val="solid"/>
              <a:miter/>
            </a:ln>
          </p:spPr>
          <p:txBody>
            <a:bodyPr rtlCol="0" anchor="ctr"/>
            <a:lstStyle/>
            <a:p>
              <a:endParaRPr lang="en-PH"/>
            </a:p>
          </p:txBody>
        </p:sp>
        <p:sp>
          <p:nvSpPr>
            <p:cNvPr id="8" name="Freeform: Shape 7">
              <a:extLst>
                <a:ext uri="{FF2B5EF4-FFF2-40B4-BE49-F238E27FC236}">
                  <a16:creationId xmlns:a16="http://schemas.microsoft.com/office/drawing/2014/main" id="{3DABFA69-ECA2-A3CA-BA85-719F7D371F1D}"/>
                </a:ext>
              </a:extLst>
            </p:cNvPr>
            <p:cNvSpPr/>
            <p:nvPr/>
          </p:nvSpPr>
          <p:spPr>
            <a:xfrm>
              <a:off x="3157835" y="1619122"/>
              <a:ext cx="153905" cy="70747"/>
            </a:xfrm>
            <a:custGeom>
              <a:avLst/>
              <a:gdLst>
                <a:gd name="connsiteX0" fmla="*/ 0 w 153905"/>
                <a:gd name="connsiteY0" fmla="*/ 70747 h 70747"/>
                <a:gd name="connsiteX1" fmla="*/ 153906 w 153905"/>
                <a:gd name="connsiteY1" fmla="*/ 17293 h 70747"/>
                <a:gd name="connsiteX2" fmla="*/ 65052 w 153905"/>
                <a:gd name="connsiteY2" fmla="*/ 5090 h 70747"/>
                <a:gd name="connsiteX3" fmla="*/ 0 w 153905"/>
                <a:gd name="connsiteY3" fmla="*/ 70747 h 70747"/>
              </a:gdLst>
              <a:ahLst/>
              <a:cxnLst>
                <a:cxn ang="0">
                  <a:pos x="connsiteX0" y="connsiteY0"/>
                </a:cxn>
                <a:cxn ang="0">
                  <a:pos x="connsiteX1" y="connsiteY1"/>
                </a:cxn>
                <a:cxn ang="0">
                  <a:pos x="connsiteX2" y="connsiteY2"/>
                </a:cxn>
                <a:cxn ang="0">
                  <a:pos x="connsiteX3" y="connsiteY3"/>
                </a:cxn>
              </a:cxnLst>
              <a:rect l="l" t="t" r="r" b="b"/>
              <a:pathLst>
                <a:path w="153905" h="70747">
                  <a:moveTo>
                    <a:pt x="0" y="70747"/>
                  </a:moveTo>
                  <a:lnTo>
                    <a:pt x="153906" y="17293"/>
                  </a:lnTo>
                  <a:cubicBezTo>
                    <a:pt x="153906" y="17293"/>
                    <a:pt x="116791" y="-11350"/>
                    <a:pt x="65052" y="5090"/>
                  </a:cubicBezTo>
                  <a:cubicBezTo>
                    <a:pt x="65052" y="5090"/>
                    <a:pt x="17145" y="18403"/>
                    <a:pt x="0" y="70747"/>
                  </a:cubicBezTo>
                  <a:close/>
                </a:path>
              </a:pathLst>
            </a:custGeom>
            <a:solidFill>
              <a:srgbClr val="FFFFFF"/>
            </a:solidFill>
            <a:ln w="1003" cap="flat">
              <a:noFill/>
              <a:prstDash val="solid"/>
              <a:miter/>
            </a:ln>
          </p:spPr>
          <p:txBody>
            <a:bodyPr rtlCol="0" anchor="ctr"/>
            <a:lstStyle/>
            <a:p>
              <a:endParaRPr lang="en-PH"/>
            </a:p>
          </p:txBody>
        </p:sp>
        <p:sp>
          <p:nvSpPr>
            <p:cNvPr id="9" name="Freeform: Shape 8">
              <a:extLst>
                <a:ext uri="{FF2B5EF4-FFF2-40B4-BE49-F238E27FC236}">
                  <a16:creationId xmlns:a16="http://schemas.microsoft.com/office/drawing/2014/main" id="{A0697938-04BB-EE2B-410F-CAE8D0BDBA17}"/>
                </a:ext>
              </a:extLst>
            </p:cNvPr>
            <p:cNvSpPr/>
            <p:nvPr/>
          </p:nvSpPr>
          <p:spPr>
            <a:xfrm>
              <a:off x="3152961" y="1712562"/>
              <a:ext cx="124891" cy="110288"/>
            </a:xfrm>
            <a:custGeom>
              <a:avLst/>
              <a:gdLst>
                <a:gd name="connsiteX0" fmla="*/ 335 w 124891"/>
                <a:gd name="connsiteY0" fmla="*/ 0 h 110288"/>
                <a:gd name="connsiteX1" fmla="*/ 124892 w 124891"/>
                <a:gd name="connsiteY1" fmla="*/ 107714 h 110288"/>
                <a:gd name="connsiteX2" fmla="*/ 31701 w 124891"/>
                <a:gd name="connsiteY2" fmla="*/ 82298 h 110288"/>
                <a:gd name="connsiteX3" fmla="*/ 335 w 124891"/>
                <a:gd name="connsiteY3" fmla="*/ 0 h 110288"/>
              </a:gdLst>
              <a:ahLst/>
              <a:cxnLst>
                <a:cxn ang="0">
                  <a:pos x="connsiteX0" y="connsiteY0"/>
                </a:cxn>
                <a:cxn ang="0">
                  <a:pos x="connsiteX1" y="connsiteY1"/>
                </a:cxn>
                <a:cxn ang="0">
                  <a:pos x="connsiteX2" y="connsiteY2"/>
                </a:cxn>
                <a:cxn ang="0">
                  <a:pos x="connsiteX3" y="connsiteY3"/>
                </a:cxn>
              </a:cxnLst>
              <a:rect l="l" t="t" r="r" b="b"/>
              <a:pathLst>
                <a:path w="124891" h="110288">
                  <a:moveTo>
                    <a:pt x="335" y="0"/>
                  </a:moveTo>
                  <a:lnTo>
                    <a:pt x="124892" y="107714"/>
                  </a:lnTo>
                  <a:cubicBezTo>
                    <a:pt x="124892" y="107714"/>
                    <a:pt x="73355" y="122237"/>
                    <a:pt x="31701" y="82298"/>
                  </a:cubicBezTo>
                  <a:cubicBezTo>
                    <a:pt x="31701" y="82298"/>
                    <a:pt x="-3800" y="52546"/>
                    <a:pt x="335" y="0"/>
                  </a:cubicBezTo>
                  <a:close/>
                </a:path>
              </a:pathLst>
            </a:custGeom>
            <a:solidFill>
              <a:srgbClr val="FFFFFF"/>
            </a:solidFill>
            <a:ln w="1003" cap="flat">
              <a:noFill/>
              <a:prstDash val="solid"/>
              <a:miter/>
            </a:ln>
          </p:spPr>
          <p:txBody>
            <a:bodyPr rtlCol="0" anchor="ctr"/>
            <a:lstStyle/>
            <a:p>
              <a:endParaRPr lang="en-PH"/>
            </a:p>
          </p:txBody>
        </p:sp>
        <p:sp>
          <p:nvSpPr>
            <p:cNvPr id="12" name="Freeform: Shape 11">
              <a:extLst>
                <a:ext uri="{FF2B5EF4-FFF2-40B4-BE49-F238E27FC236}">
                  <a16:creationId xmlns:a16="http://schemas.microsoft.com/office/drawing/2014/main" id="{D324BF6D-DDD3-1FAB-8933-21FB5F5DA58C}"/>
                </a:ext>
              </a:extLst>
            </p:cNvPr>
            <p:cNvSpPr/>
            <p:nvPr/>
          </p:nvSpPr>
          <p:spPr>
            <a:xfrm>
              <a:off x="3296512" y="1650031"/>
              <a:ext cx="60205" cy="163991"/>
            </a:xfrm>
            <a:custGeom>
              <a:avLst/>
              <a:gdLst>
                <a:gd name="connsiteX0" fmla="*/ 31467 w 60205"/>
                <a:gd name="connsiteY0" fmla="*/ 0 h 163991"/>
                <a:gd name="connsiteX1" fmla="*/ 0 w 60205"/>
                <a:gd name="connsiteY1" fmla="*/ 163992 h 163991"/>
                <a:gd name="connsiteX2" fmla="*/ 57690 w 60205"/>
                <a:gd name="connsiteY2" fmla="*/ 93796 h 163991"/>
                <a:gd name="connsiteX3" fmla="*/ 31467 w 60205"/>
                <a:gd name="connsiteY3" fmla="*/ 0 h 163991"/>
              </a:gdLst>
              <a:ahLst/>
              <a:cxnLst>
                <a:cxn ang="0">
                  <a:pos x="connsiteX0" y="connsiteY0"/>
                </a:cxn>
                <a:cxn ang="0">
                  <a:pos x="connsiteX1" y="connsiteY1"/>
                </a:cxn>
                <a:cxn ang="0">
                  <a:pos x="connsiteX2" y="connsiteY2"/>
                </a:cxn>
                <a:cxn ang="0">
                  <a:pos x="connsiteX3" y="connsiteY3"/>
                </a:cxn>
              </a:cxnLst>
              <a:rect l="l" t="t" r="r" b="b"/>
              <a:pathLst>
                <a:path w="60205" h="163991">
                  <a:moveTo>
                    <a:pt x="31467" y="0"/>
                  </a:moveTo>
                  <a:lnTo>
                    <a:pt x="0" y="163992"/>
                  </a:lnTo>
                  <a:cubicBezTo>
                    <a:pt x="0" y="163992"/>
                    <a:pt x="45284" y="146644"/>
                    <a:pt x="57690" y="93796"/>
                  </a:cubicBezTo>
                  <a:cubicBezTo>
                    <a:pt x="57690" y="93796"/>
                    <a:pt x="72213" y="42662"/>
                    <a:pt x="31467" y="0"/>
                  </a:cubicBezTo>
                  <a:close/>
                </a:path>
              </a:pathLst>
            </a:custGeom>
            <a:solidFill>
              <a:srgbClr val="FFFFFF"/>
            </a:solidFill>
            <a:ln w="1003" cap="flat">
              <a:noFill/>
              <a:prstDash val="solid"/>
              <a:miter/>
            </a:ln>
          </p:spPr>
          <p:txBody>
            <a:bodyPr rtlCol="0" anchor="ctr"/>
            <a:lstStyle/>
            <a:p>
              <a:endParaRPr lang="en-PH"/>
            </a:p>
          </p:txBody>
        </p:sp>
      </p:grpSp>
      <p:sp>
        <p:nvSpPr>
          <p:cNvPr id="13" name="Picture Placeholder 13">
            <a:extLst>
              <a:ext uri="{FF2B5EF4-FFF2-40B4-BE49-F238E27FC236}">
                <a16:creationId xmlns:a16="http://schemas.microsoft.com/office/drawing/2014/main" id="{150660BA-D0E9-C6CD-3566-E44C337DA761}"/>
              </a:ext>
            </a:extLst>
          </p:cNvPr>
          <p:cNvSpPr>
            <a:spLocks noGrp="1"/>
          </p:cNvSpPr>
          <p:nvPr>
            <p:ph type="pic" sz="quarter" idx="13" hasCustomPrompt="1"/>
          </p:nvPr>
        </p:nvSpPr>
        <p:spPr>
          <a:xfrm>
            <a:off x="5561042" y="1583265"/>
            <a:ext cx="3552900" cy="3553200"/>
          </a:xfrm>
          <a:prstGeom prst="ellipse">
            <a:avLst/>
          </a:prstGeom>
        </p:spPr>
        <p:txBody>
          <a:bodyPr anchor="ctr" anchorCtr="0">
            <a:normAutofit/>
          </a:bodyPr>
          <a:lstStyle>
            <a:lvl1pPr marL="0" indent="0" algn="ctr" defTabSz="806867" rtl="0" eaLnBrk="1" latinLnBrk="0" hangingPunct="1">
              <a:lnSpc>
                <a:spcPct val="100000"/>
              </a:lnSpc>
              <a:spcBef>
                <a:spcPts val="882"/>
              </a:spcBef>
              <a:buFont typeface="Arial" panose="020B0604020202020204" pitchFamily="34" charset="0"/>
              <a:buNone/>
              <a:defRPr lang="en-PH" sz="1412" b="1" kern="1200" dirty="0">
                <a:solidFill>
                  <a:schemeClr val="bg1"/>
                </a:solidFill>
                <a:latin typeface="+mn-lt"/>
                <a:ea typeface="+mn-ea"/>
                <a:cs typeface="+mn-cs"/>
              </a:defRPr>
            </a:lvl1pPr>
          </a:lstStyle>
          <a:p>
            <a:r>
              <a:rPr lang="en-US"/>
              <a:t>Insert photo here</a:t>
            </a:r>
            <a:endParaRPr lang="en-PH"/>
          </a:p>
        </p:txBody>
      </p:sp>
    </p:spTree>
    <p:extLst>
      <p:ext uri="{BB962C8B-B14F-4D97-AF65-F5344CB8AC3E}">
        <p14:creationId xmlns:p14="http://schemas.microsoft.com/office/powerpoint/2010/main" val="3968992123"/>
      </p:ext>
    </p:extLst>
  </p:cSld>
  <p:clrMapOvr>
    <a:masterClrMapping/>
  </p:clrMapOvr>
  <p:extLst>
    <p:ext uri="{DCECCB84-F9BA-43D5-87BE-67443E8EF086}">
      <p15:sldGuideLst xmlns:p15="http://schemas.microsoft.com/office/powerpoint/2012/main">
        <p15:guide id="1" pos="3434">
          <p15:clr>
            <a:srgbClr val="FBAE40"/>
          </p15:clr>
        </p15:guide>
        <p15:guide id="2" orient="horz" pos="2931">
          <p15:clr>
            <a:srgbClr val="FBAE40"/>
          </p15:clr>
        </p15:guide>
        <p15:guide id="3" orient="horz" pos="329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5C0177-6760-4C35-A97E-9A0DEE4B0CA1}"/>
              </a:ext>
            </a:extLst>
          </p:cNvPr>
          <p:cNvSpPr>
            <a:spLocks noGrp="1"/>
          </p:cNvSpPr>
          <p:nvPr>
            <p:ph type="title" hasCustomPrompt="1"/>
          </p:nvPr>
        </p:nvSpPr>
        <p:spPr>
          <a:xfrm>
            <a:off x="681038" y="2047828"/>
            <a:ext cx="4767263" cy="1723549"/>
          </a:xfrm>
          <a:prstGeom prst="rect">
            <a:avLst/>
          </a:prstGeom>
        </p:spPr>
        <p:txBody>
          <a:bodyPr lIns="0" tIns="0" rIns="0" bIns="0" anchor="b" anchorCtr="0">
            <a:noAutofit/>
          </a:bodyPr>
          <a:lstStyle>
            <a:lvl1pPr>
              <a:lnSpc>
                <a:spcPct val="100000"/>
              </a:lnSpc>
              <a:defRPr sz="3706" kern="3000" spc="-66" baseline="0">
                <a:solidFill>
                  <a:schemeClr val="tx2"/>
                </a:solidFill>
              </a:defRPr>
            </a:lvl1pPr>
          </a:lstStyle>
          <a:p>
            <a:r>
              <a:rPr lang="en-US"/>
              <a:t>Internal Presentation Title</a:t>
            </a:r>
          </a:p>
        </p:txBody>
      </p:sp>
      <p:sp>
        <p:nvSpPr>
          <p:cNvPr id="3" name="Text Placeholder 2">
            <a:extLst>
              <a:ext uri="{FF2B5EF4-FFF2-40B4-BE49-F238E27FC236}">
                <a16:creationId xmlns:a16="http://schemas.microsoft.com/office/drawing/2014/main" id="{6C45DFBA-17B9-5FD6-151A-946CF3E40AA9}"/>
              </a:ext>
            </a:extLst>
          </p:cNvPr>
          <p:cNvSpPr>
            <a:spLocks noGrp="1"/>
          </p:cNvSpPr>
          <p:nvPr>
            <p:ph type="body" sz="quarter" idx="12" hasCustomPrompt="1"/>
          </p:nvPr>
        </p:nvSpPr>
        <p:spPr>
          <a:xfrm>
            <a:off x="671626" y="5039465"/>
            <a:ext cx="1964994" cy="246221"/>
          </a:xfrm>
          <a:prstGeom prst="rect">
            <a:avLst/>
          </a:prstGeom>
        </p:spPr>
        <p:txBody>
          <a:bodyPr lIns="0" tIns="0" rIns="0" bIns="0">
            <a:noAutofit/>
          </a:bodyPr>
          <a:lstStyle>
            <a:lvl1pPr>
              <a:defRPr sz="1200" baseline="0">
                <a:solidFill>
                  <a:schemeClr val="tx2"/>
                </a:solidFill>
              </a:defRPr>
            </a:lvl1pPr>
          </a:lstStyle>
          <a:p>
            <a:pPr lvl="0"/>
            <a:r>
              <a:rPr lang="en-US"/>
              <a:t>Date, Month, Year</a:t>
            </a:r>
          </a:p>
        </p:txBody>
      </p:sp>
      <p:sp>
        <p:nvSpPr>
          <p:cNvPr id="5" name="Text Placeholder 2">
            <a:extLst>
              <a:ext uri="{FF2B5EF4-FFF2-40B4-BE49-F238E27FC236}">
                <a16:creationId xmlns:a16="http://schemas.microsoft.com/office/drawing/2014/main" id="{6EF5ABF4-E1FB-F8A9-8D18-B28F9AAC6F22}"/>
              </a:ext>
            </a:extLst>
          </p:cNvPr>
          <p:cNvSpPr>
            <a:spLocks noGrp="1"/>
          </p:cNvSpPr>
          <p:nvPr>
            <p:ph type="body" sz="quarter" idx="11" hasCustomPrompt="1"/>
          </p:nvPr>
        </p:nvSpPr>
        <p:spPr>
          <a:xfrm>
            <a:off x="662771" y="4459187"/>
            <a:ext cx="4475967" cy="230832"/>
          </a:xfrm>
          <a:prstGeom prst="rect">
            <a:avLst/>
          </a:prstGeom>
        </p:spPr>
        <p:txBody>
          <a:bodyPr lIns="0" tIns="0" rIns="0" bIns="0" anchor="ctr" anchorCtr="0">
            <a:spAutoFit/>
          </a:bodyPr>
          <a:lstStyle>
            <a:lvl1pPr>
              <a:defRPr sz="1500">
                <a:solidFill>
                  <a:schemeClr val="accent2"/>
                </a:solidFill>
              </a:defRPr>
            </a:lvl1pPr>
          </a:lstStyle>
          <a:p>
            <a:pPr lvl="0"/>
            <a:r>
              <a:rPr lang="en-US"/>
              <a:t>Subhead Information</a:t>
            </a:r>
          </a:p>
        </p:txBody>
      </p:sp>
      <p:sp>
        <p:nvSpPr>
          <p:cNvPr id="7" name="Rectangle: Top Corners Rounded 6">
            <a:extLst>
              <a:ext uri="{FF2B5EF4-FFF2-40B4-BE49-F238E27FC236}">
                <a16:creationId xmlns:a16="http://schemas.microsoft.com/office/drawing/2014/main" id="{6DD19DE3-50EF-2994-166D-41EF0DE0BFD0}"/>
              </a:ext>
            </a:extLst>
          </p:cNvPr>
          <p:cNvSpPr/>
          <p:nvPr userDrawn="1"/>
        </p:nvSpPr>
        <p:spPr>
          <a:xfrm>
            <a:off x="5451740" y="0"/>
            <a:ext cx="3771504" cy="5285686"/>
          </a:xfrm>
          <a:prstGeom prst="round2SameRect">
            <a:avLst>
              <a:gd name="adj1" fmla="val 0"/>
              <a:gd name="adj2" fmla="val 50000"/>
            </a:avLst>
          </a:prstGeom>
          <a:gradFill>
            <a:gsLst>
              <a:gs pos="0">
                <a:srgbClr val="C4D600"/>
              </a:gs>
              <a:gs pos="100000">
                <a:schemeClr val="accent2"/>
              </a:gs>
            </a:gsLst>
            <a:lin ang="15000000" scaled="0"/>
          </a:gradFill>
          <a:ln>
            <a:noFill/>
          </a:ln>
        </p:spPr>
        <p:txBody>
          <a:bodyPr vert="horz" wrap="square" lIns="80682" tIns="40341" rIns="80682" bIns="40341" numCol="1" anchor="t" anchorCtr="0" compatLnSpc="1">
            <a:prstTxWarp prst="textNoShape">
              <a:avLst/>
            </a:prstTxWarp>
          </a:bodyPr>
          <a:lstStyle/>
          <a:p>
            <a:pPr lvl="0"/>
            <a:endParaRPr lang="en-PH" sz="1770">
              <a:solidFill>
                <a:schemeClr val="tx1"/>
              </a:solidFill>
            </a:endParaRPr>
          </a:p>
        </p:txBody>
      </p:sp>
      <p:sp>
        <p:nvSpPr>
          <p:cNvPr id="2" name="Picture Placeholder 13">
            <a:extLst>
              <a:ext uri="{FF2B5EF4-FFF2-40B4-BE49-F238E27FC236}">
                <a16:creationId xmlns:a16="http://schemas.microsoft.com/office/drawing/2014/main" id="{53E56E3A-2E55-7441-B3EF-BE856B19280D}"/>
              </a:ext>
            </a:extLst>
          </p:cNvPr>
          <p:cNvSpPr>
            <a:spLocks noGrp="1"/>
          </p:cNvSpPr>
          <p:nvPr>
            <p:ph type="pic" sz="quarter" idx="13" hasCustomPrompt="1"/>
          </p:nvPr>
        </p:nvSpPr>
        <p:spPr>
          <a:xfrm>
            <a:off x="5561042" y="1583265"/>
            <a:ext cx="3552900" cy="3553200"/>
          </a:xfrm>
          <a:prstGeom prst="ellipse">
            <a:avLst/>
          </a:prstGeom>
        </p:spPr>
        <p:txBody>
          <a:bodyPr anchor="ctr" anchorCtr="0">
            <a:normAutofit/>
          </a:bodyPr>
          <a:lstStyle>
            <a:lvl1pPr marL="0" indent="0" algn="ctr" defTabSz="806867" rtl="0" eaLnBrk="1" latinLnBrk="0" hangingPunct="1">
              <a:lnSpc>
                <a:spcPct val="100000"/>
              </a:lnSpc>
              <a:spcBef>
                <a:spcPts val="882"/>
              </a:spcBef>
              <a:buFont typeface="Arial" panose="020B0604020202020204" pitchFamily="34" charset="0"/>
              <a:buNone/>
              <a:defRPr lang="en-PH" sz="1412" b="1" kern="1200" dirty="0">
                <a:solidFill>
                  <a:schemeClr val="bg1"/>
                </a:solidFill>
                <a:latin typeface="+mn-lt"/>
                <a:ea typeface="+mn-ea"/>
                <a:cs typeface="+mn-cs"/>
              </a:defRPr>
            </a:lvl1pPr>
          </a:lstStyle>
          <a:p>
            <a:r>
              <a:rPr lang="en-US"/>
              <a:t>Insert photo here</a:t>
            </a:r>
            <a:endParaRPr lang="en-PH"/>
          </a:p>
        </p:txBody>
      </p:sp>
      <p:pic>
        <p:nvPicPr>
          <p:cNvPr id="4" name="Picture 3">
            <a:extLst>
              <a:ext uri="{FF2B5EF4-FFF2-40B4-BE49-F238E27FC236}">
                <a16:creationId xmlns:a16="http://schemas.microsoft.com/office/drawing/2014/main" id="{01AE92E1-AD52-F199-86DF-CA8D39F17F0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695" y="275250"/>
            <a:ext cx="2184337" cy="12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7318"/>
      </p:ext>
    </p:extLst>
  </p:cSld>
  <p:clrMapOvr>
    <a:masterClrMapping/>
  </p:clrMapOvr>
  <p:extLst>
    <p:ext uri="{DCECCB84-F9BA-43D5-87BE-67443E8EF086}">
      <p15:sldGuideLst xmlns:p15="http://schemas.microsoft.com/office/powerpoint/2012/main">
        <p15:guide id="1" pos="343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C -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userDrawn="1"/>
        </p:nvSpPr>
        <p:spPr>
          <a:xfrm>
            <a:off x="-13568" y="-24574"/>
            <a:ext cx="3177674"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333875"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70C2D6A-4553-174A-B10E-991AC7A3D40C}"/>
              </a:ext>
            </a:extLst>
          </p:cNvPr>
          <p:cNvSpPr txBox="1"/>
          <p:nvPr userDrawn="1"/>
        </p:nvSpPr>
        <p:spPr>
          <a:xfrm>
            <a:off x="980392" y="2542328"/>
            <a:ext cx="2575776" cy="1232902"/>
          </a:xfrm>
          <a:prstGeom prst="rect">
            <a:avLst/>
          </a:prstGeom>
          <a:noFill/>
        </p:spPr>
        <p:txBody>
          <a:bodyPr wrap="square" rtlCol="0">
            <a:spAutoFit/>
          </a:bodyPr>
          <a:lstStyle/>
          <a:p>
            <a:pPr algn="l"/>
            <a:r>
              <a:rPr lang="en-US" sz="3706" spc="-100">
                <a:solidFill>
                  <a:schemeClr val="accent1"/>
                </a:solidFill>
                <a:latin typeface="+mj-lt"/>
              </a:rPr>
              <a:t>Table of Contents</a:t>
            </a:r>
          </a:p>
        </p:txBody>
      </p:sp>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5138743" y="819150"/>
            <a:ext cx="3749576" cy="5219700"/>
          </a:xfrm>
          <a:prstGeom prst="rect">
            <a:avLst/>
          </a:prstGeom>
        </p:spPr>
        <p:txBody>
          <a:bodyPr lIns="91440" spcCol="457200" anchor="ctr" anchorCtr="0">
            <a:normAutofit/>
          </a:bodyPr>
          <a:lstStyle>
            <a:lvl1pPr marL="226920" indent="-226920">
              <a:lnSpc>
                <a:spcPct val="100000"/>
              </a:lnSpc>
              <a:buClr>
                <a:schemeClr val="accent1"/>
              </a:buClr>
              <a:buFont typeface="+mj-lt"/>
              <a:buAutoNum type="arabicPeriod"/>
              <a:defRPr sz="1400" b="1" i="0">
                <a:latin typeface="Nunito Sans" pitchFamily="2" charset="77"/>
              </a:defRPr>
            </a:lvl1pPr>
            <a:lvl2pPr marL="308864" indent="-80894">
              <a:lnSpc>
                <a:spcPct val="100000"/>
              </a:lnSpc>
              <a:buClr>
                <a:schemeClr val="accent2"/>
              </a:buClr>
              <a:buFont typeface="Arial" panose="020B0604020202020204" pitchFamily="34" charset="0"/>
              <a:buChar char="•"/>
              <a:tabLst/>
              <a:defRPr lang="en-US" sz="1200" kern="1200" dirty="0">
                <a:solidFill>
                  <a:schemeClr val="tx1"/>
                </a:solidFill>
                <a:latin typeface="+mn-lt"/>
                <a:ea typeface="+mn-ea"/>
                <a:cs typeface="+mn-cs"/>
              </a:defRPr>
            </a:lvl2pPr>
            <a:lvl3pPr marL="308864" indent="-80894">
              <a:lnSpc>
                <a:spcPct val="100000"/>
              </a:lnSpc>
              <a:buClr>
                <a:schemeClr val="accent2"/>
              </a:buClr>
              <a:buFont typeface="Arial" panose="020B0604020202020204" pitchFamily="34" charset="0"/>
              <a:buChar char="•"/>
              <a:tabLst/>
              <a:defRPr sz="728"/>
            </a:lvl3pPr>
            <a:lvl4pPr marL="308864" indent="-80894">
              <a:lnSpc>
                <a:spcPct val="100000"/>
              </a:lnSpc>
              <a:buClr>
                <a:schemeClr val="accent2"/>
              </a:buClr>
              <a:buFont typeface="Arial" panose="020B0604020202020204" pitchFamily="34" charset="0"/>
              <a:buChar char="•"/>
              <a:tabLst/>
              <a:defRPr sz="728"/>
            </a:lvl4pPr>
            <a:lvl5pPr marL="308864" indent="-80894">
              <a:lnSpc>
                <a:spcPct val="100000"/>
              </a:lnSpc>
              <a:buClr>
                <a:schemeClr val="accent2"/>
              </a:buClr>
              <a:buFont typeface="Arial" panose="020B0604020202020204" pitchFamily="34" charset="0"/>
              <a:buChar char="•"/>
              <a:tabLst/>
              <a:defRPr sz="728"/>
            </a:lvl5pPr>
          </a:lstStyle>
          <a:p>
            <a:pPr lvl="0"/>
            <a:r>
              <a:rPr lang="en-US"/>
              <a:t>Click to edit Master text styles</a:t>
            </a:r>
          </a:p>
          <a:p>
            <a:pPr marL="308864" lvl="1" indent="-80894" algn="l" defTabSz="605120" rtl="0" eaLnBrk="1" latinLnBrk="0" hangingPunct="1">
              <a:lnSpc>
                <a:spcPct val="100000"/>
              </a:lnSpc>
              <a:spcBef>
                <a:spcPts val="331"/>
              </a:spcBef>
              <a:buClr>
                <a:schemeClr val="accent2"/>
              </a:buClr>
              <a:buFont typeface="Arial" panose="020B0604020202020204" pitchFamily="34" charset="0"/>
              <a:buChar char="•"/>
              <a:tabLst/>
            </a:pPr>
            <a:r>
              <a:rPr lang="en-US"/>
              <a:t>Second level</a:t>
            </a:r>
          </a:p>
        </p:txBody>
      </p:sp>
      <p:sp>
        <p:nvSpPr>
          <p:cNvPr id="6" name="Slide Number Placeholder 3">
            <a:extLst>
              <a:ext uri="{FF2B5EF4-FFF2-40B4-BE49-F238E27FC236}">
                <a16:creationId xmlns:a16="http://schemas.microsoft.com/office/drawing/2014/main" id="{2CE57708-C1DE-C4E8-C8E6-0A75A9C75197}"/>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6A8A3C41-C618-6786-3578-51BB7DEE0A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1618095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C - 2">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userDrawn="1"/>
        </p:nvSpPr>
        <p:spPr>
          <a:xfrm>
            <a:off x="-13568" y="-24574"/>
            <a:ext cx="3177674"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333875"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70C2D6A-4553-174A-B10E-991AC7A3D40C}"/>
              </a:ext>
            </a:extLst>
          </p:cNvPr>
          <p:cNvSpPr txBox="1"/>
          <p:nvPr userDrawn="1"/>
        </p:nvSpPr>
        <p:spPr>
          <a:xfrm>
            <a:off x="980392" y="2542328"/>
            <a:ext cx="2575776" cy="1232902"/>
          </a:xfrm>
          <a:prstGeom prst="rect">
            <a:avLst/>
          </a:prstGeom>
          <a:noFill/>
        </p:spPr>
        <p:txBody>
          <a:bodyPr wrap="square" rtlCol="0">
            <a:spAutoFit/>
          </a:bodyPr>
          <a:lstStyle/>
          <a:p>
            <a:pPr algn="l"/>
            <a:r>
              <a:rPr lang="en-US" sz="3706" spc="-100">
                <a:solidFill>
                  <a:schemeClr val="accent1"/>
                </a:solidFill>
                <a:latin typeface="+mj-lt"/>
              </a:rPr>
              <a:t>Table of Contents</a:t>
            </a:r>
          </a:p>
        </p:txBody>
      </p:sp>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5138743" y="911834"/>
            <a:ext cx="3749576" cy="5034332"/>
          </a:xfrm>
          <a:prstGeom prst="rect">
            <a:avLst/>
          </a:prstGeom>
        </p:spPr>
        <p:txBody>
          <a:bodyPr lIns="91440" spcCol="457200" anchor="ctr" anchorCtr="0">
            <a:normAutofit/>
          </a:bodyPr>
          <a:lstStyle>
            <a:lvl1pPr marL="226920" indent="-226920">
              <a:lnSpc>
                <a:spcPct val="100000"/>
              </a:lnSpc>
              <a:buClr>
                <a:schemeClr val="accent1"/>
              </a:buClr>
              <a:buFont typeface="+mj-lt"/>
              <a:buAutoNum type="arabicPeriod"/>
              <a:defRPr sz="1400" b="1" i="0">
                <a:latin typeface="Nunito Sans" pitchFamily="2" charset="77"/>
              </a:defRPr>
            </a:lvl1pPr>
            <a:lvl2pPr marL="308864" indent="-80894">
              <a:lnSpc>
                <a:spcPct val="100000"/>
              </a:lnSpc>
              <a:buClr>
                <a:schemeClr val="accent2"/>
              </a:buClr>
              <a:buFont typeface="Arial" panose="020B0604020202020204" pitchFamily="34" charset="0"/>
              <a:buChar char="•"/>
              <a:tabLst/>
              <a:defRPr sz="1200"/>
            </a:lvl2pPr>
            <a:lvl3pPr marL="308864" indent="-80894">
              <a:lnSpc>
                <a:spcPct val="100000"/>
              </a:lnSpc>
              <a:buClr>
                <a:schemeClr val="accent2"/>
              </a:buClr>
              <a:buFont typeface="Arial" panose="020B0604020202020204" pitchFamily="34" charset="0"/>
              <a:buChar char="•"/>
              <a:tabLst/>
              <a:defRPr sz="728"/>
            </a:lvl3pPr>
            <a:lvl4pPr marL="308864" indent="-80894">
              <a:lnSpc>
                <a:spcPct val="100000"/>
              </a:lnSpc>
              <a:buClr>
                <a:schemeClr val="accent2"/>
              </a:buClr>
              <a:buFont typeface="Arial" panose="020B0604020202020204" pitchFamily="34" charset="0"/>
              <a:buChar char="•"/>
              <a:tabLst/>
              <a:defRPr sz="728"/>
            </a:lvl4pPr>
            <a:lvl5pPr marL="308864" indent="-80894">
              <a:lnSpc>
                <a:spcPct val="100000"/>
              </a:lnSpc>
              <a:buClr>
                <a:schemeClr val="accent2"/>
              </a:buClr>
              <a:buFont typeface="Arial" panose="020B0604020202020204" pitchFamily="34" charset="0"/>
              <a:buChar char="•"/>
              <a:tabLst/>
              <a:defRPr sz="728"/>
            </a:lvl5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747222F7-A979-461A-ABB0-B1C5A70E55C2}"/>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sp>
        <p:nvSpPr>
          <p:cNvPr id="2" name="Freeform 17">
            <a:extLst>
              <a:ext uri="{FF2B5EF4-FFF2-40B4-BE49-F238E27FC236}">
                <a16:creationId xmlns:a16="http://schemas.microsoft.com/office/drawing/2014/main" id="{BFAE481E-7E04-01A1-E07B-8A53A994EED5}"/>
              </a:ext>
            </a:extLst>
          </p:cNvPr>
          <p:cNvSpPr/>
          <p:nvPr userDrawn="1"/>
        </p:nvSpPr>
        <p:spPr>
          <a:xfrm>
            <a:off x="8732423" y="0"/>
            <a:ext cx="1173581" cy="3429000"/>
          </a:xfrm>
          <a:custGeom>
            <a:avLst/>
            <a:gdLst>
              <a:gd name="connsiteX0" fmla="*/ 0 w 1603169"/>
              <a:gd name="connsiteY0" fmla="*/ 0 h 4619501"/>
              <a:gd name="connsiteX1" fmla="*/ 1603169 w 1603169"/>
              <a:gd name="connsiteY1" fmla="*/ 4619501 h 4619501"/>
              <a:gd name="connsiteX2" fmla="*/ 1579418 w 1603169"/>
              <a:gd name="connsiteY2" fmla="*/ 11875 h 4619501"/>
              <a:gd name="connsiteX3" fmla="*/ 0 w 1603169"/>
              <a:gd name="connsiteY3" fmla="*/ 0 h 4619501"/>
              <a:gd name="connsiteX0" fmla="*/ 0 w 1603169"/>
              <a:gd name="connsiteY0" fmla="*/ 0 h 4613151"/>
              <a:gd name="connsiteX1" fmla="*/ 1603169 w 1603169"/>
              <a:gd name="connsiteY1" fmla="*/ 4613151 h 4613151"/>
              <a:gd name="connsiteX2" fmla="*/ 1579418 w 1603169"/>
              <a:gd name="connsiteY2" fmla="*/ 5525 h 4613151"/>
              <a:gd name="connsiteX3" fmla="*/ 0 w 1603169"/>
              <a:gd name="connsiteY3" fmla="*/ 0 h 4613151"/>
              <a:gd name="connsiteX0" fmla="*/ 0 w 1603169"/>
              <a:gd name="connsiteY0" fmla="*/ 825 h 4613976"/>
              <a:gd name="connsiteX1" fmla="*/ 1603169 w 1603169"/>
              <a:gd name="connsiteY1" fmla="*/ 4613976 h 4613976"/>
              <a:gd name="connsiteX2" fmla="*/ 1582593 w 1603169"/>
              <a:gd name="connsiteY2" fmla="*/ 0 h 4613976"/>
              <a:gd name="connsiteX3" fmla="*/ 0 w 1603169"/>
              <a:gd name="connsiteY3" fmla="*/ 825 h 4613976"/>
              <a:gd name="connsiteX0" fmla="*/ 0 w 1584400"/>
              <a:gd name="connsiteY0" fmla="*/ 825 h 4620326"/>
              <a:gd name="connsiteX1" fmla="*/ 1580944 w 1584400"/>
              <a:gd name="connsiteY1" fmla="*/ 4620326 h 4620326"/>
              <a:gd name="connsiteX2" fmla="*/ 1582593 w 1584400"/>
              <a:gd name="connsiteY2" fmla="*/ 0 h 4620326"/>
              <a:gd name="connsiteX3" fmla="*/ 0 w 1584400"/>
              <a:gd name="connsiteY3" fmla="*/ 825 h 4620326"/>
            </a:gdLst>
            <a:ahLst/>
            <a:cxnLst>
              <a:cxn ang="0">
                <a:pos x="connsiteX0" y="connsiteY0"/>
              </a:cxn>
              <a:cxn ang="0">
                <a:pos x="connsiteX1" y="connsiteY1"/>
              </a:cxn>
              <a:cxn ang="0">
                <a:pos x="connsiteX2" y="connsiteY2"/>
              </a:cxn>
              <a:cxn ang="0">
                <a:pos x="connsiteX3" y="connsiteY3"/>
              </a:cxn>
            </a:cxnLst>
            <a:rect l="l" t="t" r="r" b="b"/>
            <a:pathLst>
              <a:path w="1584400" h="4620326">
                <a:moveTo>
                  <a:pt x="0" y="825"/>
                </a:moveTo>
                <a:lnTo>
                  <a:pt x="1580944" y="4620326"/>
                </a:lnTo>
                <a:cubicBezTo>
                  <a:pt x="1574085" y="3082334"/>
                  <a:pt x="1589452" y="1537992"/>
                  <a:pt x="1582593" y="0"/>
                </a:cubicBezTo>
                <a:lnTo>
                  <a:pt x="0" y="8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pic>
        <p:nvPicPr>
          <p:cNvPr id="8" name="Picture 7" descr="A picture containing text, clipart&#10;&#10;Description automatically generated">
            <a:extLst>
              <a:ext uri="{FF2B5EF4-FFF2-40B4-BE49-F238E27FC236}">
                <a16:creationId xmlns:a16="http://schemas.microsoft.com/office/drawing/2014/main" id="{400DC622-399D-5114-84F6-9FB743CB37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3130661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C - 3">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7525B8D-085A-024E-AA08-6E82A1E782D1}"/>
              </a:ext>
            </a:extLst>
          </p:cNvPr>
          <p:cNvSpPr/>
          <p:nvPr userDrawn="1"/>
        </p:nvSpPr>
        <p:spPr>
          <a:xfrm>
            <a:off x="-13568" y="-24574"/>
            <a:ext cx="3177674" cy="1060079"/>
          </a:xfrm>
          <a:custGeom>
            <a:avLst/>
            <a:gdLst>
              <a:gd name="connsiteX0" fmla="*/ 3906982 w 3906982"/>
              <a:gd name="connsiteY0" fmla="*/ 11875 h 1056904"/>
              <a:gd name="connsiteX1" fmla="*/ 0 w 3906982"/>
              <a:gd name="connsiteY1" fmla="*/ 1056904 h 1056904"/>
              <a:gd name="connsiteX2" fmla="*/ 11875 w 3906982"/>
              <a:gd name="connsiteY2" fmla="*/ 0 h 1056904"/>
              <a:gd name="connsiteX3" fmla="*/ 3906982 w 3906982"/>
              <a:gd name="connsiteY3" fmla="*/ 11875 h 1056904"/>
              <a:gd name="connsiteX0" fmla="*/ 3910982 w 3910982"/>
              <a:gd name="connsiteY0" fmla="*/ 11875 h 1056904"/>
              <a:gd name="connsiteX1" fmla="*/ 4000 w 3910982"/>
              <a:gd name="connsiteY1" fmla="*/ 1056904 h 1056904"/>
              <a:gd name="connsiteX2" fmla="*/ 0 w 3910982"/>
              <a:gd name="connsiteY2" fmla="*/ 0 h 1056904"/>
              <a:gd name="connsiteX3" fmla="*/ 3910982 w 3910982"/>
              <a:gd name="connsiteY3" fmla="*/ 11875 h 1056904"/>
              <a:gd name="connsiteX0" fmla="*/ 3910982 w 3910982"/>
              <a:gd name="connsiteY0" fmla="*/ 11875 h 1060079"/>
              <a:gd name="connsiteX1" fmla="*/ 825 w 3910982"/>
              <a:gd name="connsiteY1" fmla="*/ 1060079 h 1060079"/>
              <a:gd name="connsiteX2" fmla="*/ 0 w 3910982"/>
              <a:gd name="connsiteY2" fmla="*/ 0 h 1060079"/>
              <a:gd name="connsiteX3" fmla="*/ 3910982 w 3910982"/>
              <a:gd name="connsiteY3" fmla="*/ 11875 h 1060079"/>
              <a:gd name="connsiteX0" fmla="*/ 3910982 w 3910982"/>
              <a:gd name="connsiteY0" fmla="*/ 5525 h 1060079"/>
              <a:gd name="connsiteX1" fmla="*/ 825 w 3910982"/>
              <a:gd name="connsiteY1" fmla="*/ 1060079 h 1060079"/>
              <a:gd name="connsiteX2" fmla="*/ 0 w 3910982"/>
              <a:gd name="connsiteY2" fmla="*/ 0 h 1060079"/>
              <a:gd name="connsiteX3" fmla="*/ 3910982 w 3910982"/>
              <a:gd name="connsiteY3" fmla="*/ 5525 h 1060079"/>
            </a:gdLst>
            <a:ahLst/>
            <a:cxnLst>
              <a:cxn ang="0">
                <a:pos x="connsiteX0" y="connsiteY0"/>
              </a:cxn>
              <a:cxn ang="0">
                <a:pos x="connsiteX1" y="connsiteY1"/>
              </a:cxn>
              <a:cxn ang="0">
                <a:pos x="connsiteX2" y="connsiteY2"/>
              </a:cxn>
              <a:cxn ang="0">
                <a:pos x="connsiteX3" y="connsiteY3"/>
              </a:cxn>
            </a:cxnLst>
            <a:rect l="l" t="t" r="r" b="b"/>
            <a:pathLst>
              <a:path w="3910982" h="1060079">
                <a:moveTo>
                  <a:pt x="3910982" y="5525"/>
                </a:moveTo>
                <a:lnTo>
                  <a:pt x="825" y="1060079"/>
                </a:lnTo>
                <a:cubicBezTo>
                  <a:pt x="-508" y="707778"/>
                  <a:pt x="1333" y="352301"/>
                  <a:pt x="0" y="0"/>
                </a:cubicBezTo>
                <a:lnTo>
                  <a:pt x="3910982" y="55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cxnSp>
        <p:nvCxnSpPr>
          <p:cNvPr id="5" name="Straight Connector 4">
            <a:extLst>
              <a:ext uri="{FF2B5EF4-FFF2-40B4-BE49-F238E27FC236}">
                <a16:creationId xmlns:a16="http://schemas.microsoft.com/office/drawing/2014/main" id="{86455836-9D77-4E33-B6B9-FE6B2122D95C}"/>
              </a:ext>
            </a:extLst>
          </p:cNvPr>
          <p:cNvCxnSpPr>
            <a:cxnSpLocks/>
          </p:cNvCxnSpPr>
          <p:nvPr userDrawn="1"/>
        </p:nvCxnSpPr>
        <p:spPr>
          <a:xfrm>
            <a:off x="4333875" y="911834"/>
            <a:ext cx="0" cy="5034332"/>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870C2D6A-4553-174A-B10E-991AC7A3D40C}"/>
              </a:ext>
            </a:extLst>
          </p:cNvPr>
          <p:cNvSpPr txBox="1"/>
          <p:nvPr userDrawn="1"/>
        </p:nvSpPr>
        <p:spPr>
          <a:xfrm>
            <a:off x="980392" y="2705725"/>
            <a:ext cx="2575776" cy="769441"/>
          </a:xfrm>
          <a:prstGeom prst="rect">
            <a:avLst/>
          </a:prstGeom>
          <a:noFill/>
        </p:spPr>
        <p:txBody>
          <a:bodyPr wrap="square" rtlCol="0">
            <a:spAutoFit/>
          </a:bodyPr>
          <a:lstStyle/>
          <a:p>
            <a:pPr algn="l"/>
            <a:r>
              <a:rPr lang="en-US" sz="4400" spc="-100">
                <a:solidFill>
                  <a:schemeClr val="accent1"/>
                </a:solidFill>
                <a:latin typeface="+mj-lt"/>
              </a:rPr>
              <a:t>Agenda</a:t>
            </a:r>
          </a:p>
        </p:txBody>
      </p:sp>
      <p:sp>
        <p:nvSpPr>
          <p:cNvPr id="3" name="Text Placeholder 2">
            <a:extLst>
              <a:ext uri="{FF2B5EF4-FFF2-40B4-BE49-F238E27FC236}">
                <a16:creationId xmlns:a16="http://schemas.microsoft.com/office/drawing/2014/main" id="{6FF923A3-5157-844E-95B9-E65FEA3E216E}"/>
              </a:ext>
            </a:extLst>
          </p:cNvPr>
          <p:cNvSpPr>
            <a:spLocks noGrp="1"/>
          </p:cNvSpPr>
          <p:nvPr>
            <p:ph type="body" sz="quarter" idx="13"/>
          </p:nvPr>
        </p:nvSpPr>
        <p:spPr>
          <a:xfrm>
            <a:off x="5138743" y="911834"/>
            <a:ext cx="3749576" cy="5038116"/>
          </a:xfrm>
          <a:prstGeom prst="rect">
            <a:avLst/>
          </a:prstGeom>
        </p:spPr>
        <p:txBody>
          <a:bodyPr lIns="91440" spcCol="457200" anchor="ctr" anchorCtr="0">
            <a:normAutofit/>
          </a:bodyPr>
          <a:lstStyle>
            <a:lvl1pPr marL="226920" indent="-226920">
              <a:lnSpc>
                <a:spcPct val="100000"/>
              </a:lnSpc>
              <a:buClr>
                <a:schemeClr val="accent1"/>
              </a:buClr>
              <a:buFont typeface="+mj-lt"/>
              <a:buAutoNum type="arabicPeriod"/>
              <a:defRPr sz="1400" b="1" i="0">
                <a:latin typeface="Nunito Sans" pitchFamily="2" charset="77"/>
              </a:defRPr>
            </a:lvl1pPr>
            <a:lvl2pPr marL="308864" indent="-80894">
              <a:lnSpc>
                <a:spcPct val="100000"/>
              </a:lnSpc>
              <a:buClr>
                <a:schemeClr val="accent2"/>
              </a:buClr>
              <a:buFont typeface="Arial" panose="020B0604020202020204" pitchFamily="34" charset="0"/>
              <a:buChar char="•"/>
              <a:tabLst/>
              <a:defRPr sz="1200"/>
            </a:lvl2pPr>
            <a:lvl3pPr marL="308864" indent="-80894">
              <a:lnSpc>
                <a:spcPct val="100000"/>
              </a:lnSpc>
              <a:buClr>
                <a:schemeClr val="accent2"/>
              </a:buClr>
              <a:buFont typeface="Arial" panose="020B0604020202020204" pitchFamily="34" charset="0"/>
              <a:buChar char="•"/>
              <a:tabLst/>
              <a:defRPr sz="728"/>
            </a:lvl3pPr>
            <a:lvl4pPr marL="308864" indent="-80894">
              <a:lnSpc>
                <a:spcPct val="100000"/>
              </a:lnSpc>
              <a:buClr>
                <a:schemeClr val="accent2"/>
              </a:buClr>
              <a:buFont typeface="Arial" panose="020B0604020202020204" pitchFamily="34" charset="0"/>
              <a:buChar char="•"/>
              <a:tabLst/>
              <a:defRPr sz="728"/>
            </a:lvl4pPr>
            <a:lvl5pPr marL="308864" indent="-80894">
              <a:lnSpc>
                <a:spcPct val="100000"/>
              </a:lnSpc>
              <a:buClr>
                <a:schemeClr val="accent2"/>
              </a:buClr>
              <a:buFont typeface="Arial" panose="020B0604020202020204" pitchFamily="34" charset="0"/>
              <a:buChar char="•"/>
              <a:tabLst/>
              <a:defRPr sz="728"/>
            </a:lvl5pPr>
          </a:lstStyle>
          <a:p>
            <a:pPr lvl="0"/>
            <a:r>
              <a:rPr lang="en-US"/>
              <a:t>Click to edit Master text styles</a:t>
            </a:r>
          </a:p>
          <a:p>
            <a:pPr lvl="1"/>
            <a:r>
              <a:rPr lang="en-US"/>
              <a:t>Second level</a:t>
            </a:r>
          </a:p>
        </p:txBody>
      </p:sp>
      <p:sp>
        <p:nvSpPr>
          <p:cNvPr id="2" name="Freeform 9">
            <a:extLst>
              <a:ext uri="{FF2B5EF4-FFF2-40B4-BE49-F238E27FC236}">
                <a16:creationId xmlns:a16="http://schemas.microsoft.com/office/drawing/2014/main" id="{EE55C62A-CE43-8033-EDA4-A0CB59FEF479}"/>
              </a:ext>
            </a:extLst>
          </p:cNvPr>
          <p:cNvSpPr/>
          <p:nvPr userDrawn="1"/>
        </p:nvSpPr>
        <p:spPr>
          <a:xfrm rot="5400000" flipH="1">
            <a:off x="-80684" y="5786095"/>
            <a:ext cx="1164452" cy="102105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6" name="Slide Number Placeholder 3">
            <a:extLst>
              <a:ext uri="{FF2B5EF4-FFF2-40B4-BE49-F238E27FC236}">
                <a16:creationId xmlns:a16="http://schemas.microsoft.com/office/drawing/2014/main" id="{1ADD0BEF-FCA2-D34B-8330-020F6B09F23B}"/>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4" name="Picture 3" descr="A picture containing text, clipart&#10;&#10;Description automatically generated">
            <a:extLst>
              <a:ext uri="{FF2B5EF4-FFF2-40B4-BE49-F238E27FC236}">
                <a16:creationId xmlns:a16="http://schemas.microsoft.com/office/drawing/2014/main" id="{479D9337-3A1A-3876-19A9-5AF6B1586E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1502476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 1">
    <p:spTree>
      <p:nvGrpSpPr>
        <p:cNvPr id="1" name=""/>
        <p:cNvGrpSpPr/>
        <p:nvPr/>
      </p:nvGrpSpPr>
      <p:grpSpPr>
        <a:xfrm>
          <a:off x="0" y="0"/>
          <a:ext cx="0" cy="0"/>
          <a:chOff x="0" y="0"/>
          <a:chExt cx="0" cy="0"/>
        </a:xfrm>
      </p:grpSpPr>
      <p:sp>
        <p:nvSpPr>
          <p:cNvPr id="13" name="Freeform 14">
            <a:extLst>
              <a:ext uri="{FF2B5EF4-FFF2-40B4-BE49-F238E27FC236}">
                <a16:creationId xmlns:a16="http://schemas.microsoft.com/office/drawing/2014/main" id="{B2BD2232-1E84-473D-8C1C-98D6401828A6}"/>
              </a:ext>
            </a:extLst>
          </p:cNvPr>
          <p:cNvSpPr/>
          <p:nvPr userDrawn="1"/>
        </p:nvSpPr>
        <p:spPr>
          <a:xfrm flipH="1" flipV="1">
            <a:off x="0" y="5996704"/>
            <a:ext cx="3268980" cy="861303"/>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rgbClr val="67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2" name="Title 1">
            <a:extLst>
              <a:ext uri="{FF2B5EF4-FFF2-40B4-BE49-F238E27FC236}">
                <a16:creationId xmlns:a16="http://schemas.microsoft.com/office/drawing/2014/main" id="{10423C15-71EA-99F4-EF38-670738BD925A}"/>
              </a:ext>
            </a:extLst>
          </p:cNvPr>
          <p:cNvSpPr>
            <a:spLocks noGrp="1"/>
          </p:cNvSpPr>
          <p:nvPr>
            <p:ph type="title" hasCustomPrompt="1"/>
          </p:nvPr>
        </p:nvSpPr>
        <p:spPr>
          <a:xfrm>
            <a:off x="672788" y="2610841"/>
            <a:ext cx="7271959" cy="846522"/>
          </a:xfrm>
          <a:prstGeom prst="rect">
            <a:avLst/>
          </a:prstGeom>
        </p:spPr>
        <p:txBody>
          <a:bodyPr lIns="0" tIns="0" rIns="0" bIns="0" anchor="t" anchorCtr="0">
            <a:noAutofit/>
          </a:bodyPr>
          <a:lstStyle>
            <a:lvl1pPr>
              <a:lnSpc>
                <a:spcPct val="100000"/>
              </a:lnSpc>
              <a:defRPr sz="3800"/>
            </a:lvl1pPr>
          </a:lstStyle>
          <a:p>
            <a:r>
              <a:rPr lang="en-US"/>
              <a:t>Click to add section title</a:t>
            </a:r>
          </a:p>
        </p:txBody>
      </p:sp>
    </p:spTree>
    <p:extLst>
      <p:ext uri="{BB962C8B-B14F-4D97-AF65-F5344CB8AC3E}">
        <p14:creationId xmlns:p14="http://schemas.microsoft.com/office/powerpoint/2010/main" val="136037263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6"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87323" indent="-171442">
              <a:buClr>
                <a:schemeClr val="accent2"/>
              </a:buClr>
              <a:buSzPct val="100000"/>
              <a:buFont typeface="System Font Regular"/>
              <a:buChar char="–"/>
              <a:defRPr sz="1600"/>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Text Placeholder 2">
            <a:extLst>
              <a:ext uri="{FF2B5EF4-FFF2-40B4-BE49-F238E27FC236}">
                <a16:creationId xmlns:a16="http://schemas.microsoft.com/office/drawing/2014/main" id="{D11E581C-A839-E141-9483-3BC025006E2A}"/>
              </a:ext>
            </a:extLst>
          </p:cNvPr>
          <p:cNvSpPr>
            <a:spLocks noGrp="1"/>
          </p:cNvSpPr>
          <p:nvPr>
            <p:ph type="body" sz="quarter" idx="19" hasCustomPrompt="1"/>
          </p:nvPr>
        </p:nvSpPr>
        <p:spPr>
          <a:xfrm>
            <a:off x="4795750"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stStyle>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a:p>
            <a:pPr fontAlgn="base"/>
            <a:r>
              <a:rPr lang="en-US"/>
              <a:t>Lorem ipsum dolor sit </a:t>
            </a:r>
            <a:r>
              <a:rPr lang="en-US" err="1"/>
              <a:t>amet</a:t>
            </a:r>
            <a:endParaRPr lang="en-US"/>
          </a:p>
          <a:p>
            <a:pPr fontAlgn="base"/>
            <a:endParaRPr lang="en-US"/>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AB53A81E-6987-46C8-8C0C-89B6F9DC5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4" name="Rectangle 13">
            <a:extLst>
              <a:ext uri="{FF2B5EF4-FFF2-40B4-BE49-F238E27FC236}">
                <a16:creationId xmlns:a16="http://schemas.microsoft.com/office/drawing/2014/main" id="{5EBD8A4B-A7E3-4637-AAFF-0D3EF9D9BB5B}"/>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20" name="Title 3">
            <a:extLst>
              <a:ext uri="{FF2B5EF4-FFF2-40B4-BE49-F238E27FC236}">
                <a16:creationId xmlns:a16="http://schemas.microsoft.com/office/drawing/2014/main" id="{50D2CACD-05E6-4037-A65C-2F396CB5A2A1}"/>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3" name="Text Placeholder 2">
            <a:extLst>
              <a:ext uri="{FF2B5EF4-FFF2-40B4-BE49-F238E27FC236}">
                <a16:creationId xmlns:a16="http://schemas.microsoft.com/office/drawing/2014/main" id="{53510F45-72C4-4A05-B71D-0D81FFB6F125}"/>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157542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672788" y="2610841"/>
            <a:ext cx="7271959" cy="846522"/>
          </a:xfrm>
          <a:prstGeom prst="rect">
            <a:avLst/>
          </a:prstGeom>
        </p:spPr>
        <p:txBody>
          <a:bodyPr lIns="0" tIns="0" rIns="0" bIns="0" anchor="t" anchorCtr="0">
            <a:noAutofit/>
          </a:bodyPr>
          <a:lstStyle>
            <a:lvl1pPr>
              <a:lnSpc>
                <a:spcPct val="100000"/>
              </a:lnSpc>
              <a:defRPr sz="3706"/>
            </a:lvl1pPr>
          </a:lstStyle>
          <a:p>
            <a:r>
              <a:rPr lang="en-US"/>
              <a:t>Click to add section title</a:t>
            </a:r>
          </a:p>
        </p:txBody>
      </p:sp>
      <p:sp>
        <p:nvSpPr>
          <p:cNvPr id="13" name="Freeform 14">
            <a:extLst>
              <a:ext uri="{FF2B5EF4-FFF2-40B4-BE49-F238E27FC236}">
                <a16:creationId xmlns:a16="http://schemas.microsoft.com/office/drawing/2014/main" id="{B2BD2232-1E84-473D-8C1C-98D6401828A6}"/>
              </a:ext>
            </a:extLst>
          </p:cNvPr>
          <p:cNvSpPr/>
          <p:nvPr userDrawn="1"/>
        </p:nvSpPr>
        <p:spPr>
          <a:xfrm flipH="1" flipV="1">
            <a:off x="0" y="5996704"/>
            <a:ext cx="3268980" cy="861303"/>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Tree>
    <p:extLst>
      <p:ext uri="{BB962C8B-B14F-4D97-AF65-F5344CB8AC3E}">
        <p14:creationId xmlns:p14="http://schemas.microsoft.com/office/powerpoint/2010/main" val="3943123023"/>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672788" y="2599690"/>
            <a:ext cx="7271959" cy="846522"/>
          </a:xfrm>
          <a:prstGeom prst="rect">
            <a:avLst/>
          </a:prstGeom>
        </p:spPr>
        <p:txBody>
          <a:bodyPr lIns="0" tIns="0" rIns="0" bIns="0" anchor="t" anchorCtr="0">
            <a:noAutofit/>
          </a:bodyPr>
          <a:lstStyle>
            <a:lvl1pPr>
              <a:lnSpc>
                <a:spcPct val="100000"/>
              </a:lnSpc>
              <a:defRPr sz="3706"/>
            </a:lvl1pPr>
          </a:lstStyle>
          <a:p>
            <a:r>
              <a:rPr lang="en-US"/>
              <a:t>Click to add section title</a:t>
            </a:r>
          </a:p>
        </p:txBody>
      </p:sp>
      <p:sp>
        <p:nvSpPr>
          <p:cNvPr id="13" name="Freeform 14">
            <a:extLst>
              <a:ext uri="{FF2B5EF4-FFF2-40B4-BE49-F238E27FC236}">
                <a16:creationId xmlns:a16="http://schemas.microsoft.com/office/drawing/2014/main" id="{B2BD2232-1E84-473D-8C1C-98D6401828A6}"/>
              </a:ext>
            </a:extLst>
          </p:cNvPr>
          <p:cNvSpPr/>
          <p:nvPr userDrawn="1"/>
        </p:nvSpPr>
        <p:spPr>
          <a:xfrm flipH="1" flipV="1">
            <a:off x="0" y="5996704"/>
            <a:ext cx="3268980" cy="861303"/>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rgbClr val="D6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Tree>
    <p:extLst>
      <p:ext uri="{BB962C8B-B14F-4D97-AF65-F5344CB8AC3E}">
        <p14:creationId xmlns:p14="http://schemas.microsoft.com/office/powerpoint/2010/main" val="70673132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 5">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3"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3" y="1588"/>
                        <a:ext cx="1290" cy="1588"/>
                      </a:xfrm>
                      <a:prstGeom prst="rect">
                        <a:avLst/>
                      </a:prstGeom>
                    </p:spPr>
                  </p:pic>
                </p:oleObj>
              </mc:Fallback>
            </mc:AlternateContent>
          </a:graphicData>
        </a:graphic>
      </p:graphicFrame>
      <p:sp>
        <p:nvSpPr>
          <p:cNvPr id="27" name="Freeform 11">
            <a:extLst>
              <a:ext uri="{FF2B5EF4-FFF2-40B4-BE49-F238E27FC236}">
                <a16:creationId xmlns:a16="http://schemas.microsoft.com/office/drawing/2014/main" id="{6C6A97DA-293A-4C7D-ABA9-8C5A4D46C324}"/>
              </a:ext>
            </a:extLst>
          </p:cNvPr>
          <p:cNvSpPr/>
          <p:nvPr userDrawn="1"/>
        </p:nvSpPr>
        <p:spPr>
          <a:xfrm>
            <a:off x="1"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rgbClr val="43B049"/>
          </a:solidFill>
          <a:ln w="12700" cap="flat" cmpd="sng" algn="ctr">
            <a:noFill/>
            <a:prstDash val="solid"/>
            <a:miter lim="800000"/>
          </a:ln>
          <a:effectLst/>
        </p:spPr>
        <p:txBody>
          <a:bodyPr rtlCol="0" anchor="ctr"/>
          <a:lstStyle/>
          <a:p>
            <a:pPr marL="0" marR="0" lvl="0" indent="0" algn="ctr" defTabSz="605120" eaLnBrk="1" fontAlgn="auto" latinLnBrk="0" hangingPunct="1">
              <a:lnSpc>
                <a:spcPct val="100000"/>
              </a:lnSpc>
              <a:spcBef>
                <a:spcPts val="0"/>
              </a:spcBef>
              <a:spcAft>
                <a:spcPts val="0"/>
              </a:spcAft>
              <a:buClrTx/>
              <a:buSzTx/>
              <a:buFontTx/>
              <a:buNone/>
              <a:tabLst/>
              <a:defRPr/>
            </a:pPr>
            <a:endParaRPr kumimoji="0" lang="en-US" sz="1191" b="0" i="0" u="none" strike="noStrike" kern="0" cap="none" spc="0" normalizeH="0" baseline="0" noProof="0">
              <a:ln>
                <a:noFill/>
              </a:ln>
              <a:solidFill>
                <a:srgbClr val="FFFFFF"/>
              </a:solidFill>
              <a:effectLst/>
              <a:uLnTx/>
              <a:uFillTx/>
              <a:latin typeface="Nunito Sans"/>
              <a:ea typeface="+mn-ea"/>
              <a:cs typeface="+mn-cs"/>
            </a:endParaRPr>
          </a:p>
        </p:txBody>
      </p:sp>
      <p:sp>
        <p:nvSpPr>
          <p:cNvPr id="4" name="Title 1">
            <a:extLst>
              <a:ext uri="{FF2B5EF4-FFF2-40B4-BE49-F238E27FC236}">
                <a16:creationId xmlns:a16="http://schemas.microsoft.com/office/drawing/2014/main" id="{D5519949-02AF-3232-7D61-D67B4277811B}"/>
              </a:ext>
            </a:extLst>
          </p:cNvPr>
          <p:cNvSpPr>
            <a:spLocks noGrp="1"/>
          </p:cNvSpPr>
          <p:nvPr>
            <p:ph type="title" hasCustomPrompt="1"/>
          </p:nvPr>
        </p:nvSpPr>
        <p:spPr>
          <a:xfrm>
            <a:off x="672788" y="2599690"/>
            <a:ext cx="7271959" cy="846522"/>
          </a:xfrm>
          <a:prstGeom prst="rect">
            <a:avLst/>
          </a:prstGeom>
        </p:spPr>
        <p:txBody>
          <a:bodyPr lIns="0" tIns="0" rIns="0" bIns="0" anchor="t" anchorCtr="0">
            <a:noAutofit/>
          </a:bodyPr>
          <a:lstStyle>
            <a:lvl1pPr>
              <a:lnSpc>
                <a:spcPct val="100000"/>
              </a:lnSpc>
              <a:defRPr sz="3706"/>
            </a:lvl1pPr>
          </a:lstStyle>
          <a:p>
            <a:r>
              <a:rPr lang="en-US"/>
              <a:t>Click to add section title</a:t>
            </a:r>
          </a:p>
        </p:txBody>
      </p:sp>
    </p:spTree>
    <p:extLst>
      <p:ext uri="{BB962C8B-B14F-4D97-AF65-F5344CB8AC3E}">
        <p14:creationId xmlns:p14="http://schemas.microsoft.com/office/powerpoint/2010/main" val="44964329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Ivider - 7">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3"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3" y="1588"/>
                        <a:ext cx="1290" cy="1588"/>
                      </a:xfrm>
                      <a:prstGeom prst="rect">
                        <a:avLst/>
                      </a:prstGeom>
                    </p:spPr>
                  </p:pic>
                </p:oleObj>
              </mc:Fallback>
            </mc:AlternateContent>
          </a:graphicData>
        </a:graphic>
      </p:graphicFrame>
      <p:sp>
        <p:nvSpPr>
          <p:cNvPr id="27" name="Freeform 11">
            <a:extLst>
              <a:ext uri="{FF2B5EF4-FFF2-40B4-BE49-F238E27FC236}">
                <a16:creationId xmlns:a16="http://schemas.microsoft.com/office/drawing/2014/main" id="{6C6A97DA-293A-4C7D-ABA9-8C5A4D46C324}"/>
              </a:ext>
            </a:extLst>
          </p:cNvPr>
          <p:cNvSpPr/>
          <p:nvPr userDrawn="1"/>
        </p:nvSpPr>
        <p:spPr>
          <a:xfrm>
            <a:off x="1"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chemeClr val="bg2"/>
          </a:solidFill>
          <a:ln w="12700" cap="flat" cmpd="sng" algn="ctr">
            <a:noFill/>
            <a:prstDash val="solid"/>
            <a:miter lim="800000"/>
          </a:ln>
          <a:effectLst/>
        </p:spPr>
        <p:txBody>
          <a:bodyPr rtlCol="0" anchor="ctr"/>
          <a:lstStyle/>
          <a:p>
            <a:pPr marL="0" marR="0" lvl="0" indent="0" algn="ctr" defTabSz="605120" eaLnBrk="1" fontAlgn="auto" latinLnBrk="0" hangingPunct="1">
              <a:lnSpc>
                <a:spcPct val="100000"/>
              </a:lnSpc>
              <a:spcBef>
                <a:spcPts val="0"/>
              </a:spcBef>
              <a:spcAft>
                <a:spcPts val="0"/>
              </a:spcAft>
              <a:buClrTx/>
              <a:buSzTx/>
              <a:buFontTx/>
              <a:buNone/>
              <a:tabLst/>
              <a:defRPr/>
            </a:pPr>
            <a:endParaRPr kumimoji="0" lang="en-US" sz="1191" b="0" i="0" u="none" strike="noStrike" kern="0" cap="none" spc="0" normalizeH="0" baseline="0" noProof="0">
              <a:ln>
                <a:noFill/>
              </a:ln>
              <a:solidFill>
                <a:srgbClr val="FFFFFF"/>
              </a:solidFill>
              <a:effectLst/>
              <a:uLnTx/>
              <a:uFillTx/>
              <a:latin typeface="Nunito Sans"/>
              <a:ea typeface="+mn-ea"/>
              <a:cs typeface="+mn-cs"/>
            </a:endParaRPr>
          </a:p>
        </p:txBody>
      </p:sp>
      <p:sp>
        <p:nvSpPr>
          <p:cNvPr id="2" name="Title 1">
            <a:extLst>
              <a:ext uri="{FF2B5EF4-FFF2-40B4-BE49-F238E27FC236}">
                <a16:creationId xmlns:a16="http://schemas.microsoft.com/office/drawing/2014/main" id="{06197FF6-40EA-4771-BA6B-4076213F5206}"/>
              </a:ext>
            </a:extLst>
          </p:cNvPr>
          <p:cNvSpPr>
            <a:spLocks noGrp="1"/>
          </p:cNvSpPr>
          <p:nvPr>
            <p:ph type="title" hasCustomPrompt="1"/>
          </p:nvPr>
        </p:nvSpPr>
        <p:spPr>
          <a:xfrm>
            <a:off x="672788" y="2582478"/>
            <a:ext cx="7271959" cy="846522"/>
          </a:xfrm>
          <a:prstGeom prst="rect">
            <a:avLst/>
          </a:prstGeom>
        </p:spPr>
        <p:txBody>
          <a:bodyPr lIns="0" tIns="0" rIns="0" bIns="0" anchor="t" anchorCtr="0">
            <a:noAutofit/>
          </a:bodyPr>
          <a:lstStyle>
            <a:lvl1pPr>
              <a:lnSpc>
                <a:spcPct val="100000"/>
              </a:lnSpc>
              <a:defRPr sz="3706">
                <a:solidFill>
                  <a:schemeClr val="accent4"/>
                </a:solidFill>
              </a:defRPr>
            </a:lvl1pPr>
          </a:lstStyle>
          <a:p>
            <a:r>
              <a:rPr lang="en-US"/>
              <a:t>Click to add section title</a:t>
            </a:r>
          </a:p>
        </p:txBody>
      </p:sp>
    </p:spTree>
    <p:extLst>
      <p:ext uri="{BB962C8B-B14F-4D97-AF65-F5344CB8AC3E}">
        <p14:creationId xmlns:p14="http://schemas.microsoft.com/office/powerpoint/2010/main" val="1290330984"/>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ppendix Section Divider - 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672784" y="2582441"/>
            <a:ext cx="4280218" cy="1723549"/>
          </a:xfrm>
          <a:prstGeom prst="rect">
            <a:avLst/>
          </a:prstGeom>
        </p:spPr>
        <p:txBody>
          <a:bodyPr lIns="0" tIns="0" rIns="0" bIns="0" anchor="t" anchorCtr="0">
            <a:noAutofit/>
          </a:bodyPr>
          <a:lstStyle>
            <a:lvl1pPr algn="l" defTabSz="742950" rtl="0" eaLnBrk="1" latinLnBrk="0" hangingPunct="1">
              <a:lnSpc>
                <a:spcPct val="100000"/>
              </a:lnSpc>
              <a:spcBef>
                <a:spcPct val="0"/>
              </a:spcBef>
              <a:buNone/>
              <a:defRPr lang="en-US" sz="4875" kern="2400" spc="-49" baseline="0" dirty="0">
                <a:solidFill>
                  <a:schemeClr val="tx1"/>
                </a:solidFill>
                <a:latin typeface="+mj-lt"/>
                <a:ea typeface="+mj-ea"/>
                <a:cs typeface="+mj-cs"/>
              </a:defRPr>
            </a:lvl1pPr>
          </a:lstStyle>
          <a:p>
            <a:r>
              <a:rPr lang="en-US"/>
              <a:t>Click to add section title</a:t>
            </a:r>
          </a:p>
        </p:txBody>
      </p:sp>
      <p:sp>
        <p:nvSpPr>
          <p:cNvPr id="6" name="Freeform: Shape 5">
            <a:extLst>
              <a:ext uri="{FF2B5EF4-FFF2-40B4-BE49-F238E27FC236}">
                <a16:creationId xmlns:a16="http://schemas.microsoft.com/office/drawing/2014/main" id="{EF1CFC1E-8B50-CEEB-26F9-E5F701DAA69F}"/>
              </a:ext>
            </a:extLst>
          </p:cNvPr>
          <p:cNvSpPr/>
          <p:nvPr userDrawn="1"/>
        </p:nvSpPr>
        <p:spPr>
          <a:xfrm rot="2055765">
            <a:off x="6266307" y="-559150"/>
            <a:ext cx="3771504" cy="6054441"/>
          </a:xfrm>
          <a:custGeom>
            <a:avLst/>
            <a:gdLst>
              <a:gd name="connsiteX0" fmla="*/ 0 w 3771504"/>
              <a:gd name="connsiteY0" fmla="*/ 1325499 h 6054441"/>
              <a:gd name="connsiteX1" fmla="*/ 1945826 w 3771504"/>
              <a:gd name="connsiteY1" fmla="*/ 0 h 6054441"/>
              <a:gd name="connsiteX2" fmla="*/ 3771504 w 3771504"/>
              <a:gd name="connsiteY2" fmla="*/ 2680086 h 6054441"/>
              <a:gd name="connsiteX3" fmla="*/ 3771504 w 3771504"/>
              <a:gd name="connsiteY3" fmla="*/ 4168689 h 6054441"/>
              <a:gd name="connsiteX4" fmla="*/ 1885752 w 3771504"/>
              <a:gd name="connsiteY4" fmla="*/ 6054441 h 6054441"/>
              <a:gd name="connsiteX5" fmla="*/ 0 w 3771504"/>
              <a:gd name="connsiteY5" fmla="*/ 4168689 h 605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1504" h="6054441">
                <a:moveTo>
                  <a:pt x="0" y="1325499"/>
                </a:moveTo>
                <a:lnTo>
                  <a:pt x="1945826" y="0"/>
                </a:lnTo>
                <a:lnTo>
                  <a:pt x="3771504" y="2680086"/>
                </a:lnTo>
                <a:lnTo>
                  <a:pt x="3771504" y="4168689"/>
                </a:lnTo>
                <a:cubicBezTo>
                  <a:pt x="3771504" y="5210161"/>
                  <a:pt x="2927224" y="6054441"/>
                  <a:pt x="1885752" y="6054441"/>
                </a:cubicBezTo>
                <a:cubicBezTo>
                  <a:pt x="844280" y="6054441"/>
                  <a:pt x="0" y="5210161"/>
                  <a:pt x="0" y="4168689"/>
                </a:cubicBezTo>
                <a:close/>
              </a:path>
            </a:pathLst>
          </a:custGeom>
          <a:gradFill>
            <a:gsLst>
              <a:gs pos="0">
                <a:srgbClr val="C4D600"/>
              </a:gs>
              <a:gs pos="100000">
                <a:schemeClr val="accent2"/>
              </a:gs>
            </a:gsLst>
            <a:lin ang="15000000" scaled="0"/>
          </a:gradFill>
          <a:ln>
            <a:noFill/>
          </a:ln>
        </p:spPr>
        <p:txBody>
          <a:bodyPr vert="horz" wrap="square" lIns="80682" tIns="40341" rIns="80682" bIns="40341" numCol="1" anchor="t" anchorCtr="0" compatLnSpc="1">
            <a:prstTxWarp prst="textNoShape">
              <a:avLst/>
            </a:prstTxWarp>
            <a:noAutofit/>
          </a:bodyPr>
          <a:lstStyle/>
          <a:p>
            <a:pPr lvl="0"/>
            <a:endParaRPr lang="en-PH" sz="1770">
              <a:solidFill>
                <a:schemeClr val="tx1"/>
              </a:solidFill>
            </a:endParaRPr>
          </a:p>
        </p:txBody>
      </p:sp>
      <p:sp>
        <p:nvSpPr>
          <p:cNvPr id="3" name="Picture Placeholder 13">
            <a:extLst>
              <a:ext uri="{FF2B5EF4-FFF2-40B4-BE49-F238E27FC236}">
                <a16:creationId xmlns:a16="http://schemas.microsoft.com/office/drawing/2014/main" id="{9C58672A-508A-E907-3B15-E9E75B30B4EE}"/>
              </a:ext>
            </a:extLst>
          </p:cNvPr>
          <p:cNvSpPr>
            <a:spLocks noGrp="1"/>
          </p:cNvSpPr>
          <p:nvPr>
            <p:ph type="pic" sz="quarter" idx="14" hasCustomPrompt="1"/>
          </p:nvPr>
        </p:nvSpPr>
        <p:spPr>
          <a:xfrm>
            <a:off x="4953000" y="1600199"/>
            <a:ext cx="4354049" cy="4354417"/>
          </a:xfrm>
          <a:prstGeom prst="ellipse">
            <a:avLst/>
          </a:prstGeom>
        </p:spPr>
        <p:txBody>
          <a:bodyPr anchor="ctr" anchorCtr="0">
            <a:normAutofit/>
          </a:bodyPr>
          <a:lstStyle>
            <a:lvl1pPr marL="0" indent="0" algn="ctr" defTabSz="806867" rtl="0" eaLnBrk="1" latinLnBrk="0" hangingPunct="1">
              <a:lnSpc>
                <a:spcPct val="100000"/>
              </a:lnSpc>
              <a:spcBef>
                <a:spcPts val="882"/>
              </a:spcBef>
              <a:buFont typeface="Arial" panose="020B0604020202020204" pitchFamily="34" charset="0"/>
              <a:buNone/>
              <a:defRPr lang="en-PH" sz="1412" b="1" kern="1200" dirty="0">
                <a:solidFill>
                  <a:schemeClr val="tx1"/>
                </a:solidFill>
                <a:latin typeface="+mn-lt"/>
                <a:ea typeface="+mn-ea"/>
                <a:cs typeface="+mn-cs"/>
              </a:defRPr>
            </a:lvl1pPr>
          </a:lstStyle>
          <a:p>
            <a:r>
              <a:rPr lang="en-US"/>
              <a:t>Insert photo here</a:t>
            </a:r>
            <a:endParaRPr lang="en-PH"/>
          </a:p>
        </p:txBody>
      </p:sp>
    </p:spTree>
    <p:extLst>
      <p:ext uri="{BB962C8B-B14F-4D97-AF65-F5344CB8AC3E}">
        <p14:creationId xmlns:p14="http://schemas.microsoft.com/office/powerpoint/2010/main" val="19479399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ppendix Section Divider -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672783" y="1490663"/>
            <a:ext cx="4280218" cy="1723549"/>
          </a:xfrm>
          <a:prstGeom prst="rect">
            <a:avLst/>
          </a:prstGeom>
        </p:spPr>
        <p:txBody>
          <a:bodyPr lIns="0" tIns="0" rIns="0" bIns="0" anchor="t" anchorCtr="0">
            <a:noAutofit/>
          </a:bodyPr>
          <a:lstStyle>
            <a:lvl1pPr marL="0" algn="l" defTabSz="605120" rtl="0" eaLnBrk="1" latinLnBrk="0" hangingPunct="1">
              <a:lnSpc>
                <a:spcPct val="100000"/>
              </a:lnSpc>
              <a:spcBef>
                <a:spcPct val="0"/>
              </a:spcBef>
              <a:buNone/>
              <a:defRPr lang="en-US" sz="4000" b="1" kern="2400" spc="-40" baseline="0" dirty="0">
                <a:solidFill>
                  <a:schemeClr val="accent2"/>
                </a:solidFill>
                <a:latin typeface="+mj-lt"/>
                <a:ea typeface="+mj-ea"/>
                <a:cs typeface="+mj-cs"/>
              </a:defRPr>
            </a:lvl1pPr>
          </a:lstStyle>
          <a:p>
            <a:r>
              <a:rPr lang="en-US"/>
              <a:t>Click to add</a:t>
            </a:r>
            <a:br>
              <a:rPr lang="en-US"/>
            </a:br>
            <a:r>
              <a:rPr lang="en-US"/>
              <a:t>section title</a:t>
            </a:r>
          </a:p>
        </p:txBody>
      </p:sp>
      <p:sp>
        <p:nvSpPr>
          <p:cNvPr id="8" name="Freeform 11">
            <a:extLst>
              <a:ext uri="{FF2B5EF4-FFF2-40B4-BE49-F238E27FC236}">
                <a16:creationId xmlns:a16="http://schemas.microsoft.com/office/drawing/2014/main" id="{0384D665-AABE-447C-B38E-AFA4E6AB6190}"/>
              </a:ext>
            </a:extLst>
          </p:cNvPr>
          <p:cNvSpPr/>
          <p:nvPr userDrawn="1"/>
        </p:nvSpPr>
        <p:spPr>
          <a:xfrm>
            <a:off x="7714302" y="1600200"/>
            <a:ext cx="2214217" cy="5272548"/>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gradFill>
            <a:gsLst>
              <a:gs pos="0">
                <a:srgbClr val="C4D600"/>
              </a:gs>
              <a:gs pos="100000">
                <a:schemeClr val="accent2"/>
              </a:gs>
            </a:gsLst>
            <a:lin ang="5400000" scaled="0"/>
          </a:gradFill>
          <a:ln>
            <a:noFill/>
          </a:ln>
        </p:spPr>
        <p:txBody>
          <a:bodyPr vert="horz" wrap="square" lIns="60512" tIns="30256" rIns="60512" bIns="30256" numCol="1" anchor="t" anchorCtr="0" compatLnSpc="1">
            <a:prstTxWarp prst="textNoShape">
              <a:avLst/>
            </a:prstTxWarp>
          </a:bodyPr>
          <a:lstStyle/>
          <a:p>
            <a:pPr lvl="0"/>
            <a:endParaRPr lang="en-US" sz="1191">
              <a:solidFill>
                <a:schemeClr val="tx1"/>
              </a:solidFill>
            </a:endParaRPr>
          </a:p>
        </p:txBody>
      </p:sp>
      <p:sp>
        <p:nvSpPr>
          <p:cNvPr id="6" name="Text Placeholder 5">
            <a:extLst>
              <a:ext uri="{FF2B5EF4-FFF2-40B4-BE49-F238E27FC236}">
                <a16:creationId xmlns:a16="http://schemas.microsoft.com/office/drawing/2014/main" id="{E042FECA-039D-8ACB-0827-98B18DE9163A}"/>
              </a:ext>
            </a:extLst>
          </p:cNvPr>
          <p:cNvSpPr>
            <a:spLocks noGrp="1"/>
          </p:cNvSpPr>
          <p:nvPr>
            <p:ph type="body" sz="quarter" idx="10" hasCustomPrompt="1"/>
          </p:nvPr>
        </p:nvSpPr>
        <p:spPr>
          <a:xfrm>
            <a:off x="672784" y="3190875"/>
            <a:ext cx="7183360" cy="1068388"/>
          </a:xfrm>
        </p:spPr>
        <p:txBody>
          <a:bodyPr>
            <a:noAutofit/>
          </a:bodyPr>
          <a:lstStyle>
            <a:lvl1pPr marL="0" algn="l" defTabSz="605120" rtl="0" eaLnBrk="1" latinLnBrk="0" hangingPunct="1">
              <a:defRPr lang="en-US" sz="4000" b="1" kern="2400" spc="-40" dirty="0" smtClean="0">
                <a:ln w="19050">
                  <a:solidFill>
                    <a:schemeClr val="accent2"/>
                  </a:solidFill>
                </a:ln>
                <a:noFill/>
                <a:latin typeface="+mj-lt"/>
                <a:ea typeface="+mj-ea"/>
                <a:cs typeface="+mj-cs"/>
              </a:defRPr>
            </a:lvl1pPr>
          </a:lstStyle>
          <a:p>
            <a:pPr lvl="0"/>
            <a:r>
              <a:rPr lang="en-US"/>
              <a:t>add section title</a:t>
            </a:r>
          </a:p>
        </p:txBody>
      </p:sp>
      <p:sp>
        <p:nvSpPr>
          <p:cNvPr id="12" name="Text Placeholder 11">
            <a:extLst>
              <a:ext uri="{FF2B5EF4-FFF2-40B4-BE49-F238E27FC236}">
                <a16:creationId xmlns:a16="http://schemas.microsoft.com/office/drawing/2014/main" id="{4C3E19D7-C233-BFEC-36DA-6BDD04F325B0}"/>
              </a:ext>
            </a:extLst>
          </p:cNvPr>
          <p:cNvSpPr>
            <a:spLocks noGrp="1"/>
          </p:cNvSpPr>
          <p:nvPr>
            <p:ph type="body" sz="quarter" idx="11" hasCustomPrompt="1"/>
          </p:nvPr>
        </p:nvSpPr>
        <p:spPr>
          <a:xfrm>
            <a:off x="672786" y="4191685"/>
            <a:ext cx="7191614" cy="936625"/>
          </a:xfrm>
        </p:spPr>
        <p:txBody>
          <a:bodyPr>
            <a:normAutofit/>
          </a:bodyPr>
          <a:lstStyle>
            <a:lvl1pPr marL="0" algn="l" defTabSz="605120" rtl="0" eaLnBrk="1" latinLnBrk="0" hangingPunct="1">
              <a:defRPr lang="en-US" sz="4000" b="1" kern="2400" spc="-40" dirty="0" smtClean="0">
                <a:ln w="6350">
                  <a:solidFill>
                    <a:schemeClr val="accent2"/>
                  </a:solidFill>
                </a:ln>
                <a:noFill/>
                <a:latin typeface="+mj-lt"/>
                <a:ea typeface="+mj-ea"/>
                <a:cs typeface="+mj-cs"/>
              </a:defRPr>
            </a:lvl1pPr>
          </a:lstStyle>
          <a:p>
            <a:pPr lvl="0"/>
            <a:r>
              <a:rPr lang="en-US"/>
              <a:t>add section title</a:t>
            </a:r>
          </a:p>
        </p:txBody>
      </p:sp>
      <p:sp>
        <p:nvSpPr>
          <p:cNvPr id="14" name="Text Placeholder 11">
            <a:extLst>
              <a:ext uri="{FF2B5EF4-FFF2-40B4-BE49-F238E27FC236}">
                <a16:creationId xmlns:a16="http://schemas.microsoft.com/office/drawing/2014/main" id="{BADC5739-FC80-9260-D491-264C20C90073}"/>
              </a:ext>
            </a:extLst>
          </p:cNvPr>
          <p:cNvSpPr>
            <a:spLocks noGrp="1"/>
          </p:cNvSpPr>
          <p:nvPr>
            <p:ph type="body" sz="quarter" idx="12" hasCustomPrompt="1"/>
          </p:nvPr>
        </p:nvSpPr>
        <p:spPr>
          <a:xfrm>
            <a:off x="672786" y="5097700"/>
            <a:ext cx="7191614" cy="936625"/>
          </a:xfrm>
        </p:spPr>
        <p:txBody>
          <a:bodyPr>
            <a:normAutofit/>
          </a:bodyPr>
          <a:lstStyle>
            <a:lvl1pPr marL="0" algn="l" defTabSz="605120" rtl="0" eaLnBrk="1" latinLnBrk="0" hangingPunct="1">
              <a:defRPr lang="en-US" sz="4000" b="1" kern="2400" spc="-40" dirty="0" smtClean="0">
                <a:ln w="3175">
                  <a:solidFill>
                    <a:schemeClr val="accent2">
                      <a:alpha val="50000"/>
                    </a:schemeClr>
                  </a:solidFill>
                </a:ln>
                <a:noFill/>
                <a:latin typeface="+mj-lt"/>
                <a:ea typeface="+mj-ea"/>
                <a:cs typeface="+mj-cs"/>
              </a:defRPr>
            </a:lvl1pPr>
          </a:lstStyle>
          <a:p>
            <a:pPr lvl="0"/>
            <a:r>
              <a:rPr lang="en-US"/>
              <a:t>add section title</a:t>
            </a:r>
          </a:p>
        </p:txBody>
      </p:sp>
    </p:spTree>
    <p:extLst>
      <p:ext uri="{BB962C8B-B14F-4D97-AF65-F5344CB8AC3E}">
        <p14:creationId xmlns:p14="http://schemas.microsoft.com/office/powerpoint/2010/main" val="3618947836"/>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1647136" y="908042"/>
            <a:ext cx="6524029" cy="4455694"/>
          </a:xfrm>
          <a:prstGeom prst="rect">
            <a:avLst/>
          </a:prstGeom>
        </p:spPr>
        <p:txBody>
          <a:bodyPr lIns="0" tIns="0" rIns="0" bIns="0" anchor="t" anchorCtr="0">
            <a:noAutofit/>
          </a:bodyPr>
          <a:lstStyle>
            <a:lvl1pPr>
              <a:lnSpc>
                <a:spcPct val="100000"/>
              </a:lnSpc>
              <a:defRPr lang="en-US" sz="4300" kern="1200" dirty="0">
                <a:solidFill>
                  <a:schemeClr val="tx2"/>
                </a:solidFill>
                <a:latin typeface="+mj-lt"/>
                <a:ea typeface="+mn-ea"/>
                <a:cs typeface="+mn-cs"/>
              </a:defRPr>
            </a:lvl1pPr>
          </a:lstStyle>
          <a:p>
            <a:r>
              <a:rPr lang="en-US"/>
              <a:t>Click to add section title</a:t>
            </a:r>
          </a:p>
        </p:txBody>
      </p:sp>
      <p:sp>
        <p:nvSpPr>
          <p:cNvPr id="2" name="Freeform 9">
            <a:extLst>
              <a:ext uri="{FF2B5EF4-FFF2-40B4-BE49-F238E27FC236}">
                <a16:creationId xmlns:a16="http://schemas.microsoft.com/office/drawing/2014/main" id="{9C48259B-9C2A-B239-F093-AFE99C46A245}"/>
              </a:ext>
            </a:extLst>
          </p:cNvPr>
          <p:cNvSpPr/>
          <p:nvPr userDrawn="1"/>
        </p:nvSpPr>
        <p:spPr>
          <a:xfrm rot="5400000" flipH="1">
            <a:off x="78669" y="5883249"/>
            <a:ext cx="907946" cy="1083247"/>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rgbClr val="67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91"/>
          </a:p>
        </p:txBody>
      </p:sp>
      <p:sp>
        <p:nvSpPr>
          <p:cNvPr id="3" name="Text Placeholder 2">
            <a:extLst>
              <a:ext uri="{FF2B5EF4-FFF2-40B4-BE49-F238E27FC236}">
                <a16:creationId xmlns:a16="http://schemas.microsoft.com/office/drawing/2014/main" id="{F425DA32-08DB-7050-AF8D-086C0B67E49F}"/>
              </a:ext>
            </a:extLst>
          </p:cNvPr>
          <p:cNvSpPr txBox="1">
            <a:spLocks/>
          </p:cNvSpPr>
          <p:nvPr userDrawn="1"/>
        </p:nvSpPr>
        <p:spPr>
          <a:xfrm>
            <a:off x="745971" y="787986"/>
            <a:ext cx="649716" cy="1405449"/>
          </a:xfrm>
          <a:prstGeom prst="rect">
            <a:avLst/>
          </a:prstGeom>
        </p:spPr>
        <p:txBody>
          <a:bodyPr vert="horz" wrap="square" lIns="0" tIns="0" rIns="0" bIns="0" numCol="1" rtlCol="0" anchor="ctr" anchorCtr="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lang="en-US" sz="5400" kern="1200" smtClean="0">
                <a:solidFill>
                  <a:schemeClr val="tx2"/>
                </a:solidFill>
                <a:latin typeface="+mn-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lang="en-US" sz="3200" kern="1200" smtClean="0">
                <a:solidFill>
                  <a:schemeClr val="tx2"/>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133">
                <a:solidFill>
                  <a:srgbClr val="6ECCDA"/>
                </a:solidFill>
                <a:latin typeface="+mj-lt"/>
              </a:rPr>
              <a:t>“</a:t>
            </a:r>
          </a:p>
        </p:txBody>
      </p:sp>
      <p:sp>
        <p:nvSpPr>
          <p:cNvPr id="7" name="Text Placeholder 6">
            <a:extLst>
              <a:ext uri="{FF2B5EF4-FFF2-40B4-BE49-F238E27FC236}">
                <a16:creationId xmlns:a16="http://schemas.microsoft.com/office/drawing/2014/main" id="{4719AF2E-2C51-5F04-B729-7DFE6885AC03}"/>
              </a:ext>
            </a:extLst>
          </p:cNvPr>
          <p:cNvSpPr>
            <a:spLocks noGrp="1"/>
          </p:cNvSpPr>
          <p:nvPr>
            <p:ph type="body" sz="quarter" idx="10" hasCustomPrompt="1"/>
          </p:nvPr>
        </p:nvSpPr>
        <p:spPr>
          <a:xfrm>
            <a:off x="1647134" y="5508633"/>
            <a:ext cx="4170064" cy="441325"/>
          </a:xfrm>
        </p:spPr>
        <p:txBody>
          <a:bodyPr>
            <a:noAutofit/>
          </a:bodyPr>
          <a:lstStyle>
            <a:lvl1pPr marL="0" indent="0" algn="l" defTabSz="605120" rtl="0" eaLnBrk="1" latinLnBrk="0" hangingPunct="1">
              <a:lnSpc>
                <a:spcPct val="100000"/>
              </a:lnSpc>
              <a:spcBef>
                <a:spcPts val="662"/>
              </a:spcBef>
              <a:spcAft>
                <a:spcPts val="794"/>
              </a:spcAft>
              <a:buFont typeface="Arial" panose="020B0604020202020204" pitchFamily="34" charset="0"/>
              <a:buNone/>
              <a:defRPr lang="en-US" sz="2118" b="1" kern="1200" dirty="0" smtClean="0">
                <a:solidFill>
                  <a:schemeClr val="tx2"/>
                </a:solidFill>
                <a:latin typeface="Nunito Sans ExtraBold" pitchFamily="2" charset="77"/>
                <a:ea typeface="+mn-ea"/>
                <a:cs typeface="+mn-cs"/>
              </a:defRPr>
            </a:lvl1pPr>
          </a:lstStyle>
          <a:p>
            <a:pPr lvl="0"/>
            <a:r>
              <a:rPr lang="en-US"/>
              <a:t>- Author, 2023</a:t>
            </a:r>
          </a:p>
        </p:txBody>
      </p:sp>
      <p:sp>
        <p:nvSpPr>
          <p:cNvPr id="8" name="Footer Placeholder 1">
            <a:extLst>
              <a:ext uri="{FF2B5EF4-FFF2-40B4-BE49-F238E27FC236}">
                <a16:creationId xmlns:a16="http://schemas.microsoft.com/office/drawing/2014/main" id="{931CB9CB-EFA6-DE31-B410-8699A08B1CC1}"/>
              </a:ext>
            </a:extLst>
          </p:cNvPr>
          <p:cNvSpPr>
            <a:spLocks noGrp="1"/>
          </p:cNvSpPr>
          <p:nvPr>
            <p:ph type="ftr" sz="quarter" idx="14"/>
          </p:nvPr>
        </p:nvSpPr>
        <p:spPr>
          <a:xfrm>
            <a:off x="1647136" y="6197240"/>
            <a:ext cx="6524029" cy="457200"/>
          </a:xfrm>
        </p:spPr>
        <p:txBody>
          <a:bodyPr/>
          <a:lstStyle>
            <a:lvl1pPr>
              <a:defRPr>
                <a:solidFill>
                  <a:schemeClr val="tx1"/>
                </a:solidFill>
              </a:defRPr>
            </a:lvl1pPr>
          </a:lstStyle>
          <a:p>
            <a:endParaRPr lang="en-PH"/>
          </a:p>
        </p:txBody>
      </p:sp>
    </p:spTree>
    <p:extLst>
      <p:ext uri="{BB962C8B-B14F-4D97-AF65-F5344CB8AC3E}">
        <p14:creationId xmlns:p14="http://schemas.microsoft.com/office/powerpoint/2010/main" val="16626947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038">
          <p15:clr>
            <a:srgbClr val="FBAE40"/>
          </p15:clr>
        </p15:guide>
        <p15:guide id="2" orient="horz" pos="595">
          <p15:clr>
            <a:srgbClr val="FBAE40"/>
          </p15:clr>
        </p15:guide>
        <p15:guide id="3" pos="514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9C48259B-9C2A-B239-F093-AFE99C46A245}"/>
              </a:ext>
            </a:extLst>
          </p:cNvPr>
          <p:cNvSpPr/>
          <p:nvPr userDrawn="1"/>
        </p:nvSpPr>
        <p:spPr>
          <a:xfrm rot="5400000" flipH="1">
            <a:off x="78669" y="5883249"/>
            <a:ext cx="907946" cy="1083247"/>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91"/>
          </a:p>
        </p:txBody>
      </p:sp>
      <p:sp>
        <p:nvSpPr>
          <p:cNvPr id="7" name="Text Placeholder 6">
            <a:extLst>
              <a:ext uri="{FF2B5EF4-FFF2-40B4-BE49-F238E27FC236}">
                <a16:creationId xmlns:a16="http://schemas.microsoft.com/office/drawing/2014/main" id="{4719AF2E-2C51-5F04-B729-7DFE6885AC03}"/>
              </a:ext>
            </a:extLst>
          </p:cNvPr>
          <p:cNvSpPr>
            <a:spLocks noGrp="1"/>
          </p:cNvSpPr>
          <p:nvPr>
            <p:ph type="body" sz="quarter" idx="10" hasCustomPrompt="1"/>
          </p:nvPr>
        </p:nvSpPr>
        <p:spPr>
          <a:xfrm>
            <a:off x="1647134" y="5508633"/>
            <a:ext cx="4170064" cy="441325"/>
          </a:xfrm>
        </p:spPr>
        <p:txBody>
          <a:bodyPr>
            <a:noAutofit/>
          </a:bodyPr>
          <a:lstStyle>
            <a:lvl1pPr marL="0" indent="0" algn="l" defTabSz="605120" rtl="0" eaLnBrk="1" latinLnBrk="0" hangingPunct="1">
              <a:lnSpc>
                <a:spcPct val="100000"/>
              </a:lnSpc>
              <a:spcBef>
                <a:spcPts val="662"/>
              </a:spcBef>
              <a:spcAft>
                <a:spcPts val="794"/>
              </a:spcAft>
              <a:buFont typeface="Arial" panose="020B0604020202020204" pitchFamily="34" charset="0"/>
              <a:buNone/>
              <a:defRPr lang="en-US" sz="2118" b="1" kern="1200" dirty="0" smtClean="0">
                <a:solidFill>
                  <a:schemeClr val="tx2"/>
                </a:solidFill>
                <a:latin typeface="Nunito Sans ExtraBold" pitchFamily="2" charset="77"/>
                <a:ea typeface="+mn-ea"/>
                <a:cs typeface="+mn-cs"/>
              </a:defRPr>
            </a:lvl1pPr>
          </a:lstStyle>
          <a:p>
            <a:pPr lvl="0"/>
            <a:r>
              <a:rPr lang="en-US"/>
              <a:t>- Author, 2023</a:t>
            </a:r>
          </a:p>
        </p:txBody>
      </p:sp>
      <p:sp>
        <p:nvSpPr>
          <p:cNvPr id="8" name="Footer Placeholder 1">
            <a:extLst>
              <a:ext uri="{FF2B5EF4-FFF2-40B4-BE49-F238E27FC236}">
                <a16:creationId xmlns:a16="http://schemas.microsoft.com/office/drawing/2014/main" id="{931CB9CB-EFA6-DE31-B410-8699A08B1CC1}"/>
              </a:ext>
            </a:extLst>
          </p:cNvPr>
          <p:cNvSpPr>
            <a:spLocks noGrp="1"/>
          </p:cNvSpPr>
          <p:nvPr>
            <p:ph type="ftr" sz="quarter" idx="14"/>
          </p:nvPr>
        </p:nvSpPr>
        <p:spPr>
          <a:xfrm>
            <a:off x="1647136" y="6197240"/>
            <a:ext cx="6524029" cy="457200"/>
          </a:xfrm>
        </p:spPr>
        <p:txBody>
          <a:bodyPr/>
          <a:lstStyle>
            <a:lvl1pPr>
              <a:defRPr>
                <a:solidFill>
                  <a:schemeClr val="tx1"/>
                </a:solidFill>
              </a:defRPr>
            </a:lvl1pPr>
          </a:lstStyle>
          <a:p>
            <a:endParaRPr lang="en-PH"/>
          </a:p>
        </p:txBody>
      </p:sp>
      <p:sp>
        <p:nvSpPr>
          <p:cNvPr id="5" name="Text Placeholder 2">
            <a:extLst>
              <a:ext uri="{FF2B5EF4-FFF2-40B4-BE49-F238E27FC236}">
                <a16:creationId xmlns:a16="http://schemas.microsoft.com/office/drawing/2014/main" id="{F345AC69-B49B-79C6-016D-EC4BB8623F98}"/>
              </a:ext>
            </a:extLst>
          </p:cNvPr>
          <p:cNvSpPr txBox="1">
            <a:spLocks/>
          </p:cNvSpPr>
          <p:nvPr userDrawn="1"/>
        </p:nvSpPr>
        <p:spPr>
          <a:xfrm>
            <a:off x="745971" y="778461"/>
            <a:ext cx="649716" cy="1405449"/>
          </a:xfrm>
          <a:prstGeom prst="rect">
            <a:avLst/>
          </a:prstGeom>
        </p:spPr>
        <p:txBody>
          <a:bodyPr vert="horz" wrap="square" lIns="0" tIns="0" rIns="0" bIns="0" numCol="1" rtlCol="0" anchor="ctr" anchorCtr="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lang="en-US" sz="5400" kern="1200" smtClean="0">
                <a:solidFill>
                  <a:schemeClr val="tx2"/>
                </a:solidFill>
                <a:latin typeface="+mn-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lang="en-US" sz="3200" kern="1200" smtClean="0">
                <a:solidFill>
                  <a:schemeClr val="tx2"/>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806867" rtl="0" eaLnBrk="1" latinLnBrk="0" hangingPunct="1">
              <a:lnSpc>
                <a:spcPct val="100000"/>
              </a:lnSpc>
              <a:spcBef>
                <a:spcPts val="882"/>
              </a:spcBef>
              <a:spcAft>
                <a:spcPts val="1059"/>
              </a:spcAft>
              <a:buFont typeface="Arial" panose="020B0604020202020204" pitchFamily="34" charset="0"/>
              <a:buNone/>
            </a:pPr>
            <a:r>
              <a:rPr lang="en-US" sz="9133" kern="1200">
                <a:solidFill>
                  <a:schemeClr val="accent3"/>
                </a:solidFill>
                <a:latin typeface="+mj-lt"/>
                <a:ea typeface="+mn-ea"/>
                <a:cs typeface="+mn-cs"/>
              </a:rPr>
              <a:t>“</a:t>
            </a:r>
          </a:p>
        </p:txBody>
      </p:sp>
      <p:sp>
        <p:nvSpPr>
          <p:cNvPr id="3" name="Title 1">
            <a:extLst>
              <a:ext uri="{FF2B5EF4-FFF2-40B4-BE49-F238E27FC236}">
                <a16:creationId xmlns:a16="http://schemas.microsoft.com/office/drawing/2014/main" id="{67EC1FA9-1974-E7BC-EAB0-CD05CBA32DA2}"/>
              </a:ext>
            </a:extLst>
          </p:cNvPr>
          <p:cNvSpPr>
            <a:spLocks noGrp="1"/>
          </p:cNvSpPr>
          <p:nvPr>
            <p:ph type="title" hasCustomPrompt="1"/>
          </p:nvPr>
        </p:nvSpPr>
        <p:spPr>
          <a:xfrm>
            <a:off x="1647136" y="908042"/>
            <a:ext cx="6524029" cy="4455694"/>
          </a:xfrm>
          <a:prstGeom prst="rect">
            <a:avLst/>
          </a:prstGeom>
        </p:spPr>
        <p:txBody>
          <a:bodyPr lIns="0" tIns="0" rIns="0" bIns="0" anchor="t" anchorCtr="0">
            <a:noAutofit/>
          </a:bodyPr>
          <a:lstStyle>
            <a:lvl1pPr>
              <a:lnSpc>
                <a:spcPct val="100000"/>
              </a:lnSpc>
              <a:defRPr lang="en-US" sz="4300" kern="1200" dirty="0">
                <a:solidFill>
                  <a:schemeClr val="tx2"/>
                </a:solidFill>
                <a:latin typeface="+mj-lt"/>
                <a:ea typeface="+mn-ea"/>
                <a:cs typeface="+mn-cs"/>
              </a:defRPr>
            </a:lvl1pPr>
          </a:lstStyle>
          <a:p>
            <a:r>
              <a:rPr lang="en-US"/>
              <a:t>Click to add section title</a:t>
            </a:r>
          </a:p>
        </p:txBody>
      </p:sp>
    </p:spTree>
    <p:extLst>
      <p:ext uri="{BB962C8B-B14F-4D97-AF65-F5344CB8AC3E}">
        <p14:creationId xmlns:p14="http://schemas.microsoft.com/office/powerpoint/2010/main" val="32142768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038">
          <p15:clr>
            <a:srgbClr val="FBAE40"/>
          </p15:clr>
        </p15:guide>
        <p15:guide id="2" orient="horz" pos="595">
          <p15:clr>
            <a:srgbClr val="FBAE40"/>
          </p15:clr>
        </p15:guide>
        <p15:guide id="3" pos="514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Quote">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9C48259B-9C2A-B239-F093-AFE99C46A245}"/>
              </a:ext>
            </a:extLst>
          </p:cNvPr>
          <p:cNvSpPr/>
          <p:nvPr userDrawn="1"/>
        </p:nvSpPr>
        <p:spPr>
          <a:xfrm rot="5400000" flipH="1">
            <a:off x="78669" y="5883249"/>
            <a:ext cx="907946" cy="1083247"/>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91"/>
          </a:p>
        </p:txBody>
      </p:sp>
      <p:sp>
        <p:nvSpPr>
          <p:cNvPr id="7" name="Text Placeholder 6">
            <a:extLst>
              <a:ext uri="{FF2B5EF4-FFF2-40B4-BE49-F238E27FC236}">
                <a16:creationId xmlns:a16="http://schemas.microsoft.com/office/drawing/2014/main" id="{4719AF2E-2C51-5F04-B729-7DFE6885AC03}"/>
              </a:ext>
            </a:extLst>
          </p:cNvPr>
          <p:cNvSpPr>
            <a:spLocks noGrp="1"/>
          </p:cNvSpPr>
          <p:nvPr>
            <p:ph type="body" sz="quarter" idx="10" hasCustomPrompt="1"/>
          </p:nvPr>
        </p:nvSpPr>
        <p:spPr>
          <a:xfrm>
            <a:off x="1647134" y="5508633"/>
            <a:ext cx="4170064" cy="441325"/>
          </a:xfrm>
        </p:spPr>
        <p:txBody>
          <a:bodyPr>
            <a:noAutofit/>
          </a:bodyPr>
          <a:lstStyle>
            <a:lvl1pPr marL="0" indent="0" algn="l" defTabSz="605120" rtl="0" eaLnBrk="1" latinLnBrk="0" hangingPunct="1">
              <a:lnSpc>
                <a:spcPct val="100000"/>
              </a:lnSpc>
              <a:spcBef>
                <a:spcPts val="662"/>
              </a:spcBef>
              <a:spcAft>
                <a:spcPts val="794"/>
              </a:spcAft>
              <a:buFont typeface="Arial" panose="020B0604020202020204" pitchFamily="34" charset="0"/>
              <a:buNone/>
              <a:defRPr lang="en-US" sz="2118" b="1" kern="1200" dirty="0" smtClean="0">
                <a:solidFill>
                  <a:schemeClr val="tx2"/>
                </a:solidFill>
                <a:latin typeface="Nunito Sans ExtraBold" pitchFamily="2" charset="77"/>
                <a:ea typeface="+mn-ea"/>
                <a:cs typeface="+mn-cs"/>
              </a:defRPr>
            </a:lvl1pPr>
          </a:lstStyle>
          <a:p>
            <a:pPr lvl="0"/>
            <a:r>
              <a:rPr lang="en-US"/>
              <a:t>- Author, 2023</a:t>
            </a:r>
          </a:p>
        </p:txBody>
      </p:sp>
      <p:sp>
        <p:nvSpPr>
          <p:cNvPr id="8" name="Footer Placeholder 1">
            <a:extLst>
              <a:ext uri="{FF2B5EF4-FFF2-40B4-BE49-F238E27FC236}">
                <a16:creationId xmlns:a16="http://schemas.microsoft.com/office/drawing/2014/main" id="{931CB9CB-EFA6-DE31-B410-8699A08B1CC1}"/>
              </a:ext>
            </a:extLst>
          </p:cNvPr>
          <p:cNvSpPr>
            <a:spLocks noGrp="1"/>
          </p:cNvSpPr>
          <p:nvPr>
            <p:ph type="ftr" sz="quarter" idx="14"/>
          </p:nvPr>
        </p:nvSpPr>
        <p:spPr>
          <a:xfrm>
            <a:off x="1647136" y="6197240"/>
            <a:ext cx="6524029" cy="457200"/>
          </a:xfrm>
        </p:spPr>
        <p:txBody>
          <a:bodyPr/>
          <a:lstStyle>
            <a:lvl1pPr>
              <a:defRPr>
                <a:solidFill>
                  <a:schemeClr val="tx1"/>
                </a:solidFill>
              </a:defRPr>
            </a:lvl1pPr>
          </a:lstStyle>
          <a:p>
            <a:endParaRPr lang="en-PH"/>
          </a:p>
        </p:txBody>
      </p:sp>
      <p:sp>
        <p:nvSpPr>
          <p:cNvPr id="5" name="Text Placeholder 2">
            <a:extLst>
              <a:ext uri="{FF2B5EF4-FFF2-40B4-BE49-F238E27FC236}">
                <a16:creationId xmlns:a16="http://schemas.microsoft.com/office/drawing/2014/main" id="{44D19B1D-C5B0-A089-6825-FC8B9685A551}"/>
              </a:ext>
            </a:extLst>
          </p:cNvPr>
          <p:cNvSpPr txBox="1">
            <a:spLocks/>
          </p:cNvSpPr>
          <p:nvPr userDrawn="1"/>
        </p:nvSpPr>
        <p:spPr>
          <a:xfrm>
            <a:off x="745971" y="778461"/>
            <a:ext cx="649716" cy="1405449"/>
          </a:xfrm>
          <a:prstGeom prst="rect">
            <a:avLst/>
          </a:prstGeom>
        </p:spPr>
        <p:txBody>
          <a:bodyPr vert="horz" wrap="square" lIns="0" tIns="0" rIns="0" bIns="0" numCol="1" rtlCol="0" anchor="ctr" anchorCtr="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lang="en-US" sz="5400" kern="1200" smtClean="0">
                <a:solidFill>
                  <a:schemeClr val="tx2"/>
                </a:solidFill>
                <a:latin typeface="+mn-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lang="en-US" sz="3200" kern="1200" smtClean="0">
                <a:solidFill>
                  <a:schemeClr val="tx2"/>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806867" rtl="0" eaLnBrk="1" latinLnBrk="0" hangingPunct="1">
              <a:lnSpc>
                <a:spcPct val="100000"/>
              </a:lnSpc>
              <a:spcBef>
                <a:spcPts val="882"/>
              </a:spcBef>
              <a:spcAft>
                <a:spcPts val="1059"/>
              </a:spcAft>
              <a:buFont typeface="Arial" panose="020B0604020202020204" pitchFamily="34" charset="0"/>
              <a:buNone/>
            </a:pPr>
            <a:r>
              <a:rPr lang="en-US" sz="9133" kern="1200">
                <a:solidFill>
                  <a:schemeClr val="accent2"/>
                </a:solidFill>
                <a:latin typeface="+mj-lt"/>
                <a:ea typeface="+mn-ea"/>
                <a:cs typeface="+mn-cs"/>
              </a:rPr>
              <a:t>“</a:t>
            </a:r>
          </a:p>
        </p:txBody>
      </p:sp>
      <p:sp>
        <p:nvSpPr>
          <p:cNvPr id="3" name="Title 1">
            <a:extLst>
              <a:ext uri="{FF2B5EF4-FFF2-40B4-BE49-F238E27FC236}">
                <a16:creationId xmlns:a16="http://schemas.microsoft.com/office/drawing/2014/main" id="{0E6FEC93-40FF-9444-9699-9B1F04A4984E}"/>
              </a:ext>
            </a:extLst>
          </p:cNvPr>
          <p:cNvSpPr>
            <a:spLocks noGrp="1"/>
          </p:cNvSpPr>
          <p:nvPr>
            <p:ph type="title" hasCustomPrompt="1"/>
          </p:nvPr>
        </p:nvSpPr>
        <p:spPr>
          <a:xfrm>
            <a:off x="1647136" y="908042"/>
            <a:ext cx="6524029" cy="4455694"/>
          </a:xfrm>
          <a:prstGeom prst="rect">
            <a:avLst/>
          </a:prstGeom>
        </p:spPr>
        <p:txBody>
          <a:bodyPr lIns="0" tIns="0" rIns="0" bIns="0" anchor="t" anchorCtr="0">
            <a:noAutofit/>
          </a:bodyPr>
          <a:lstStyle>
            <a:lvl1pPr>
              <a:lnSpc>
                <a:spcPct val="100000"/>
              </a:lnSpc>
              <a:defRPr lang="en-US" sz="4300" kern="1200" dirty="0">
                <a:solidFill>
                  <a:schemeClr val="tx2"/>
                </a:solidFill>
                <a:latin typeface="+mj-lt"/>
                <a:ea typeface="+mn-ea"/>
                <a:cs typeface="+mn-cs"/>
              </a:defRPr>
            </a:lvl1pPr>
          </a:lstStyle>
          <a:p>
            <a:r>
              <a:rPr lang="en-US"/>
              <a:t>Click to add section title</a:t>
            </a:r>
          </a:p>
        </p:txBody>
      </p:sp>
    </p:spTree>
    <p:extLst>
      <p:ext uri="{BB962C8B-B14F-4D97-AF65-F5344CB8AC3E}">
        <p14:creationId xmlns:p14="http://schemas.microsoft.com/office/powerpoint/2010/main" val="3204627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038">
          <p15:clr>
            <a:srgbClr val="FBAE40"/>
          </p15:clr>
        </p15:guide>
        <p15:guide id="2" orient="horz" pos="595">
          <p15:clr>
            <a:srgbClr val="FBAE40"/>
          </p15:clr>
        </p15:guide>
        <p15:guide id="3" pos="514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Quote">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9C48259B-9C2A-B239-F093-AFE99C46A245}"/>
              </a:ext>
            </a:extLst>
          </p:cNvPr>
          <p:cNvSpPr/>
          <p:nvPr userDrawn="1"/>
        </p:nvSpPr>
        <p:spPr>
          <a:xfrm rot="5400000" flipH="1">
            <a:off x="78669" y="5883249"/>
            <a:ext cx="907946" cy="1083247"/>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rgbClr val="C2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91"/>
          </a:p>
        </p:txBody>
      </p:sp>
      <p:sp>
        <p:nvSpPr>
          <p:cNvPr id="7" name="Text Placeholder 6">
            <a:extLst>
              <a:ext uri="{FF2B5EF4-FFF2-40B4-BE49-F238E27FC236}">
                <a16:creationId xmlns:a16="http://schemas.microsoft.com/office/drawing/2014/main" id="{4719AF2E-2C51-5F04-B729-7DFE6885AC03}"/>
              </a:ext>
            </a:extLst>
          </p:cNvPr>
          <p:cNvSpPr>
            <a:spLocks noGrp="1"/>
          </p:cNvSpPr>
          <p:nvPr>
            <p:ph type="body" sz="quarter" idx="10" hasCustomPrompt="1"/>
          </p:nvPr>
        </p:nvSpPr>
        <p:spPr>
          <a:xfrm>
            <a:off x="1647134" y="5508633"/>
            <a:ext cx="4170064" cy="441325"/>
          </a:xfrm>
        </p:spPr>
        <p:txBody>
          <a:bodyPr>
            <a:noAutofit/>
          </a:bodyPr>
          <a:lstStyle>
            <a:lvl1pPr marL="0" indent="0" algn="l" defTabSz="605120" rtl="0" eaLnBrk="1" latinLnBrk="0" hangingPunct="1">
              <a:lnSpc>
                <a:spcPct val="100000"/>
              </a:lnSpc>
              <a:spcBef>
                <a:spcPts val="662"/>
              </a:spcBef>
              <a:spcAft>
                <a:spcPts val="794"/>
              </a:spcAft>
              <a:buFont typeface="Arial" panose="020B0604020202020204" pitchFamily="34" charset="0"/>
              <a:buNone/>
              <a:defRPr lang="en-US" sz="2118" b="1" kern="1200" dirty="0" smtClean="0">
                <a:solidFill>
                  <a:schemeClr val="tx2"/>
                </a:solidFill>
                <a:latin typeface="Nunito Sans ExtraBold" pitchFamily="2" charset="77"/>
                <a:ea typeface="+mn-ea"/>
                <a:cs typeface="+mn-cs"/>
              </a:defRPr>
            </a:lvl1pPr>
          </a:lstStyle>
          <a:p>
            <a:pPr lvl="0"/>
            <a:r>
              <a:rPr lang="en-US"/>
              <a:t>- Author, 2023</a:t>
            </a:r>
          </a:p>
        </p:txBody>
      </p:sp>
      <p:sp>
        <p:nvSpPr>
          <p:cNvPr id="8" name="Footer Placeholder 1">
            <a:extLst>
              <a:ext uri="{FF2B5EF4-FFF2-40B4-BE49-F238E27FC236}">
                <a16:creationId xmlns:a16="http://schemas.microsoft.com/office/drawing/2014/main" id="{931CB9CB-EFA6-DE31-B410-8699A08B1CC1}"/>
              </a:ext>
            </a:extLst>
          </p:cNvPr>
          <p:cNvSpPr>
            <a:spLocks noGrp="1"/>
          </p:cNvSpPr>
          <p:nvPr>
            <p:ph type="ftr" sz="quarter" idx="14"/>
          </p:nvPr>
        </p:nvSpPr>
        <p:spPr>
          <a:xfrm>
            <a:off x="1647136" y="6197240"/>
            <a:ext cx="6524029" cy="457200"/>
          </a:xfrm>
        </p:spPr>
        <p:txBody>
          <a:bodyPr/>
          <a:lstStyle>
            <a:lvl1pPr>
              <a:defRPr>
                <a:solidFill>
                  <a:schemeClr val="tx1"/>
                </a:solidFill>
              </a:defRPr>
            </a:lvl1pPr>
          </a:lstStyle>
          <a:p>
            <a:endParaRPr lang="en-PH"/>
          </a:p>
        </p:txBody>
      </p:sp>
      <p:sp>
        <p:nvSpPr>
          <p:cNvPr id="5" name="Text Placeholder 2">
            <a:extLst>
              <a:ext uri="{FF2B5EF4-FFF2-40B4-BE49-F238E27FC236}">
                <a16:creationId xmlns:a16="http://schemas.microsoft.com/office/drawing/2014/main" id="{0597BA7D-2283-4863-B755-6DD42DE2FE2A}"/>
              </a:ext>
            </a:extLst>
          </p:cNvPr>
          <p:cNvSpPr txBox="1">
            <a:spLocks/>
          </p:cNvSpPr>
          <p:nvPr userDrawn="1"/>
        </p:nvSpPr>
        <p:spPr>
          <a:xfrm>
            <a:off x="745971" y="787986"/>
            <a:ext cx="649716" cy="1405449"/>
          </a:xfrm>
          <a:prstGeom prst="rect">
            <a:avLst/>
          </a:prstGeom>
        </p:spPr>
        <p:txBody>
          <a:bodyPr vert="horz" wrap="square" lIns="0" tIns="0" rIns="0" bIns="0" numCol="1" rtlCol="0" anchor="ctr" anchorCtr="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lang="en-US" sz="5400" kern="1200" smtClean="0">
                <a:solidFill>
                  <a:schemeClr val="tx2"/>
                </a:solidFill>
                <a:latin typeface="+mn-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lang="en-US" sz="3200" kern="1200" smtClean="0">
                <a:solidFill>
                  <a:schemeClr val="tx2"/>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806867" rtl="0" eaLnBrk="1" latinLnBrk="0" hangingPunct="1">
              <a:lnSpc>
                <a:spcPct val="100000"/>
              </a:lnSpc>
              <a:spcBef>
                <a:spcPts val="882"/>
              </a:spcBef>
              <a:spcAft>
                <a:spcPts val="1059"/>
              </a:spcAft>
              <a:buFont typeface="Arial" panose="020B0604020202020204" pitchFamily="34" charset="0"/>
              <a:buNone/>
            </a:pPr>
            <a:r>
              <a:rPr lang="en-US" sz="9133" kern="1200">
                <a:solidFill>
                  <a:srgbClr val="C2EDF2"/>
                </a:solidFill>
                <a:latin typeface="+mj-lt"/>
                <a:ea typeface="+mn-ea"/>
                <a:cs typeface="+mn-cs"/>
              </a:rPr>
              <a:t>“</a:t>
            </a:r>
          </a:p>
        </p:txBody>
      </p:sp>
      <p:sp>
        <p:nvSpPr>
          <p:cNvPr id="3" name="Title 1">
            <a:extLst>
              <a:ext uri="{FF2B5EF4-FFF2-40B4-BE49-F238E27FC236}">
                <a16:creationId xmlns:a16="http://schemas.microsoft.com/office/drawing/2014/main" id="{6BF0C139-662E-AC4A-687A-79F241555169}"/>
              </a:ext>
            </a:extLst>
          </p:cNvPr>
          <p:cNvSpPr>
            <a:spLocks noGrp="1"/>
          </p:cNvSpPr>
          <p:nvPr>
            <p:ph type="title" hasCustomPrompt="1"/>
          </p:nvPr>
        </p:nvSpPr>
        <p:spPr>
          <a:xfrm>
            <a:off x="1647136" y="908042"/>
            <a:ext cx="6524029" cy="4455694"/>
          </a:xfrm>
          <a:prstGeom prst="rect">
            <a:avLst/>
          </a:prstGeom>
        </p:spPr>
        <p:txBody>
          <a:bodyPr lIns="0" tIns="0" rIns="0" bIns="0" anchor="t" anchorCtr="0">
            <a:noAutofit/>
          </a:bodyPr>
          <a:lstStyle>
            <a:lvl1pPr>
              <a:lnSpc>
                <a:spcPct val="100000"/>
              </a:lnSpc>
              <a:defRPr lang="en-US" sz="4300" kern="1200" dirty="0">
                <a:solidFill>
                  <a:schemeClr val="tx2"/>
                </a:solidFill>
                <a:latin typeface="+mj-lt"/>
                <a:ea typeface="+mn-ea"/>
                <a:cs typeface="+mn-cs"/>
              </a:defRPr>
            </a:lvl1pPr>
          </a:lstStyle>
          <a:p>
            <a:r>
              <a:rPr lang="en-US"/>
              <a:t>Click to add section title</a:t>
            </a:r>
          </a:p>
        </p:txBody>
      </p:sp>
    </p:spTree>
    <p:extLst>
      <p:ext uri="{BB962C8B-B14F-4D97-AF65-F5344CB8AC3E}">
        <p14:creationId xmlns:p14="http://schemas.microsoft.com/office/powerpoint/2010/main" val="3621265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038">
          <p15:clr>
            <a:srgbClr val="FBAE40"/>
          </p15:clr>
        </p15:guide>
        <p15:guide id="2" orient="horz" pos="595">
          <p15:clr>
            <a:srgbClr val="FBAE40"/>
          </p15:clr>
        </p15:guide>
        <p15:guide id="3" pos="51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6"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87323" indent="-171442">
              <a:buClr>
                <a:schemeClr val="accent2"/>
              </a:buClr>
              <a:buSzPct val="100000"/>
              <a:buFont typeface="System Font Regular"/>
              <a:buChar char="–"/>
              <a:defRPr sz="1600"/>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Text Placeholder 2">
            <a:extLst>
              <a:ext uri="{FF2B5EF4-FFF2-40B4-BE49-F238E27FC236}">
                <a16:creationId xmlns:a16="http://schemas.microsoft.com/office/drawing/2014/main" id="{D11E581C-A839-E141-9483-3BC025006E2A}"/>
              </a:ext>
            </a:extLst>
          </p:cNvPr>
          <p:cNvSpPr>
            <a:spLocks noGrp="1"/>
          </p:cNvSpPr>
          <p:nvPr>
            <p:ph type="body" sz="quarter" idx="19" hasCustomPrompt="1"/>
          </p:nvPr>
        </p:nvSpPr>
        <p:spPr>
          <a:xfrm>
            <a:off x="4795750" y="1601541"/>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stStyle>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a:p>
            <a:pPr fontAlgn="base"/>
            <a:r>
              <a:rPr lang="en-US"/>
              <a:t>Lorem ipsum dolor sit </a:t>
            </a:r>
            <a:r>
              <a:rPr lang="en-US" err="1"/>
              <a:t>amet</a:t>
            </a:r>
            <a:endParaRPr lang="en-US"/>
          </a:p>
          <a:p>
            <a:pPr fontAlgn="base"/>
            <a:endParaRPr lang="en-US"/>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5949950" y="-14991"/>
            <a:ext cx="3973392"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AB53A81E-6987-46C8-8C0C-89B6F9DC5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4" name="Rectangle 13">
            <a:extLst>
              <a:ext uri="{FF2B5EF4-FFF2-40B4-BE49-F238E27FC236}">
                <a16:creationId xmlns:a16="http://schemas.microsoft.com/office/drawing/2014/main" id="{11CD3E86-EA19-457A-9476-C14FE8D748D0}"/>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20" name="Title 3">
            <a:extLst>
              <a:ext uri="{FF2B5EF4-FFF2-40B4-BE49-F238E27FC236}">
                <a16:creationId xmlns:a16="http://schemas.microsoft.com/office/drawing/2014/main" id="{6E9A5A23-C727-4097-8B5A-F500591FBE85}"/>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2" name="Text Placeholder 2">
            <a:extLst>
              <a:ext uri="{FF2B5EF4-FFF2-40B4-BE49-F238E27FC236}">
                <a16:creationId xmlns:a16="http://schemas.microsoft.com/office/drawing/2014/main" id="{B849661B-5E9D-4764-AD3B-4CD7355DF993}"/>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1995206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header - 1">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63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4568"/>
            <a:ext cx="8542633" cy="244411"/>
          </a:xfrm>
          <a:prstGeom prst="rect">
            <a:avLst/>
          </a:prstGeom>
        </p:spPr>
        <p:txBody>
          <a:bodyPr wrap="square" lIns="0" tIns="0" rIns="0" bIns="0">
            <a:spAutoFit/>
          </a:bodyPr>
          <a:lstStyle>
            <a:lvl1pPr marL="0" indent="0" algn="l" defTabSz="605120" rtl="0" eaLnBrk="1" latinLnBrk="0" hangingPunct="1">
              <a:lnSpc>
                <a:spcPct val="100000"/>
              </a:lnSpc>
              <a:spcBef>
                <a:spcPts val="662"/>
              </a:spcBef>
              <a:buFont typeface="Arial" panose="020B0604020202020204" pitchFamily="34" charset="0"/>
              <a:buNone/>
              <a:defRPr lang="en-US" sz="1600" kern="1200" dirty="0">
                <a:solidFill>
                  <a:schemeClr val="tx1"/>
                </a:solidFill>
                <a:latin typeface="+mn-lt"/>
                <a:ea typeface="+mn-ea"/>
                <a:cs typeface="+mn-cs"/>
              </a:defRPr>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4" name="Slide Number Placeholder 3">
            <a:extLst>
              <a:ext uri="{FF2B5EF4-FFF2-40B4-BE49-F238E27FC236}">
                <a16:creationId xmlns:a16="http://schemas.microsoft.com/office/drawing/2014/main" id="{BFA35524-56A9-33F9-D927-9EF14EED6919}"/>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F631D857-53C2-2906-D6DE-BB2224BE9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804566738"/>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Full Page">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334"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542334" cy="244411"/>
          </a:xfrm>
          <a:prstGeom prst="rect">
            <a:avLst/>
          </a:prstGeom>
        </p:spPr>
        <p:txBody>
          <a:bodyPr wrap="square" lIns="0" tIns="0" rIns="0" bIns="0">
            <a:spAutoFit/>
          </a:bodyPr>
          <a:lstStyle>
            <a:lvl1pPr marL="0" indent="0" algn="l" defTabSz="605120" rtl="0" eaLnBrk="1" latinLnBrk="0" hangingPunct="1">
              <a:lnSpc>
                <a:spcPct val="100000"/>
              </a:lnSpc>
              <a:spcBef>
                <a:spcPts val="662"/>
              </a:spcBef>
              <a:buFont typeface="Arial" panose="020B0604020202020204" pitchFamily="34" charset="0"/>
              <a:buNone/>
              <a:defRPr lang="en-US" sz="1600" kern="1200" dirty="0">
                <a:solidFill>
                  <a:schemeClr val="tx1"/>
                </a:solidFill>
                <a:latin typeface="+mn-lt"/>
                <a:ea typeface="+mn-ea"/>
                <a:cs typeface="+mn-cs"/>
              </a:defRPr>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5" name="Text Placeholder 4">
            <a:extLst>
              <a:ext uri="{FF2B5EF4-FFF2-40B4-BE49-F238E27FC236}">
                <a16:creationId xmlns:a16="http://schemas.microsoft.com/office/drawing/2014/main" id="{FB66AA66-B4C1-955E-4C20-267F286DF3C7}"/>
              </a:ext>
            </a:extLst>
          </p:cNvPr>
          <p:cNvSpPr>
            <a:spLocks noGrp="1"/>
          </p:cNvSpPr>
          <p:nvPr>
            <p:ph type="body" sz="quarter" idx="16"/>
          </p:nvPr>
        </p:nvSpPr>
        <p:spPr>
          <a:xfrm>
            <a:off x="681038" y="1844683"/>
            <a:ext cx="8542636" cy="4105275"/>
          </a:xfrm>
        </p:spPr>
        <p:txBody>
          <a:bodyPr>
            <a:normAutofit/>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Slide Number Placeholder 3">
            <a:extLst>
              <a:ext uri="{FF2B5EF4-FFF2-40B4-BE49-F238E27FC236}">
                <a16:creationId xmlns:a16="http://schemas.microsoft.com/office/drawing/2014/main" id="{E6BCE860-57EC-C3E7-BF35-65A6D6C95B26}"/>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8E335889-D688-7AF2-7812-A4D6C6B01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510839641"/>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all Half">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63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542633" cy="244411"/>
          </a:xfrm>
          <a:prstGeom prst="rect">
            <a:avLst/>
          </a:prstGeom>
        </p:spPr>
        <p:txBody>
          <a:bodyPr wrap="square" lIns="0" tIns="0" rIns="0" bIns="0">
            <a:spAutoFit/>
          </a:bodyPr>
          <a:lstStyle>
            <a:lvl1pPr marL="0" indent="0" algn="l" defTabSz="605120" rtl="0" eaLnBrk="1" latinLnBrk="0" hangingPunct="1">
              <a:lnSpc>
                <a:spcPct val="100000"/>
              </a:lnSpc>
              <a:spcBef>
                <a:spcPts val="662"/>
              </a:spcBef>
              <a:buFont typeface="Arial" panose="020B0604020202020204" pitchFamily="34" charset="0"/>
              <a:buNone/>
              <a:defRPr lang="en-US" sz="1600" kern="1200" dirty="0">
                <a:solidFill>
                  <a:schemeClr val="tx1"/>
                </a:solidFill>
                <a:latin typeface="+mn-lt"/>
                <a:ea typeface="+mn-ea"/>
                <a:cs typeface="+mn-cs"/>
              </a:defRPr>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5" name="Text Placeholder 4">
            <a:extLst>
              <a:ext uri="{FF2B5EF4-FFF2-40B4-BE49-F238E27FC236}">
                <a16:creationId xmlns:a16="http://schemas.microsoft.com/office/drawing/2014/main" id="{FB66AA66-B4C1-955E-4C20-267F286DF3C7}"/>
              </a:ext>
            </a:extLst>
          </p:cNvPr>
          <p:cNvSpPr>
            <a:spLocks noGrp="1"/>
          </p:cNvSpPr>
          <p:nvPr>
            <p:ph type="body" sz="quarter" idx="16"/>
          </p:nvPr>
        </p:nvSpPr>
        <p:spPr>
          <a:xfrm>
            <a:off x="681038" y="1844683"/>
            <a:ext cx="4086225" cy="4105275"/>
          </a:xfrm>
        </p:spPr>
        <p:txBody>
          <a:bodyPr/>
          <a:lstStyle>
            <a:lvl1pPr>
              <a:defRPr lang="en-US" sz="1400" kern="1200" dirty="0">
                <a:solidFill>
                  <a:schemeClr val="tx1"/>
                </a:solidFill>
                <a:latin typeface="+mn-lt"/>
                <a:ea typeface="+mn-ea"/>
                <a:cs typeface="+mn-cs"/>
              </a:defRPr>
            </a:lvl1pPr>
            <a:lvl2pPr>
              <a:defRPr sz="1200"/>
            </a:lvl2pPr>
            <a:lvl3pPr>
              <a:defRPr sz="1200"/>
            </a:lvl3pPr>
            <a:lvl4pPr>
              <a:defRPr sz="1200"/>
            </a:lvl4pPr>
            <a:lvl5pPr>
              <a:defRPr sz="1200"/>
            </a:lvl5pPr>
          </a:lstStyle>
          <a:p>
            <a:pPr marL="0" lvl="0" indent="0" algn="l" defTabSz="605120" rtl="0" eaLnBrk="1" latinLnBrk="0" hangingPunct="1">
              <a:lnSpc>
                <a:spcPct val="100000"/>
              </a:lnSpc>
              <a:spcBef>
                <a:spcPts val="662"/>
              </a:spcBef>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4">
            <a:extLst>
              <a:ext uri="{FF2B5EF4-FFF2-40B4-BE49-F238E27FC236}">
                <a16:creationId xmlns:a16="http://schemas.microsoft.com/office/drawing/2014/main" id="{868C9F60-4D96-5968-546A-04242829106F}"/>
              </a:ext>
            </a:extLst>
          </p:cNvPr>
          <p:cNvSpPr>
            <a:spLocks noGrp="1"/>
          </p:cNvSpPr>
          <p:nvPr>
            <p:ph type="body" sz="quarter" idx="17"/>
          </p:nvPr>
        </p:nvSpPr>
        <p:spPr>
          <a:xfrm>
            <a:off x="5138738" y="1844683"/>
            <a:ext cx="4086225" cy="4105275"/>
          </a:xfrm>
        </p:spPr>
        <p:txBody>
          <a:bodyPr/>
          <a:lstStyle>
            <a:lvl1pPr>
              <a:defRPr lang="en-US" sz="1400" kern="1200" dirty="0">
                <a:solidFill>
                  <a:schemeClr val="tx1"/>
                </a:solidFill>
                <a:latin typeface="+mn-lt"/>
                <a:ea typeface="+mn-ea"/>
                <a:cs typeface="+mn-cs"/>
              </a:defRPr>
            </a:lvl1pPr>
            <a:lvl2pPr>
              <a:defRPr sz="1200"/>
            </a:lvl2pPr>
            <a:lvl3pPr>
              <a:defRPr sz="1200"/>
            </a:lvl3pPr>
            <a:lvl4pPr>
              <a:defRPr sz="1200"/>
            </a:lvl4pPr>
            <a:lvl5pPr>
              <a:defRPr sz="1200"/>
            </a:lvl5pPr>
          </a:lstStyle>
          <a:p>
            <a:pPr marL="0" lvl="0" indent="0" algn="l" defTabSz="605120" rtl="0" eaLnBrk="1" latinLnBrk="0" hangingPunct="1">
              <a:lnSpc>
                <a:spcPct val="100000"/>
              </a:lnSpc>
              <a:spcBef>
                <a:spcPts val="662"/>
              </a:spcBef>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Slide Number Placeholder 3">
            <a:extLst>
              <a:ext uri="{FF2B5EF4-FFF2-40B4-BE49-F238E27FC236}">
                <a16:creationId xmlns:a16="http://schemas.microsoft.com/office/drawing/2014/main" id="{01F18479-066F-4625-A1D9-00214DCD21EB}"/>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EFD9AE17-59F9-051A-4A8C-E311F34A3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860009745"/>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ubheader - 1">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63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542633" cy="244411"/>
          </a:xfrm>
          <a:prstGeom prst="rect">
            <a:avLst/>
          </a:prstGeom>
        </p:spPr>
        <p:txBody>
          <a:bodyPr wrap="square" lIns="0" tIns="0" rIns="0" bIns="0">
            <a:spAutoFit/>
          </a:bodyPr>
          <a:lstStyle>
            <a:lvl1pPr marL="0" indent="0" algn="l" defTabSz="605120" rtl="0" eaLnBrk="1" latinLnBrk="0" hangingPunct="1">
              <a:lnSpc>
                <a:spcPct val="100000"/>
              </a:lnSpc>
              <a:spcBef>
                <a:spcPts val="662"/>
              </a:spcBef>
              <a:buFont typeface="Arial" panose="020B0604020202020204" pitchFamily="34" charset="0"/>
              <a:buNone/>
              <a:defRPr lang="en-US" sz="1600" kern="1200" dirty="0">
                <a:solidFill>
                  <a:schemeClr val="tx1"/>
                </a:solidFill>
                <a:latin typeface="+mn-lt"/>
                <a:ea typeface="+mn-ea"/>
                <a:cs typeface="+mn-cs"/>
              </a:defRPr>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10" name="Text Placeholder 9">
            <a:extLst>
              <a:ext uri="{FF2B5EF4-FFF2-40B4-BE49-F238E27FC236}">
                <a16:creationId xmlns:a16="http://schemas.microsoft.com/office/drawing/2014/main" id="{B6267113-C02E-F07C-403C-7BE7C04D5F96}"/>
              </a:ext>
            </a:extLst>
          </p:cNvPr>
          <p:cNvSpPr>
            <a:spLocks noGrp="1"/>
          </p:cNvSpPr>
          <p:nvPr>
            <p:ph type="body" sz="quarter" idx="16"/>
          </p:nvPr>
        </p:nvSpPr>
        <p:spPr>
          <a:xfrm>
            <a:off x="681043" y="1854200"/>
            <a:ext cx="2107604" cy="4152900"/>
          </a:xfrm>
          <a:solidFill>
            <a:schemeClr val="accent3">
              <a:lumMod val="20000"/>
              <a:lumOff val="80000"/>
            </a:schemeClr>
          </a:solidFill>
        </p:spPr>
        <p:txBody>
          <a:bodyPr lIns="180000" tIns="180000" rIns="180000" bIns="180000">
            <a:noAutofit/>
          </a:bodyPr>
          <a:lstStyle>
            <a:lvl1pPr>
              <a:defRPr sz="1400" b="1">
                <a:solidFill>
                  <a:schemeClr val="accent3"/>
                </a:solidFill>
              </a:defRPr>
            </a:lvl1pPr>
            <a:lvl2pPr marL="117663" indent="-117663">
              <a:defRPr lang="en-US" sz="1200" kern="1200" dirty="0">
                <a:solidFill>
                  <a:schemeClr val="tx1"/>
                </a:solidFill>
                <a:latin typeface="+mn-lt"/>
                <a:ea typeface="+mn-ea"/>
                <a:cs typeface="+mn-cs"/>
              </a:defRPr>
            </a:lvl2pPr>
            <a:lvl3pPr>
              <a:defRPr sz="1100"/>
            </a:lvl3pPr>
            <a:lvl4pPr>
              <a:defRPr sz="1100"/>
            </a:lvl4pPr>
            <a:lvl5pPr>
              <a:defRPr sz="1100"/>
            </a:lvl5pPr>
          </a:lstStyle>
          <a:p>
            <a:pPr lvl="0"/>
            <a:r>
              <a:rPr lang="en-US"/>
              <a:t>Click to edit Master text styles</a:t>
            </a:r>
          </a:p>
          <a:p>
            <a:pPr marL="117663" lvl="1" indent="-117663" algn="l" defTabSz="605120" rtl="0" eaLnBrk="1" latinLnBrk="0" hangingPunct="1">
              <a:lnSpc>
                <a:spcPct val="100000"/>
              </a:lnSpc>
              <a:spcBef>
                <a:spcPts val="331"/>
              </a:spcBef>
              <a:buClr>
                <a:schemeClr val="accent2"/>
              </a:buClr>
              <a:buFont typeface="Arial" panose="020B0604020202020204" pitchFamily="34" charset="0"/>
              <a:buChar char="•"/>
              <a:tabLst/>
            </a:pPr>
            <a:r>
              <a:rPr lang="en-US"/>
              <a:t>Second level</a:t>
            </a:r>
          </a:p>
          <a:p>
            <a:pPr lvl="2"/>
            <a:r>
              <a:rPr lang="en-US"/>
              <a:t>Third level</a:t>
            </a:r>
          </a:p>
          <a:p>
            <a:pPr lvl="3"/>
            <a:r>
              <a:rPr lang="en-US"/>
              <a:t>Fourth level</a:t>
            </a:r>
          </a:p>
          <a:p>
            <a:pPr lvl="4"/>
            <a:r>
              <a:rPr lang="en-US"/>
              <a:t>Fifth level</a:t>
            </a:r>
            <a:endParaRPr lang="en-PH"/>
          </a:p>
        </p:txBody>
      </p:sp>
      <p:sp>
        <p:nvSpPr>
          <p:cNvPr id="18" name="Text Placeholder 17">
            <a:extLst>
              <a:ext uri="{FF2B5EF4-FFF2-40B4-BE49-F238E27FC236}">
                <a16:creationId xmlns:a16="http://schemas.microsoft.com/office/drawing/2014/main" id="{4C48CACD-B841-A7C8-478D-F9100B2BFA07}"/>
              </a:ext>
            </a:extLst>
          </p:cNvPr>
          <p:cNvSpPr>
            <a:spLocks noGrp="1"/>
          </p:cNvSpPr>
          <p:nvPr>
            <p:ph type="body" sz="quarter" idx="17"/>
          </p:nvPr>
        </p:nvSpPr>
        <p:spPr>
          <a:xfrm>
            <a:off x="3169148" y="1854200"/>
            <a:ext cx="6054526" cy="4095750"/>
          </a:xfrm>
        </p:spPr>
        <p:txBody>
          <a:bodyPr/>
          <a:lstStyle>
            <a:lvl1pPr>
              <a:defRPr lang="en-US" sz="1400" kern="1200" dirty="0">
                <a:solidFill>
                  <a:schemeClr val="tx1"/>
                </a:solidFill>
                <a:latin typeface="+mn-lt"/>
                <a:ea typeface="+mn-ea"/>
                <a:cs typeface="+mn-cs"/>
              </a:defRPr>
            </a:lvl1pPr>
            <a:lvl2pPr marL="117663" indent="-117663">
              <a:defRPr lang="en-US" sz="1200" kern="1200" dirty="0">
                <a:solidFill>
                  <a:schemeClr val="tx1"/>
                </a:solidFill>
                <a:latin typeface="+mn-lt"/>
                <a:ea typeface="+mn-ea"/>
                <a:cs typeface="+mn-cs"/>
              </a:defRPr>
            </a:lvl2pPr>
          </a:lstStyle>
          <a:p>
            <a:pPr marL="0" lvl="0" indent="0" algn="l" defTabSz="605120" rtl="0" eaLnBrk="1" latinLnBrk="0" hangingPunct="1">
              <a:lnSpc>
                <a:spcPct val="100000"/>
              </a:lnSpc>
              <a:spcBef>
                <a:spcPts val="662"/>
              </a:spcBef>
              <a:buFont typeface="Arial" panose="020B0604020202020204" pitchFamily="34" charset="0"/>
              <a:buNone/>
            </a:pPr>
            <a:r>
              <a:rPr lang="en-US"/>
              <a:t>Click to edit Master text styles</a:t>
            </a:r>
          </a:p>
          <a:p>
            <a:pPr marL="117663" lvl="1" indent="-117663" algn="l" defTabSz="605120" rtl="0" eaLnBrk="1" latinLnBrk="0" hangingPunct="1">
              <a:lnSpc>
                <a:spcPct val="100000"/>
              </a:lnSpc>
              <a:spcBef>
                <a:spcPts val="331"/>
              </a:spcBef>
              <a:buClr>
                <a:schemeClr val="accent2"/>
              </a:buClr>
              <a:buFont typeface="Arial" panose="020B0604020202020204" pitchFamily="34" charset="0"/>
              <a:buChar char="•"/>
              <a:tabLst/>
            </a:pPr>
            <a:r>
              <a:rPr lang="en-US"/>
              <a:t>Second level</a:t>
            </a:r>
          </a:p>
          <a:p>
            <a:pPr lvl="2"/>
            <a:r>
              <a:rPr lang="en-US"/>
              <a:t>Third level</a:t>
            </a:r>
          </a:p>
          <a:p>
            <a:pPr lvl="3"/>
            <a:r>
              <a:rPr lang="en-US"/>
              <a:t>Fourth level</a:t>
            </a:r>
          </a:p>
          <a:p>
            <a:pPr lvl="4"/>
            <a:r>
              <a:rPr lang="en-US"/>
              <a:t>Fifth level</a:t>
            </a:r>
            <a:endParaRPr lang="en-PH"/>
          </a:p>
        </p:txBody>
      </p:sp>
      <p:sp>
        <p:nvSpPr>
          <p:cNvPr id="4" name="Slide Number Placeholder 3">
            <a:extLst>
              <a:ext uri="{FF2B5EF4-FFF2-40B4-BE49-F238E27FC236}">
                <a16:creationId xmlns:a16="http://schemas.microsoft.com/office/drawing/2014/main" id="{D4A97A48-44CD-F15E-15B4-4588B2BF779D}"/>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BCF7F55F-690E-624C-1C2D-8712D209F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256358255"/>
      </p:ext>
    </p:extLst>
  </p:cSld>
  <p:clrMapOvr>
    <a:masterClrMapping/>
  </p:clrMapOvr>
  <p:extLst>
    <p:ext uri="{DCECCB84-F9BA-43D5-87BE-67443E8EF086}">
      <p15:sldGuideLst xmlns:p15="http://schemas.microsoft.com/office/powerpoint/2012/main">
        <p15:guide id="1" orient="horz" pos="1162">
          <p15:clr>
            <a:srgbClr val="FBAE40"/>
          </p15:clr>
        </p15:guide>
        <p15:guide id="2" pos="1757">
          <p15:clr>
            <a:srgbClr val="FBAE40"/>
          </p15:clr>
        </p15:guide>
        <p15:guide id="3" pos="199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ubheader - 1">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635"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0" name="Text Placeholder 9">
            <a:extLst>
              <a:ext uri="{FF2B5EF4-FFF2-40B4-BE49-F238E27FC236}">
                <a16:creationId xmlns:a16="http://schemas.microsoft.com/office/drawing/2014/main" id="{B6267113-C02E-F07C-403C-7BE7C04D5F96}"/>
              </a:ext>
            </a:extLst>
          </p:cNvPr>
          <p:cNvSpPr>
            <a:spLocks noGrp="1"/>
          </p:cNvSpPr>
          <p:nvPr>
            <p:ph type="body" sz="quarter" idx="16"/>
          </p:nvPr>
        </p:nvSpPr>
        <p:spPr>
          <a:xfrm>
            <a:off x="681038" y="1844674"/>
            <a:ext cx="8542635" cy="666265"/>
          </a:xfrm>
          <a:noFill/>
        </p:spPr>
        <p:txBody>
          <a:bodyPr lIns="0" tIns="0" rIns="0" bIns="0">
            <a:noAutofit/>
          </a:bodyPr>
          <a:lstStyle>
            <a:lvl1pPr marL="0" algn="l" defTabSz="605120" rtl="0" eaLnBrk="1" latinLnBrk="0" hangingPunct="1">
              <a:defRPr lang="en-US" sz="1324" kern="1200" dirty="0">
                <a:solidFill>
                  <a:schemeClr val="tx2"/>
                </a:solidFill>
                <a:latin typeface="+mn-lt"/>
                <a:ea typeface="+mn-ea"/>
                <a:cs typeface="+mn-cs"/>
              </a:defRPr>
            </a:lvl1pPr>
            <a:lvl2pPr marL="0" algn="l" defTabSz="605120" rtl="0" eaLnBrk="1" latinLnBrk="0" hangingPunct="1">
              <a:defRPr lang="en-US" sz="1324" kern="1200" dirty="0">
                <a:solidFill>
                  <a:schemeClr val="tx2"/>
                </a:solidFill>
                <a:latin typeface="+mn-lt"/>
                <a:ea typeface="+mn-ea"/>
                <a:cs typeface="+mn-cs"/>
              </a:defRPr>
            </a:lvl2pPr>
            <a:lvl3pPr marL="0" algn="l" defTabSz="605120" rtl="0" eaLnBrk="1" latinLnBrk="0" hangingPunct="1">
              <a:defRPr lang="en-US" sz="993" kern="1200" dirty="0">
                <a:solidFill>
                  <a:schemeClr val="tx2"/>
                </a:solidFill>
                <a:latin typeface="+mn-lt"/>
                <a:ea typeface="+mn-ea"/>
                <a:cs typeface="+mn-cs"/>
              </a:defRPr>
            </a:lvl3pPr>
            <a:lvl4pPr marL="0" algn="l" defTabSz="605120" rtl="0" eaLnBrk="1" latinLnBrk="0" hangingPunct="1">
              <a:defRPr lang="en-US" sz="993" kern="1200" dirty="0">
                <a:solidFill>
                  <a:schemeClr val="tx2"/>
                </a:solidFill>
                <a:latin typeface="+mn-lt"/>
                <a:ea typeface="+mn-ea"/>
                <a:cs typeface="+mn-cs"/>
              </a:defRPr>
            </a:lvl4pPr>
            <a:lvl5pPr marL="0" algn="l" defTabSz="605120" rtl="0" eaLnBrk="1" latinLnBrk="0" hangingPunct="1">
              <a:defRPr lang="en-PH" sz="993" kern="1200" dirty="0">
                <a:solidFill>
                  <a:schemeClr val="tx2"/>
                </a:solidFill>
                <a:latin typeface="+mn-lt"/>
                <a:ea typeface="+mn-ea"/>
                <a:cs typeface="+mn-cs"/>
              </a:defRPr>
            </a:lvl5pPr>
          </a:lstStyle>
          <a:p>
            <a:pPr lvl="0"/>
            <a:r>
              <a:rPr lang="en-US"/>
              <a:t>Click to edit Master text styles</a:t>
            </a:r>
          </a:p>
          <a:p>
            <a:pPr lvl="1"/>
            <a:endParaRPr lang="en-PH"/>
          </a:p>
        </p:txBody>
      </p:sp>
      <p:sp>
        <p:nvSpPr>
          <p:cNvPr id="6" name="Rectangle: Top Corners Rounded 5">
            <a:extLst>
              <a:ext uri="{FF2B5EF4-FFF2-40B4-BE49-F238E27FC236}">
                <a16:creationId xmlns:a16="http://schemas.microsoft.com/office/drawing/2014/main" id="{2E2D90A8-32F5-4BE6-C628-8037C05442E7}"/>
              </a:ext>
            </a:extLst>
          </p:cNvPr>
          <p:cNvSpPr/>
          <p:nvPr userDrawn="1"/>
        </p:nvSpPr>
        <p:spPr>
          <a:xfrm rot="16200000" flipV="1">
            <a:off x="3017868" y="73417"/>
            <a:ext cx="3168001" cy="9203736"/>
          </a:xfrm>
          <a:prstGeom prst="round2SameRect">
            <a:avLst>
              <a:gd name="adj1" fmla="val 50000"/>
              <a:gd name="adj2" fmla="val 0"/>
            </a:avLst>
          </a:prstGeom>
          <a:gradFill>
            <a:gsLst>
              <a:gs pos="0">
                <a:srgbClr val="C4D600"/>
              </a:gs>
              <a:gs pos="100000">
                <a:schemeClr val="accent2"/>
              </a:gs>
            </a:gsLst>
            <a:lin ang="5400000" scaled="0"/>
          </a:gradFill>
          <a:ln>
            <a:noFill/>
          </a:ln>
        </p:spPr>
        <p:txBody>
          <a:bodyPr vert="horz" wrap="square" lIns="60512" tIns="30256" rIns="60512" bIns="30256" numCol="1" anchor="t" anchorCtr="0" compatLnSpc="1">
            <a:prstTxWarp prst="textNoShape">
              <a:avLst/>
            </a:prstTxWarp>
          </a:bodyPr>
          <a:lstStyle/>
          <a:p>
            <a:endParaRPr lang="en-PH" sz="1191">
              <a:solidFill>
                <a:schemeClr val="tx1"/>
              </a:solidFill>
            </a:endParaRPr>
          </a:p>
        </p:txBody>
      </p:sp>
      <p:sp>
        <p:nvSpPr>
          <p:cNvPr id="5" name="Slide Number Placeholder 3">
            <a:extLst>
              <a:ext uri="{FF2B5EF4-FFF2-40B4-BE49-F238E27FC236}">
                <a16:creationId xmlns:a16="http://schemas.microsoft.com/office/drawing/2014/main" id="{49E90284-FA85-062B-BDB6-7A29CEA933B8}"/>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sp>
        <p:nvSpPr>
          <p:cNvPr id="2" name="Text Placeholder 3">
            <a:extLst>
              <a:ext uri="{FF2B5EF4-FFF2-40B4-BE49-F238E27FC236}">
                <a16:creationId xmlns:a16="http://schemas.microsoft.com/office/drawing/2014/main" id="{6B1B8EDB-7367-660B-4D4A-A36D664F9988}"/>
              </a:ext>
            </a:extLst>
          </p:cNvPr>
          <p:cNvSpPr>
            <a:spLocks noGrp="1"/>
          </p:cNvSpPr>
          <p:nvPr>
            <p:ph type="body" sz="quarter" idx="13" hasCustomPrompt="1"/>
          </p:nvPr>
        </p:nvSpPr>
        <p:spPr>
          <a:xfrm>
            <a:off x="681041" y="1197864"/>
            <a:ext cx="8541976" cy="244411"/>
          </a:xfrm>
          <a:prstGeom prst="rect">
            <a:avLst/>
          </a:prstGeom>
        </p:spPr>
        <p:txBody>
          <a:bodyPr wrap="square" lIns="0" tIns="0" rIns="0" bIns="0">
            <a:spAutoFit/>
          </a:bodyPr>
          <a:lstStyle>
            <a:lvl1pPr marL="0" indent="0" algn="l" defTabSz="605120" rtl="0" eaLnBrk="1" latinLnBrk="0" hangingPunct="1">
              <a:lnSpc>
                <a:spcPct val="100000"/>
              </a:lnSpc>
              <a:spcBef>
                <a:spcPts val="662"/>
              </a:spcBef>
              <a:buFont typeface="Arial" panose="020B0604020202020204" pitchFamily="34" charset="0"/>
              <a:buNone/>
              <a:defRPr lang="en-US" sz="1600" kern="1200" dirty="0">
                <a:solidFill>
                  <a:schemeClr val="tx1"/>
                </a:solidFill>
                <a:latin typeface="+mn-lt"/>
                <a:ea typeface="+mn-ea"/>
                <a:cs typeface="+mn-cs"/>
              </a:defRPr>
            </a:lvl1pPr>
          </a:lstStyle>
          <a:p>
            <a:r>
              <a:rPr lang="en-US" err="1"/>
              <a:t>Subheader</a:t>
            </a:r>
            <a:endParaRPr lang="en-US"/>
          </a:p>
        </p:txBody>
      </p:sp>
      <p:pic>
        <p:nvPicPr>
          <p:cNvPr id="3" name="Picture 2" descr="A picture containing text, clipart&#10;&#10;Description automatically generated">
            <a:extLst>
              <a:ext uri="{FF2B5EF4-FFF2-40B4-BE49-F238E27FC236}">
                <a16:creationId xmlns:a16="http://schemas.microsoft.com/office/drawing/2014/main" id="{4AEDA8BC-ABE7-04BF-6C0A-1704739AC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
        <p:nvSpPr>
          <p:cNvPr id="9" name="Picture Placeholder 8">
            <a:extLst>
              <a:ext uri="{FF2B5EF4-FFF2-40B4-BE49-F238E27FC236}">
                <a16:creationId xmlns:a16="http://schemas.microsoft.com/office/drawing/2014/main" id="{A4621F99-AB67-9056-DD6D-E7C7B5CC2A9A}"/>
              </a:ext>
            </a:extLst>
          </p:cNvPr>
          <p:cNvSpPr>
            <a:spLocks noGrp="1"/>
          </p:cNvSpPr>
          <p:nvPr>
            <p:ph type="pic" sz="quarter" idx="17"/>
          </p:nvPr>
        </p:nvSpPr>
        <p:spPr>
          <a:xfrm>
            <a:off x="-20205" y="2917696"/>
            <a:ext cx="9203735" cy="3168002"/>
          </a:xfrm>
          <a:custGeom>
            <a:avLst/>
            <a:gdLst>
              <a:gd name="connsiteX0" fmla="*/ 7619735 w 9203735"/>
              <a:gd name="connsiteY0" fmla="*/ 0 h 3168002"/>
              <a:gd name="connsiteX1" fmla="*/ 9203735 w 9203735"/>
              <a:gd name="connsiteY1" fmla="*/ 1584001 h 3168002"/>
              <a:gd name="connsiteX2" fmla="*/ 7619735 w 9203735"/>
              <a:gd name="connsiteY2" fmla="*/ 3168002 h 3168002"/>
              <a:gd name="connsiteX3" fmla="*/ 0 w 9203735"/>
              <a:gd name="connsiteY3" fmla="*/ 3168002 h 3168002"/>
              <a:gd name="connsiteX4" fmla="*/ 0 w 9203735"/>
              <a:gd name="connsiteY4" fmla="*/ 1 h 3168002"/>
              <a:gd name="connsiteX5" fmla="*/ 7619735 w 9203735"/>
              <a:gd name="connsiteY5" fmla="*/ 0 h 316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3735" h="3168002">
                <a:moveTo>
                  <a:pt x="7619735" y="0"/>
                </a:moveTo>
                <a:cubicBezTo>
                  <a:pt x="8494555" y="0"/>
                  <a:pt x="9203735" y="709181"/>
                  <a:pt x="9203735" y="1584001"/>
                </a:cubicBezTo>
                <a:cubicBezTo>
                  <a:pt x="9203735" y="2458821"/>
                  <a:pt x="8494555" y="3168002"/>
                  <a:pt x="7619735" y="3168002"/>
                </a:cubicBezTo>
                <a:lnTo>
                  <a:pt x="0" y="3168002"/>
                </a:lnTo>
                <a:lnTo>
                  <a:pt x="0" y="1"/>
                </a:lnTo>
                <a:cubicBezTo>
                  <a:pt x="2539912" y="1"/>
                  <a:pt x="5079823" y="0"/>
                  <a:pt x="7619735" y="0"/>
                </a:cubicBezTo>
                <a:close/>
              </a:path>
            </a:pathLst>
          </a:custGeom>
          <a:solidFill>
            <a:schemeClr val="accent2"/>
          </a:solidFill>
        </p:spPr>
        <p:txBody>
          <a:bodyPr wrap="square" anchor="ctr" anchorCtr="0">
            <a:noAutofit/>
          </a:bodyPr>
          <a:lstStyle>
            <a:lvl1pPr algn="ctr">
              <a:defRPr b="1">
                <a:solidFill>
                  <a:schemeClr val="bg2"/>
                </a:solidFill>
              </a:defRPr>
            </a:lvl1pPr>
          </a:lstStyle>
          <a:p>
            <a:endParaRPr lang="en-PH"/>
          </a:p>
        </p:txBody>
      </p:sp>
    </p:spTree>
    <p:extLst>
      <p:ext uri="{BB962C8B-B14F-4D97-AF65-F5344CB8AC3E}">
        <p14:creationId xmlns:p14="http://schemas.microsoft.com/office/powerpoint/2010/main" val="4141794387"/>
      </p:ext>
    </p:extLst>
  </p:cSld>
  <p:clrMapOvr>
    <a:masterClrMapping/>
  </p:clrMapOvr>
  <p:extLst>
    <p:ext uri="{DCECCB84-F9BA-43D5-87BE-67443E8EF086}">
      <p15:sldGuideLst xmlns:p15="http://schemas.microsoft.com/office/powerpoint/2012/main">
        <p15:guide id="1" orient="horz" pos="1162">
          <p15:clr>
            <a:srgbClr val="FBAE40"/>
          </p15:clr>
        </p15:guide>
        <p15:guide id="2" pos="209">
          <p15:clr>
            <a:srgbClr val="FBAE40"/>
          </p15:clr>
        </p15:guide>
        <p15:guide id="3" pos="575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Subheader - 1">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635"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5" name="Text Placeholder 4">
            <a:extLst>
              <a:ext uri="{FF2B5EF4-FFF2-40B4-BE49-F238E27FC236}">
                <a16:creationId xmlns:a16="http://schemas.microsoft.com/office/drawing/2014/main" id="{AC560CDA-C630-DD92-0F9B-45AA62157AD4}"/>
              </a:ext>
            </a:extLst>
          </p:cNvPr>
          <p:cNvSpPr>
            <a:spLocks noGrp="1"/>
          </p:cNvSpPr>
          <p:nvPr>
            <p:ph type="body" sz="quarter" idx="17"/>
          </p:nvPr>
        </p:nvSpPr>
        <p:spPr>
          <a:xfrm>
            <a:off x="681038" y="1844675"/>
            <a:ext cx="4086225" cy="4105276"/>
          </a:xfrm>
        </p:spPr>
        <p:txBody>
          <a:bodyPr>
            <a:normAutofit/>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Text Placeholder 9">
            <a:extLst>
              <a:ext uri="{FF2B5EF4-FFF2-40B4-BE49-F238E27FC236}">
                <a16:creationId xmlns:a16="http://schemas.microsoft.com/office/drawing/2014/main" id="{D0AB2AEA-E92E-9DD5-4808-BC1BEAE8DCA9}"/>
              </a:ext>
            </a:extLst>
          </p:cNvPr>
          <p:cNvSpPr>
            <a:spLocks noGrp="1"/>
          </p:cNvSpPr>
          <p:nvPr>
            <p:ph type="body" sz="quarter" idx="16"/>
          </p:nvPr>
        </p:nvSpPr>
        <p:spPr>
          <a:xfrm>
            <a:off x="4953000" y="1844675"/>
            <a:ext cx="4270673" cy="2185200"/>
          </a:xfrm>
          <a:prstGeom prst="roundRect">
            <a:avLst>
              <a:gd name="adj" fmla="val 0"/>
            </a:avLst>
          </a:prstGeom>
          <a:noFill/>
          <a:ln>
            <a:solidFill>
              <a:schemeClr val="accent3"/>
            </a:solidFill>
          </a:ln>
        </p:spPr>
        <p:txBody>
          <a:bodyPr lIns="180000" tIns="180000" rIns="180000" bIns="180000">
            <a:noAutofit/>
          </a:bodyPr>
          <a:lstStyle>
            <a:lvl1pPr marL="0" algn="l" defTabSz="605120" rtl="0" eaLnBrk="1" latinLnBrk="0" hangingPunct="1">
              <a:defRPr lang="en-US" sz="1350" kern="1200" dirty="0">
                <a:solidFill>
                  <a:schemeClr val="accent3"/>
                </a:solidFill>
                <a:latin typeface="+mn-lt"/>
                <a:ea typeface="+mn-ea"/>
                <a:cs typeface="+mn-cs"/>
              </a:defRPr>
            </a:lvl1pPr>
            <a:lvl2pPr marL="0" algn="l" defTabSz="605120" rtl="0" eaLnBrk="1" latinLnBrk="0" hangingPunct="1">
              <a:buClr>
                <a:schemeClr val="accent3"/>
              </a:buClr>
              <a:defRPr lang="en-US" sz="1300" kern="1200" dirty="0">
                <a:solidFill>
                  <a:schemeClr val="accent3"/>
                </a:solidFill>
                <a:latin typeface="+mn-lt"/>
                <a:ea typeface="+mn-ea"/>
                <a:cs typeface="+mn-cs"/>
              </a:defRPr>
            </a:lvl2pPr>
            <a:lvl3pPr marL="0" algn="l" defTabSz="605120" rtl="0" eaLnBrk="1" latinLnBrk="0" hangingPunct="1">
              <a:defRPr lang="en-US" sz="993" kern="1200" dirty="0">
                <a:solidFill>
                  <a:schemeClr val="tx2"/>
                </a:solidFill>
                <a:latin typeface="+mn-lt"/>
                <a:ea typeface="+mn-ea"/>
                <a:cs typeface="+mn-cs"/>
              </a:defRPr>
            </a:lvl3pPr>
            <a:lvl4pPr marL="0" algn="l" defTabSz="605120" rtl="0" eaLnBrk="1" latinLnBrk="0" hangingPunct="1">
              <a:defRPr lang="en-US" sz="993" kern="1200" dirty="0">
                <a:solidFill>
                  <a:schemeClr val="tx2"/>
                </a:solidFill>
                <a:latin typeface="+mn-lt"/>
                <a:ea typeface="+mn-ea"/>
                <a:cs typeface="+mn-cs"/>
              </a:defRPr>
            </a:lvl4pPr>
            <a:lvl5pPr marL="0" algn="l" defTabSz="605120" rtl="0" eaLnBrk="1" latinLnBrk="0" hangingPunct="1">
              <a:defRPr lang="en-PH" sz="993" kern="1200" dirty="0">
                <a:solidFill>
                  <a:schemeClr val="tx2"/>
                </a:solidFill>
                <a:latin typeface="+mn-lt"/>
                <a:ea typeface="+mn-ea"/>
                <a:cs typeface="+mn-cs"/>
              </a:defRPr>
            </a:lvl5pPr>
          </a:lstStyle>
          <a:p>
            <a:pPr lvl="0"/>
            <a:r>
              <a:rPr lang="en-US"/>
              <a:t>Click to edit Master text styles</a:t>
            </a:r>
          </a:p>
          <a:p>
            <a:pPr lvl="1"/>
            <a:endParaRPr lang="en-PH"/>
          </a:p>
        </p:txBody>
      </p:sp>
      <p:sp>
        <p:nvSpPr>
          <p:cNvPr id="2" name="Slide Number Placeholder 3">
            <a:extLst>
              <a:ext uri="{FF2B5EF4-FFF2-40B4-BE49-F238E27FC236}">
                <a16:creationId xmlns:a16="http://schemas.microsoft.com/office/drawing/2014/main" id="{8A68A185-6F67-DFB2-267C-E0F0B1F95BB0}"/>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sp>
        <p:nvSpPr>
          <p:cNvPr id="3" name="Text Placeholder 3">
            <a:extLst>
              <a:ext uri="{FF2B5EF4-FFF2-40B4-BE49-F238E27FC236}">
                <a16:creationId xmlns:a16="http://schemas.microsoft.com/office/drawing/2014/main" id="{8FABDE26-E400-06FC-ECCC-41A939C05672}"/>
              </a:ext>
            </a:extLst>
          </p:cNvPr>
          <p:cNvSpPr>
            <a:spLocks noGrp="1"/>
          </p:cNvSpPr>
          <p:nvPr>
            <p:ph type="body" sz="quarter" idx="13" hasCustomPrompt="1"/>
          </p:nvPr>
        </p:nvSpPr>
        <p:spPr>
          <a:xfrm>
            <a:off x="681041" y="1197864"/>
            <a:ext cx="8541976" cy="244411"/>
          </a:xfrm>
          <a:prstGeom prst="rect">
            <a:avLst/>
          </a:prstGeom>
        </p:spPr>
        <p:txBody>
          <a:bodyPr wrap="square" lIns="0" tIns="0" rIns="0" bIns="0">
            <a:spAutoFit/>
          </a:bodyPr>
          <a:lstStyle>
            <a:lvl1pPr marL="0" indent="0" algn="l" defTabSz="605120" rtl="0" eaLnBrk="1" latinLnBrk="0" hangingPunct="1">
              <a:lnSpc>
                <a:spcPct val="100000"/>
              </a:lnSpc>
              <a:spcBef>
                <a:spcPts val="662"/>
              </a:spcBef>
              <a:buFont typeface="Arial" panose="020B0604020202020204" pitchFamily="34" charset="0"/>
              <a:buNone/>
              <a:defRPr lang="en-US" sz="1600" kern="1200" dirty="0">
                <a:solidFill>
                  <a:schemeClr val="tx1"/>
                </a:solidFill>
                <a:latin typeface="+mn-lt"/>
                <a:ea typeface="+mn-ea"/>
                <a:cs typeface="+mn-cs"/>
              </a:defRPr>
            </a:lvl1pPr>
          </a:lstStyle>
          <a:p>
            <a:r>
              <a:rPr lang="en-US" err="1"/>
              <a:t>Subheader</a:t>
            </a:r>
            <a:endParaRPr lang="en-US"/>
          </a:p>
        </p:txBody>
      </p:sp>
      <p:pic>
        <p:nvPicPr>
          <p:cNvPr id="8" name="Picture 7" descr="A picture containing text, clipart&#10;&#10;Description automatically generated">
            <a:extLst>
              <a:ext uri="{FF2B5EF4-FFF2-40B4-BE49-F238E27FC236}">
                <a16:creationId xmlns:a16="http://schemas.microsoft.com/office/drawing/2014/main" id="{2EDB823E-D832-0B06-AA9F-4E14BA83E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396611021"/>
      </p:ext>
    </p:extLst>
  </p:cSld>
  <p:clrMapOvr>
    <a:masterClrMapping/>
  </p:clrMapOvr>
  <p:extLst>
    <p:ext uri="{DCECCB84-F9BA-43D5-87BE-67443E8EF086}">
      <p15:sldGuideLst xmlns:p15="http://schemas.microsoft.com/office/powerpoint/2012/main">
        <p15:guide id="1" orient="horz" pos="1162">
          <p15:clr>
            <a:srgbClr val="FBAE40"/>
          </p15:clr>
        </p15:guide>
        <p15:guide id="2" pos="209">
          <p15:clr>
            <a:srgbClr val="FBAE40"/>
          </p15:clr>
        </p15:guide>
        <p15:guide id="3" pos="575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Subheader - 1">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3925"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4" name="Content Placeholder 3">
            <a:extLst>
              <a:ext uri="{FF2B5EF4-FFF2-40B4-BE49-F238E27FC236}">
                <a16:creationId xmlns:a16="http://schemas.microsoft.com/office/drawing/2014/main" id="{6E70446A-E413-7E85-22C1-7B466CA840AB}"/>
              </a:ext>
            </a:extLst>
          </p:cNvPr>
          <p:cNvSpPr>
            <a:spLocks noGrp="1"/>
          </p:cNvSpPr>
          <p:nvPr>
            <p:ph sz="quarter" idx="16"/>
          </p:nvPr>
        </p:nvSpPr>
        <p:spPr>
          <a:xfrm>
            <a:off x="4953000" y="1844675"/>
            <a:ext cx="4271963" cy="4105276"/>
          </a:xfrm>
        </p:spPr>
        <p:txBody>
          <a:bodyPr>
            <a:normAutofit/>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reeform 9">
            <a:extLst>
              <a:ext uri="{FF2B5EF4-FFF2-40B4-BE49-F238E27FC236}">
                <a16:creationId xmlns:a16="http://schemas.microsoft.com/office/drawing/2014/main" id="{7B099928-3C24-D93E-431A-B1A7EA2C3AC5}"/>
              </a:ext>
            </a:extLst>
          </p:cNvPr>
          <p:cNvSpPr/>
          <p:nvPr userDrawn="1"/>
        </p:nvSpPr>
        <p:spPr>
          <a:xfrm rot="5400000" flipH="1">
            <a:off x="652012" y="5275782"/>
            <a:ext cx="942066" cy="2264054"/>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2" name="Slide Number Placeholder 3">
            <a:extLst>
              <a:ext uri="{FF2B5EF4-FFF2-40B4-BE49-F238E27FC236}">
                <a16:creationId xmlns:a16="http://schemas.microsoft.com/office/drawing/2014/main" id="{526992D6-0BE0-209E-84A5-45F1917DF01B}"/>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sp>
        <p:nvSpPr>
          <p:cNvPr id="3" name="Text Placeholder 3">
            <a:extLst>
              <a:ext uri="{FF2B5EF4-FFF2-40B4-BE49-F238E27FC236}">
                <a16:creationId xmlns:a16="http://schemas.microsoft.com/office/drawing/2014/main" id="{4ACF61A8-2F0E-42FA-844C-FD6C7E063561}"/>
              </a:ext>
            </a:extLst>
          </p:cNvPr>
          <p:cNvSpPr>
            <a:spLocks noGrp="1"/>
          </p:cNvSpPr>
          <p:nvPr>
            <p:ph type="body" sz="quarter" idx="13" hasCustomPrompt="1"/>
          </p:nvPr>
        </p:nvSpPr>
        <p:spPr>
          <a:xfrm>
            <a:off x="681041" y="1197864"/>
            <a:ext cx="8543266" cy="244411"/>
          </a:xfrm>
          <a:prstGeom prst="rect">
            <a:avLst/>
          </a:prstGeom>
        </p:spPr>
        <p:txBody>
          <a:bodyPr wrap="square" lIns="0" tIns="0" rIns="0" bIns="0">
            <a:spAutoFit/>
          </a:bodyPr>
          <a:lstStyle>
            <a:lvl1pPr marL="0" indent="0" algn="l" defTabSz="605120" rtl="0" eaLnBrk="1" latinLnBrk="0" hangingPunct="1">
              <a:lnSpc>
                <a:spcPct val="100000"/>
              </a:lnSpc>
              <a:spcBef>
                <a:spcPts val="662"/>
              </a:spcBef>
              <a:buFont typeface="Arial" panose="020B0604020202020204" pitchFamily="34" charset="0"/>
              <a:buNone/>
              <a:defRPr lang="en-US" sz="1600" kern="1200" dirty="0">
                <a:solidFill>
                  <a:schemeClr val="tx1"/>
                </a:solidFill>
                <a:latin typeface="+mn-lt"/>
                <a:ea typeface="+mn-ea"/>
                <a:cs typeface="+mn-cs"/>
              </a:defRPr>
            </a:lvl1pPr>
          </a:lstStyle>
          <a:p>
            <a:r>
              <a:rPr lang="en-US" err="1"/>
              <a:t>Subheader</a:t>
            </a:r>
            <a:endParaRPr lang="en-US"/>
          </a:p>
        </p:txBody>
      </p:sp>
      <p:pic>
        <p:nvPicPr>
          <p:cNvPr id="7" name="Picture 6" descr="A picture containing text, clipart&#10;&#10;Description automatically generated">
            <a:extLst>
              <a:ext uri="{FF2B5EF4-FFF2-40B4-BE49-F238E27FC236}">
                <a16:creationId xmlns:a16="http://schemas.microsoft.com/office/drawing/2014/main" id="{AD4FBA1E-DF0E-76FD-95D8-535E49E360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
        <p:nvSpPr>
          <p:cNvPr id="9" name="Text Placeholder 8">
            <a:extLst>
              <a:ext uri="{FF2B5EF4-FFF2-40B4-BE49-F238E27FC236}">
                <a16:creationId xmlns:a16="http://schemas.microsoft.com/office/drawing/2014/main" id="{2B402633-786A-9B09-7F53-4933AEABB34D}"/>
              </a:ext>
            </a:extLst>
          </p:cNvPr>
          <p:cNvSpPr>
            <a:spLocks noGrp="1"/>
          </p:cNvSpPr>
          <p:nvPr>
            <p:ph type="body" sz="quarter" idx="17"/>
          </p:nvPr>
        </p:nvSpPr>
        <p:spPr>
          <a:xfrm>
            <a:off x="681038" y="1844675"/>
            <a:ext cx="4086225" cy="4105275"/>
          </a:xfrm>
        </p:spPr>
        <p:txBody>
          <a:bodyPr>
            <a:normAutofit/>
          </a:bodyPr>
          <a:lstStyle>
            <a:lvl1pPr>
              <a:defRPr lang="en-US" sz="1600" b="1" kern="1200" dirty="0" smtClean="0">
                <a:solidFill>
                  <a:schemeClr val="accent1"/>
                </a:solidFill>
                <a:latin typeface="+mn-lt"/>
                <a:ea typeface="+mn-ea"/>
                <a:cs typeface="+mn-cs"/>
              </a:defRPr>
            </a:lvl1pPr>
          </a:lstStyle>
          <a:p>
            <a:pPr marL="0" lvl="0" indent="0" algn="l" defTabSz="605120" rtl="0" eaLnBrk="1" latinLnBrk="0" hangingPunct="1">
              <a:lnSpc>
                <a:spcPct val="100000"/>
              </a:lnSpc>
              <a:spcBef>
                <a:spcPts val="662"/>
              </a:spcBef>
              <a:buFont typeface="Arial" panose="020B0604020202020204" pitchFamily="34" charset="0"/>
              <a:buNone/>
            </a:pPr>
            <a:r>
              <a:rPr lang="en-US"/>
              <a:t>Click to edit Master text styles</a:t>
            </a:r>
          </a:p>
        </p:txBody>
      </p:sp>
    </p:spTree>
    <p:extLst>
      <p:ext uri="{BB962C8B-B14F-4D97-AF65-F5344CB8AC3E}">
        <p14:creationId xmlns:p14="http://schemas.microsoft.com/office/powerpoint/2010/main" val="2508616751"/>
      </p:ext>
    </p:extLst>
  </p:cSld>
  <p:clrMapOvr>
    <a:masterClrMapping/>
  </p:clrMapOvr>
  <p:extLst>
    <p:ext uri="{DCECCB84-F9BA-43D5-87BE-67443E8EF086}">
      <p15:sldGuideLst xmlns:p15="http://schemas.microsoft.com/office/powerpoint/2012/main">
        <p15:guide id="1" orient="horz" pos="1162">
          <p15:clr>
            <a:srgbClr val="FBAE40"/>
          </p15:clr>
        </p15:guide>
        <p15:guide id="2" pos="209">
          <p15:clr>
            <a:srgbClr val="FBAE40"/>
          </p15:clr>
        </p15:guide>
        <p15:guide id="3" pos="575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TItle Subheader - 1">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3925"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4" name="Content Placeholder 3">
            <a:extLst>
              <a:ext uri="{FF2B5EF4-FFF2-40B4-BE49-F238E27FC236}">
                <a16:creationId xmlns:a16="http://schemas.microsoft.com/office/drawing/2014/main" id="{6E70446A-E413-7E85-22C1-7B466CA840AB}"/>
              </a:ext>
            </a:extLst>
          </p:cNvPr>
          <p:cNvSpPr>
            <a:spLocks noGrp="1"/>
          </p:cNvSpPr>
          <p:nvPr>
            <p:ph sz="quarter" idx="16"/>
          </p:nvPr>
        </p:nvSpPr>
        <p:spPr>
          <a:xfrm>
            <a:off x="4953000" y="1844675"/>
            <a:ext cx="4271963" cy="4105276"/>
          </a:xfrm>
        </p:spPr>
        <p:txBody>
          <a:bodyPr>
            <a:normAutofit/>
          </a:bodyPr>
          <a:lstStyle>
            <a:lvl1pPr>
              <a:defRPr sz="14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reeform 9">
            <a:extLst>
              <a:ext uri="{FF2B5EF4-FFF2-40B4-BE49-F238E27FC236}">
                <a16:creationId xmlns:a16="http://schemas.microsoft.com/office/drawing/2014/main" id="{7B099928-3C24-D93E-431A-B1A7EA2C3AC5}"/>
              </a:ext>
            </a:extLst>
          </p:cNvPr>
          <p:cNvSpPr/>
          <p:nvPr userDrawn="1"/>
        </p:nvSpPr>
        <p:spPr>
          <a:xfrm rot="5400000" flipH="1">
            <a:off x="652012" y="5275782"/>
            <a:ext cx="942066" cy="2264054"/>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2" name="Slide Number Placeholder 3">
            <a:extLst>
              <a:ext uri="{FF2B5EF4-FFF2-40B4-BE49-F238E27FC236}">
                <a16:creationId xmlns:a16="http://schemas.microsoft.com/office/drawing/2014/main" id="{526992D6-0BE0-209E-84A5-45F1917DF01B}"/>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sp>
        <p:nvSpPr>
          <p:cNvPr id="3" name="Text Placeholder 3">
            <a:extLst>
              <a:ext uri="{FF2B5EF4-FFF2-40B4-BE49-F238E27FC236}">
                <a16:creationId xmlns:a16="http://schemas.microsoft.com/office/drawing/2014/main" id="{4ACF61A8-2F0E-42FA-844C-FD6C7E063561}"/>
              </a:ext>
            </a:extLst>
          </p:cNvPr>
          <p:cNvSpPr>
            <a:spLocks noGrp="1"/>
          </p:cNvSpPr>
          <p:nvPr>
            <p:ph type="body" sz="quarter" idx="13" hasCustomPrompt="1"/>
          </p:nvPr>
        </p:nvSpPr>
        <p:spPr>
          <a:xfrm>
            <a:off x="681041" y="1197864"/>
            <a:ext cx="8543266" cy="244411"/>
          </a:xfrm>
          <a:prstGeom prst="rect">
            <a:avLst/>
          </a:prstGeom>
        </p:spPr>
        <p:txBody>
          <a:bodyPr wrap="square" lIns="0" tIns="0" rIns="0" bIns="0">
            <a:spAutoFit/>
          </a:bodyPr>
          <a:lstStyle>
            <a:lvl1pPr marL="0" indent="0" algn="l" defTabSz="605120" rtl="0" eaLnBrk="1" latinLnBrk="0" hangingPunct="1">
              <a:lnSpc>
                <a:spcPct val="100000"/>
              </a:lnSpc>
              <a:spcBef>
                <a:spcPts val="662"/>
              </a:spcBef>
              <a:buFont typeface="Arial" panose="020B0604020202020204" pitchFamily="34" charset="0"/>
              <a:buNone/>
              <a:defRPr lang="en-US" sz="1600" kern="1200" dirty="0">
                <a:solidFill>
                  <a:schemeClr val="tx1"/>
                </a:solidFill>
                <a:latin typeface="+mn-lt"/>
                <a:ea typeface="+mn-ea"/>
                <a:cs typeface="+mn-cs"/>
              </a:defRPr>
            </a:lvl1pPr>
          </a:lstStyle>
          <a:p>
            <a:r>
              <a:rPr lang="en-US" err="1"/>
              <a:t>Subheader</a:t>
            </a:r>
            <a:endParaRPr lang="en-US"/>
          </a:p>
        </p:txBody>
      </p:sp>
      <p:pic>
        <p:nvPicPr>
          <p:cNvPr id="7" name="Picture 6" descr="A picture containing text, clipart&#10;&#10;Description automatically generated">
            <a:extLst>
              <a:ext uri="{FF2B5EF4-FFF2-40B4-BE49-F238E27FC236}">
                <a16:creationId xmlns:a16="http://schemas.microsoft.com/office/drawing/2014/main" id="{AD4FBA1E-DF0E-76FD-95D8-535E49E360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
        <p:nvSpPr>
          <p:cNvPr id="9" name="Text Placeholder 8">
            <a:extLst>
              <a:ext uri="{FF2B5EF4-FFF2-40B4-BE49-F238E27FC236}">
                <a16:creationId xmlns:a16="http://schemas.microsoft.com/office/drawing/2014/main" id="{2B402633-786A-9B09-7F53-4933AEABB34D}"/>
              </a:ext>
            </a:extLst>
          </p:cNvPr>
          <p:cNvSpPr>
            <a:spLocks noGrp="1"/>
          </p:cNvSpPr>
          <p:nvPr>
            <p:ph type="body" sz="quarter" idx="17"/>
          </p:nvPr>
        </p:nvSpPr>
        <p:spPr>
          <a:xfrm>
            <a:off x="681038" y="1844675"/>
            <a:ext cx="4086225" cy="4105275"/>
          </a:xfrm>
        </p:spPr>
        <p:txBody>
          <a:bodyPr>
            <a:normAutofit/>
          </a:bodyPr>
          <a:lstStyle>
            <a:lvl1pPr>
              <a:defRPr lang="en-US" sz="1600" b="1" kern="1200" dirty="0" smtClean="0">
                <a:solidFill>
                  <a:schemeClr val="accent1"/>
                </a:solidFill>
                <a:latin typeface="+mn-lt"/>
                <a:ea typeface="+mn-ea"/>
                <a:cs typeface="+mn-cs"/>
              </a:defRPr>
            </a:lvl1pPr>
          </a:lstStyle>
          <a:p>
            <a:pPr marL="0" lvl="0" indent="0" algn="l" defTabSz="605120" rtl="0" eaLnBrk="1" latinLnBrk="0" hangingPunct="1">
              <a:lnSpc>
                <a:spcPct val="100000"/>
              </a:lnSpc>
              <a:spcBef>
                <a:spcPts val="662"/>
              </a:spcBef>
              <a:buFont typeface="Arial" panose="020B0604020202020204" pitchFamily="34" charset="0"/>
              <a:buNone/>
            </a:pPr>
            <a:r>
              <a:rPr lang="en-US"/>
              <a:t>Click to edit Master text styles</a:t>
            </a:r>
          </a:p>
        </p:txBody>
      </p:sp>
      <p:sp>
        <p:nvSpPr>
          <p:cNvPr id="5" name="Rectangle 4">
            <a:extLst>
              <a:ext uri="{FF2B5EF4-FFF2-40B4-BE49-F238E27FC236}">
                <a16:creationId xmlns:a16="http://schemas.microsoft.com/office/drawing/2014/main" id="{D93E9014-F62D-0B95-334A-EC3D6B9C51B4}"/>
              </a:ext>
            </a:extLst>
          </p:cNvPr>
          <p:cNvSpPr/>
          <p:nvPr userDrawn="1"/>
        </p:nvSpPr>
        <p:spPr>
          <a:xfrm>
            <a:off x="-8982" y="1181100"/>
            <a:ext cx="2858714" cy="308395"/>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8249664"/>
      </p:ext>
    </p:extLst>
  </p:cSld>
  <p:clrMapOvr>
    <a:masterClrMapping/>
  </p:clrMapOvr>
  <p:extLst>
    <p:ext uri="{DCECCB84-F9BA-43D5-87BE-67443E8EF086}">
      <p15:sldGuideLst xmlns:p15="http://schemas.microsoft.com/office/powerpoint/2012/main">
        <p15:guide id="1" orient="horz" pos="1162">
          <p15:clr>
            <a:srgbClr val="FBAE40"/>
          </p15:clr>
        </p15:guide>
        <p15:guide id="2" pos="209">
          <p15:clr>
            <a:srgbClr val="FBAE40"/>
          </p15:clr>
        </p15:guide>
        <p15:guide id="3" pos="575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Subheader - 1">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EEFD06C-434B-83DA-DE6E-CE64D060B38E}"/>
              </a:ext>
            </a:extLst>
          </p:cNvPr>
          <p:cNvSpPr>
            <a:spLocks noGrp="1"/>
          </p:cNvSpPr>
          <p:nvPr>
            <p:ph type="pic" sz="quarter" idx="19"/>
          </p:nvPr>
        </p:nvSpPr>
        <p:spPr>
          <a:xfrm>
            <a:off x="0" y="6553"/>
            <a:ext cx="5386388" cy="6858000"/>
          </a:xfrm>
        </p:spPr>
        <p:txBody>
          <a:bodyPr anchor="ctr" anchorCtr="0"/>
          <a:lstStyle>
            <a:lvl1pPr algn="ctr">
              <a:defRPr b="1">
                <a:solidFill>
                  <a:schemeClr val="bg1"/>
                </a:solidFill>
              </a:defRPr>
            </a:lvl1pPr>
          </a:lstStyle>
          <a:p>
            <a:endParaRPr lang="en-PH"/>
          </a:p>
        </p:txBody>
      </p:sp>
      <p:sp>
        <p:nvSpPr>
          <p:cNvPr id="6" name="Content Placeholder 5">
            <a:extLst>
              <a:ext uri="{FF2B5EF4-FFF2-40B4-BE49-F238E27FC236}">
                <a16:creationId xmlns:a16="http://schemas.microsoft.com/office/drawing/2014/main" id="{98CA51DA-23FE-55FA-4F65-9BE9BA0D9ADA}"/>
              </a:ext>
            </a:extLst>
          </p:cNvPr>
          <p:cNvSpPr>
            <a:spLocks noGrp="1"/>
          </p:cNvSpPr>
          <p:nvPr>
            <p:ph sz="quarter" idx="20"/>
          </p:nvPr>
        </p:nvSpPr>
        <p:spPr>
          <a:xfrm>
            <a:off x="0" y="6"/>
            <a:ext cx="5386388" cy="6864547"/>
          </a:xfrm>
          <a:solidFill>
            <a:schemeClr val="accent1">
              <a:alpha val="87000"/>
            </a:schemeClr>
          </a:solidFill>
        </p:spPr>
        <p:txBody>
          <a:bodyPr anchor="ctr" anchorCtr="0">
            <a:noAutofit/>
          </a:bodyPr>
          <a:lstStyle>
            <a:lvl1pPr algn="ctr">
              <a:defRPr>
                <a:noFill/>
              </a:defRPr>
            </a:lvl1pPr>
            <a:lvl2pPr algn="ctr">
              <a:defRPr>
                <a:noFill/>
              </a:defRPr>
            </a:lvl2pPr>
            <a:lvl3pPr algn="ctr">
              <a:defRPr>
                <a:noFill/>
              </a:defRPr>
            </a:lvl3pPr>
            <a:lvl4pPr algn="ctr">
              <a:defRPr>
                <a:noFill/>
              </a:defRPr>
            </a:lvl4pPr>
            <a:lvl5pPr algn="ct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4086225"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bg1"/>
                </a:solidFill>
                <a:latin typeface="+mj-lt"/>
                <a:ea typeface="+mj-ea"/>
                <a:cs typeface="+mj-cs"/>
              </a:defRPr>
            </a:lvl1pPr>
          </a:lstStyle>
          <a:p>
            <a:r>
              <a:rPr lang="en-US"/>
              <a:t>Click to Add Title</a:t>
            </a:r>
            <a:endParaRPr lang="en-US" sz="1191" spc="0"/>
          </a:p>
        </p:txBody>
      </p:sp>
      <p:sp>
        <p:nvSpPr>
          <p:cNvPr id="5" name="Content Placeholder 3">
            <a:extLst>
              <a:ext uri="{FF2B5EF4-FFF2-40B4-BE49-F238E27FC236}">
                <a16:creationId xmlns:a16="http://schemas.microsoft.com/office/drawing/2014/main" id="{8FFFEA78-DC69-1035-9555-EB213627747C}"/>
              </a:ext>
            </a:extLst>
          </p:cNvPr>
          <p:cNvSpPr>
            <a:spLocks noGrp="1"/>
          </p:cNvSpPr>
          <p:nvPr>
            <p:ph sz="quarter" idx="17"/>
          </p:nvPr>
        </p:nvSpPr>
        <p:spPr>
          <a:xfrm>
            <a:off x="681042" y="1844674"/>
            <a:ext cx="3580355" cy="4327525"/>
          </a:xfrm>
        </p:spPr>
        <p:txBody>
          <a:bodyPr/>
          <a:lstStyle>
            <a:lvl1pPr>
              <a:defRPr lang="en-US" sz="1400" b="1" kern="1200" dirty="0">
                <a:solidFill>
                  <a:schemeClr val="accent2"/>
                </a:solidFill>
                <a:latin typeface="+mn-lt"/>
                <a:ea typeface="+mn-ea"/>
                <a:cs typeface="+mn-cs"/>
              </a:defRPr>
            </a:lvl1pPr>
            <a:lvl2pPr>
              <a:defRPr lang="en-US" sz="1200" kern="1200" dirty="0">
                <a:solidFill>
                  <a:schemeClr val="bg1"/>
                </a:solidFill>
                <a:latin typeface="+mn-lt"/>
                <a:ea typeface="+mn-ea"/>
                <a:cs typeface="+mn-cs"/>
              </a:defRPr>
            </a:lvl2pPr>
            <a:lvl3pPr marL="117663" indent="-117663">
              <a:buFont typeface="Arial" panose="020B0604020202020204" pitchFamily="34" charset="0"/>
              <a:buChar char="•"/>
              <a:tabLst/>
              <a:defRPr sz="1200">
                <a:solidFill>
                  <a:schemeClr val="bg1"/>
                </a:solidFill>
              </a:defRPr>
            </a:lvl3pPr>
            <a:lvl4pPr marL="236376" indent="-117663">
              <a:tabLst/>
              <a:defRPr sz="1200">
                <a:solidFill>
                  <a:schemeClr val="bg1"/>
                </a:solidFill>
              </a:defRPr>
            </a:lvl4pPr>
            <a:lvl5pPr marL="354037" indent="-117663">
              <a:tabLst/>
              <a:defRPr sz="1200">
                <a:solidFill>
                  <a:schemeClr val="bg1"/>
                </a:solidFill>
              </a:defRPr>
            </a:lvl5pPr>
          </a:lstStyle>
          <a:p>
            <a:pPr marL="0" lvl="0" indent="0" algn="l" defTabSz="605120" rtl="0" eaLnBrk="1" latinLnBrk="0" hangingPunct="1">
              <a:lnSpc>
                <a:spcPct val="100000"/>
              </a:lnSpc>
              <a:spcBef>
                <a:spcPts val="662"/>
              </a:spcBef>
              <a:spcAft>
                <a:spcPts val="794"/>
              </a:spcAft>
              <a:buFont typeface="Arial" panose="020B0604020202020204" pitchFamily="34" charset="0"/>
              <a:buNone/>
            </a:pPr>
            <a:r>
              <a:rPr lang="en-US"/>
              <a:t>Click to edit Master text styles</a:t>
            </a:r>
          </a:p>
          <a:p>
            <a:pPr marL="0" lvl="1" indent="0" algn="l" defTabSz="605120" rtl="0" eaLnBrk="1" latinLnBrk="0" hangingPunct="1">
              <a:lnSpc>
                <a:spcPct val="100000"/>
              </a:lnSpc>
              <a:spcBef>
                <a:spcPts val="331"/>
              </a:spcBef>
              <a:buClr>
                <a:schemeClr val="accent2"/>
              </a:buClr>
              <a:buFont typeface="Arial" panose="020B0604020202020204" pitchFamily="34" charset="0"/>
              <a:buNone/>
              <a:tabLst/>
            </a:pPr>
            <a:r>
              <a:rPr lang="en-US"/>
              <a:t>Second level</a:t>
            </a:r>
          </a:p>
          <a:p>
            <a:pPr lvl="2"/>
            <a:r>
              <a:rPr lang="en-US"/>
              <a:t>Third level</a:t>
            </a:r>
          </a:p>
          <a:p>
            <a:pPr lvl="3"/>
            <a:r>
              <a:rPr lang="en-US"/>
              <a:t>Fourth level</a:t>
            </a:r>
          </a:p>
          <a:p>
            <a:pPr lvl="4"/>
            <a:r>
              <a:rPr lang="en-US"/>
              <a:t>Fifth level</a:t>
            </a:r>
            <a:endParaRPr lang="en-PH"/>
          </a:p>
        </p:txBody>
      </p:sp>
      <p:sp>
        <p:nvSpPr>
          <p:cNvPr id="9" name="Content Placeholder 3">
            <a:extLst>
              <a:ext uri="{FF2B5EF4-FFF2-40B4-BE49-F238E27FC236}">
                <a16:creationId xmlns:a16="http://schemas.microsoft.com/office/drawing/2014/main" id="{A2EF7E60-C304-37E7-9BDE-AC8365AEB023}"/>
              </a:ext>
            </a:extLst>
          </p:cNvPr>
          <p:cNvSpPr>
            <a:spLocks noGrp="1"/>
          </p:cNvSpPr>
          <p:nvPr>
            <p:ph sz="quarter" idx="18"/>
          </p:nvPr>
        </p:nvSpPr>
        <p:spPr>
          <a:xfrm>
            <a:off x="5644612" y="1844674"/>
            <a:ext cx="3580355" cy="4327525"/>
          </a:xfrm>
        </p:spPr>
        <p:txBody>
          <a:bodyPr/>
          <a:lstStyle>
            <a:lvl1pPr>
              <a:defRPr lang="en-US" sz="1400" b="1" kern="1200" dirty="0">
                <a:solidFill>
                  <a:schemeClr val="accent2"/>
                </a:solidFill>
                <a:latin typeface="+mn-lt"/>
                <a:ea typeface="+mn-ea"/>
                <a:cs typeface="+mn-cs"/>
              </a:defRPr>
            </a:lvl1pPr>
            <a:lvl2pPr>
              <a:defRPr lang="en-US" sz="1200" kern="1200" dirty="0">
                <a:solidFill>
                  <a:schemeClr val="tx1"/>
                </a:solidFill>
                <a:latin typeface="+mn-lt"/>
                <a:ea typeface="+mn-ea"/>
                <a:cs typeface="+mn-cs"/>
              </a:defRPr>
            </a:lvl2pPr>
            <a:lvl3pPr marL="117663" indent="-117663">
              <a:buFont typeface="Arial" panose="020B0604020202020204" pitchFamily="34" charset="0"/>
              <a:buChar char="•"/>
              <a:tabLst/>
              <a:defRPr sz="1200">
                <a:solidFill>
                  <a:schemeClr val="tx1"/>
                </a:solidFill>
              </a:defRPr>
            </a:lvl3pPr>
            <a:lvl4pPr marL="236376" indent="-117663">
              <a:tabLst/>
              <a:defRPr sz="1200">
                <a:solidFill>
                  <a:schemeClr val="tx1"/>
                </a:solidFill>
              </a:defRPr>
            </a:lvl4pPr>
            <a:lvl5pPr marL="354037" indent="-117663">
              <a:tabLst/>
              <a:defRPr sz="1200">
                <a:solidFill>
                  <a:schemeClr val="tx1"/>
                </a:solidFill>
              </a:defRPr>
            </a:lvl5pPr>
          </a:lstStyle>
          <a:p>
            <a:pPr marL="0" lvl="0" indent="0" algn="l" defTabSz="605120" rtl="0" eaLnBrk="1" latinLnBrk="0" hangingPunct="1">
              <a:lnSpc>
                <a:spcPct val="100000"/>
              </a:lnSpc>
              <a:spcBef>
                <a:spcPts val="662"/>
              </a:spcBef>
              <a:spcAft>
                <a:spcPts val="794"/>
              </a:spcAft>
              <a:buFont typeface="Arial" panose="020B0604020202020204" pitchFamily="34" charset="0"/>
              <a:buNone/>
            </a:pPr>
            <a:r>
              <a:rPr lang="en-US"/>
              <a:t>Click to edit Master text styles</a:t>
            </a:r>
          </a:p>
          <a:p>
            <a:pPr marL="0" lvl="1" indent="0" algn="l" defTabSz="605120" rtl="0" eaLnBrk="1" latinLnBrk="0" hangingPunct="1">
              <a:lnSpc>
                <a:spcPct val="100000"/>
              </a:lnSpc>
              <a:spcBef>
                <a:spcPts val="331"/>
              </a:spcBef>
              <a:buClr>
                <a:schemeClr val="accent2"/>
              </a:buClr>
              <a:buFont typeface="Arial" panose="020B0604020202020204" pitchFamily="34" charset="0"/>
              <a:buNone/>
              <a:tabLst/>
            </a:pPr>
            <a:r>
              <a:rPr lang="en-US"/>
              <a:t>Second level</a:t>
            </a:r>
          </a:p>
          <a:p>
            <a:pPr lvl="2"/>
            <a:r>
              <a:rPr lang="en-US"/>
              <a:t>Third level</a:t>
            </a:r>
          </a:p>
          <a:p>
            <a:pPr lvl="3"/>
            <a:r>
              <a:rPr lang="en-US"/>
              <a:t>Fourth level</a:t>
            </a:r>
          </a:p>
          <a:p>
            <a:pPr lvl="4"/>
            <a:r>
              <a:rPr lang="en-US"/>
              <a:t>Fifth level</a:t>
            </a:r>
            <a:endParaRPr lang="en-PH"/>
          </a:p>
        </p:txBody>
      </p:sp>
      <p:sp>
        <p:nvSpPr>
          <p:cNvPr id="2" name="Slide Number Placeholder 3">
            <a:extLst>
              <a:ext uri="{FF2B5EF4-FFF2-40B4-BE49-F238E27FC236}">
                <a16:creationId xmlns:a16="http://schemas.microsoft.com/office/drawing/2014/main" id="{1D793977-53C5-233E-78E9-14A1772166F9}"/>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8F49713D-4D02-D8BE-EFB6-FD95623300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807046204"/>
      </p:ext>
    </p:extLst>
  </p:cSld>
  <p:clrMapOvr>
    <a:masterClrMapping/>
  </p:clrMapOvr>
  <p:extLst>
    <p:ext uri="{DCECCB84-F9BA-43D5-87BE-67443E8EF086}">
      <p15:sldGuideLst xmlns:p15="http://schemas.microsoft.com/office/powerpoint/2012/main">
        <p15:guide id="1" orient="horz" pos="1162">
          <p15:clr>
            <a:srgbClr val="FBAE40"/>
          </p15:clr>
        </p15:guide>
        <p15:guide id="2" pos="209">
          <p15:clr>
            <a:srgbClr val="FBAE40"/>
          </p15:clr>
        </p15:guide>
        <p15:guide id="3" pos="575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63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2" name="Slide Number Placeholder 3">
            <a:extLst>
              <a:ext uri="{FF2B5EF4-FFF2-40B4-BE49-F238E27FC236}">
                <a16:creationId xmlns:a16="http://schemas.microsoft.com/office/drawing/2014/main" id="{67C1B1AD-D5B8-3C81-B6F0-7BB9F41A1284}"/>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F91A686F-ABDF-BE5A-9035-6DB4EA787C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400967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2" name="Text Placeholder 2">
            <a:extLst>
              <a:ext uri="{FF2B5EF4-FFF2-40B4-BE49-F238E27FC236}">
                <a16:creationId xmlns:a16="http://schemas.microsoft.com/office/drawing/2014/main" id="{F59FB2F6-F070-A347-8973-BD01030A2DF7}"/>
              </a:ext>
            </a:extLst>
          </p:cNvPr>
          <p:cNvSpPr>
            <a:spLocks noGrp="1"/>
          </p:cNvSpPr>
          <p:nvPr>
            <p:ph type="body" sz="quarter" idx="18" hasCustomPrompt="1"/>
          </p:nvPr>
        </p:nvSpPr>
        <p:spPr>
          <a:xfrm>
            <a:off x="320926" y="1490657"/>
            <a:ext cx="4165263" cy="3909021"/>
          </a:xfrm>
          <a:prstGeom prst="rect">
            <a:avLst/>
          </a:prstGeom>
        </p:spPr>
        <p:txBody>
          <a:bodyPr numCol="1"/>
          <a:lstStyle>
            <a:lvl1pPr marL="171442" indent="-171442">
              <a:lnSpc>
                <a:spcPct val="150000"/>
              </a:lnSpc>
              <a:spcBef>
                <a:spcPts val="400"/>
              </a:spcBef>
              <a:buClr>
                <a:schemeClr val="accent2"/>
              </a:buClr>
              <a:buFont typeface="Arial" panose="020B0604020202020204" pitchFamily="34" charset="0"/>
              <a:buChar char="•"/>
              <a:defRPr sz="1600"/>
            </a:lvl1pPr>
            <a:lvl2pPr marL="290499" marR="0" indent="-174617" algn="l" defTabSz="914354" rtl="0" eaLnBrk="1" fontAlgn="base" latinLnBrk="0" hangingPunct="1">
              <a:lnSpc>
                <a:spcPct val="100000"/>
              </a:lnSpc>
              <a:spcBef>
                <a:spcPts val="500"/>
              </a:spcBef>
              <a:spcAft>
                <a:spcPts val="0"/>
              </a:spcAft>
              <a:buClr>
                <a:schemeClr val="accent2"/>
              </a:buClr>
              <a:buSzPct val="100000"/>
              <a:buFont typeface="System Font Regular"/>
              <a:buChar char="–"/>
              <a:tabLst/>
              <a:defRPr sz="1600"/>
            </a:lvl2pPr>
          </a:lstStyle>
          <a:p>
            <a:pPr fontAlgn="base"/>
            <a:r>
              <a:rPr lang="en-US"/>
              <a:t>Lorem ipsum dolor sit </a:t>
            </a:r>
            <a:r>
              <a:rPr lang="en-US" err="1"/>
              <a:t>amet</a:t>
            </a:r>
            <a:endParaRPr lang="en-US"/>
          </a:p>
          <a:p>
            <a:pPr lvl="1" fontAlgn="base"/>
            <a:r>
              <a:rPr lang="en-US"/>
              <a:t>Sub bullet</a:t>
            </a:r>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endParaRPr lang="en-US"/>
          </a:p>
        </p:txBody>
      </p:sp>
      <p:sp>
        <p:nvSpPr>
          <p:cNvPr id="13" name="Freeform 12">
            <a:extLst>
              <a:ext uri="{FF2B5EF4-FFF2-40B4-BE49-F238E27FC236}">
                <a16:creationId xmlns:a16="http://schemas.microsoft.com/office/drawing/2014/main" id="{C9C1AB2E-BCF9-8B4B-8D26-DFF7EBB21BD5}"/>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reeform 16">
            <a:extLst>
              <a:ext uri="{FF2B5EF4-FFF2-40B4-BE49-F238E27FC236}">
                <a16:creationId xmlns:a16="http://schemas.microsoft.com/office/drawing/2014/main" id="{69A0070F-8547-0147-9392-17CB6975A647}"/>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ooter Placeholder 6">
            <a:extLst>
              <a:ext uri="{FF2B5EF4-FFF2-40B4-BE49-F238E27FC236}">
                <a16:creationId xmlns:a16="http://schemas.microsoft.com/office/drawing/2014/main" id="{BE4EF339-E100-7748-91C4-3D9C28D540E8}"/>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3B9FFA35-F147-46BA-837F-D8F2E93203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5" name="Rectangle 14">
            <a:extLst>
              <a:ext uri="{FF2B5EF4-FFF2-40B4-BE49-F238E27FC236}">
                <a16:creationId xmlns:a16="http://schemas.microsoft.com/office/drawing/2014/main" id="{ACE8D0AE-F336-4E69-8993-419B2C02EFE9}"/>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18" name="Title 3">
            <a:extLst>
              <a:ext uri="{FF2B5EF4-FFF2-40B4-BE49-F238E27FC236}">
                <a16:creationId xmlns:a16="http://schemas.microsoft.com/office/drawing/2014/main" id="{FEBD668F-C116-4DFB-ABCF-9EA45DC1CB51}"/>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19" name="Text Placeholder 2">
            <a:extLst>
              <a:ext uri="{FF2B5EF4-FFF2-40B4-BE49-F238E27FC236}">
                <a16:creationId xmlns:a16="http://schemas.microsoft.com/office/drawing/2014/main" id="{3F2BC1CB-3D0D-434F-8C12-5C4EA5126CEE}"/>
              </a:ext>
            </a:extLst>
          </p:cNvPr>
          <p:cNvSpPr>
            <a:spLocks noGrp="1"/>
          </p:cNvSpPr>
          <p:nvPr>
            <p:ph type="body" sz="quarter" idx="20"/>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38827969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header_Lens Right Corner">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743681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796518" cy="244411"/>
          </a:xfrm>
          <a:prstGeom prst="rect">
            <a:avLst/>
          </a:prstGeom>
        </p:spPr>
        <p:txBody>
          <a:bodyPr lIns="0" tIns="0" rIns="0" bIns="0">
            <a:spAutoFit/>
          </a:bodyPr>
          <a:lstStyle>
            <a:lvl1pPr>
              <a:defRPr lang="en-US" sz="1600" dirty="0"/>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4" name="Freeform 9">
            <a:extLst>
              <a:ext uri="{FF2B5EF4-FFF2-40B4-BE49-F238E27FC236}">
                <a16:creationId xmlns:a16="http://schemas.microsoft.com/office/drawing/2014/main" id="{404817B9-F368-09CC-8524-B44821691C48}"/>
              </a:ext>
            </a:extLst>
          </p:cNvPr>
          <p:cNvSpPr/>
          <p:nvPr userDrawn="1"/>
        </p:nvSpPr>
        <p:spPr>
          <a:xfrm rot="16200000" flipH="1">
            <a:off x="7620009" y="149989"/>
            <a:ext cx="2436002" cy="213598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25 w 1164466"/>
              <a:gd name="connsiteY0" fmla="*/ 0 h 1256676"/>
              <a:gd name="connsiteX1" fmla="*/ 1164466 w 1164466"/>
              <a:gd name="connsiteY1" fmla="*/ 1256676 h 1256676"/>
              <a:gd name="connsiteX2" fmla="*/ 4139 w 1164466"/>
              <a:gd name="connsiteY2" fmla="*/ 1253429 h 1256676"/>
              <a:gd name="connsiteX3" fmla="*/ 25 w 1164466"/>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66" h="1256676">
                <a:moveTo>
                  <a:pt x="25" y="0"/>
                </a:moveTo>
                <a:lnTo>
                  <a:pt x="1164466" y="1256676"/>
                </a:lnTo>
                <a:lnTo>
                  <a:pt x="4139" y="1253429"/>
                </a:lnTo>
                <a:cubicBezTo>
                  <a:pt x="4562" y="874122"/>
                  <a:pt x="-398" y="379307"/>
                  <a:pt x="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5" name="Slide Number Placeholder 3">
            <a:extLst>
              <a:ext uri="{FF2B5EF4-FFF2-40B4-BE49-F238E27FC236}">
                <a16:creationId xmlns:a16="http://schemas.microsoft.com/office/drawing/2014/main" id="{CAFE1B0B-9C28-AD41-0DDE-5ED07921DE82}"/>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2DAD6FB6-216C-B93B-3945-33C3439DA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33372310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Subheader_Lens Right Corner">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743681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796518" cy="244411"/>
          </a:xfrm>
          <a:prstGeom prst="rect">
            <a:avLst/>
          </a:prstGeom>
        </p:spPr>
        <p:txBody>
          <a:bodyPr lIns="0" tIns="0" rIns="0" bIns="0">
            <a:spAutoFit/>
          </a:bodyPr>
          <a:lstStyle>
            <a:lvl1pPr>
              <a:defRPr lang="en-US" sz="1600" dirty="0"/>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5" name="Freeform 9">
            <a:extLst>
              <a:ext uri="{FF2B5EF4-FFF2-40B4-BE49-F238E27FC236}">
                <a16:creationId xmlns:a16="http://schemas.microsoft.com/office/drawing/2014/main" id="{0A21BC2D-9B2B-221B-B3AE-010FAC74BCED}"/>
              </a:ext>
            </a:extLst>
          </p:cNvPr>
          <p:cNvSpPr/>
          <p:nvPr userDrawn="1"/>
        </p:nvSpPr>
        <p:spPr>
          <a:xfrm rot="16200000" flipH="1">
            <a:off x="7620009" y="149989"/>
            <a:ext cx="2436002" cy="213598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25 w 1164466"/>
              <a:gd name="connsiteY0" fmla="*/ 0 h 1256676"/>
              <a:gd name="connsiteX1" fmla="*/ 1164466 w 1164466"/>
              <a:gd name="connsiteY1" fmla="*/ 1256676 h 1256676"/>
              <a:gd name="connsiteX2" fmla="*/ 4139 w 1164466"/>
              <a:gd name="connsiteY2" fmla="*/ 1253429 h 1256676"/>
              <a:gd name="connsiteX3" fmla="*/ 25 w 1164466"/>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66" h="1256676">
                <a:moveTo>
                  <a:pt x="25" y="0"/>
                </a:moveTo>
                <a:lnTo>
                  <a:pt x="1164466" y="1256676"/>
                </a:lnTo>
                <a:lnTo>
                  <a:pt x="4139" y="1253429"/>
                </a:lnTo>
                <a:cubicBezTo>
                  <a:pt x="4562" y="874122"/>
                  <a:pt x="-398" y="379307"/>
                  <a:pt x="2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4" name="Slide Number Placeholder 3">
            <a:extLst>
              <a:ext uri="{FF2B5EF4-FFF2-40B4-BE49-F238E27FC236}">
                <a16:creationId xmlns:a16="http://schemas.microsoft.com/office/drawing/2014/main" id="{14FB41F5-9EF8-FF0B-FFBE-41D6792C00BA}"/>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C7B1F053-29F3-5D93-8691-C56BE1E2D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17016382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Subheader_Lens Right Corner">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743681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796518" cy="244411"/>
          </a:xfrm>
          <a:prstGeom prst="rect">
            <a:avLst/>
          </a:prstGeom>
        </p:spPr>
        <p:txBody>
          <a:bodyPr lIns="0" tIns="0" rIns="0" bIns="0">
            <a:spAutoFit/>
          </a:bodyPr>
          <a:lstStyle>
            <a:lvl1pPr>
              <a:defRPr lang="en-US" sz="1600" dirty="0"/>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5" name="Freeform 9">
            <a:extLst>
              <a:ext uri="{FF2B5EF4-FFF2-40B4-BE49-F238E27FC236}">
                <a16:creationId xmlns:a16="http://schemas.microsoft.com/office/drawing/2014/main" id="{0A21BC2D-9B2B-221B-B3AE-010FAC74BCED}"/>
              </a:ext>
            </a:extLst>
          </p:cNvPr>
          <p:cNvSpPr/>
          <p:nvPr userDrawn="1"/>
        </p:nvSpPr>
        <p:spPr>
          <a:xfrm rot="16200000" flipH="1">
            <a:off x="7620009" y="149989"/>
            <a:ext cx="2436002" cy="213598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25 w 1164466"/>
              <a:gd name="connsiteY0" fmla="*/ 0 h 1256676"/>
              <a:gd name="connsiteX1" fmla="*/ 1164466 w 1164466"/>
              <a:gd name="connsiteY1" fmla="*/ 1256676 h 1256676"/>
              <a:gd name="connsiteX2" fmla="*/ 4139 w 1164466"/>
              <a:gd name="connsiteY2" fmla="*/ 1253429 h 1256676"/>
              <a:gd name="connsiteX3" fmla="*/ 25 w 1164466"/>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66" h="1256676">
                <a:moveTo>
                  <a:pt x="25" y="0"/>
                </a:moveTo>
                <a:lnTo>
                  <a:pt x="1164466" y="1256676"/>
                </a:lnTo>
                <a:lnTo>
                  <a:pt x="4139" y="1253429"/>
                </a:lnTo>
                <a:cubicBezTo>
                  <a:pt x="4562" y="874122"/>
                  <a:pt x="-398" y="379307"/>
                  <a:pt x="2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4" name="Slide Number Placeholder 3">
            <a:extLst>
              <a:ext uri="{FF2B5EF4-FFF2-40B4-BE49-F238E27FC236}">
                <a16:creationId xmlns:a16="http://schemas.microsoft.com/office/drawing/2014/main" id="{19EF3C5D-5811-D616-104F-65D72CD05292}"/>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6F3090A2-70FC-4662-0B0B-29B36253D1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9845533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Itle Subheader_Lens Right Corner">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743681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796518" cy="244411"/>
          </a:xfrm>
          <a:prstGeom prst="rect">
            <a:avLst/>
          </a:prstGeom>
        </p:spPr>
        <p:txBody>
          <a:bodyPr lIns="0" tIns="0" rIns="0" bIns="0">
            <a:spAutoFit/>
          </a:bodyPr>
          <a:lstStyle>
            <a:lvl1pPr>
              <a:defRPr lang="en-US" sz="1600" dirty="0"/>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4" name="Freeform 9">
            <a:extLst>
              <a:ext uri="{FF2B5EF4-FFF2-40B4-BE49-F238E27FC236}">
                <a16:creationId xmlns:a16="http://schemas.microsoft.com/office/drawing/2014/main" id="{E88EE873-B051-2210-BC7A-DADDFC367374}"/>
              </a:ext>
            </a:extLst>
          </p:cNvPr>
          <p:cNvSpPr/>
          <p:nvPr userDrawn="1"/>
        </p:nvSpPr>
        <p:spPr>
          <a:xfrm rot="16200000" flipH="1">
            <a:off x="7803730" y="-868205"/>
            <a:ext cx="1236030" cy="2972365"/>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48 w 1164489"/>
              <a:gd name="connsiteY0" fmla="*/ 0 h 1257491"/>
              <a:gd name="connsiteX1" fmla="*/ 1164489 w 1164489"/>
              <a:gd name="connsiteY1" fmla="*/ 1256676 h 1257491"/>
              <a:gd name="connsiteX2" fmla="*/ 1679 w 1164489"/>
              <a:gd name="connsiteY2" fmla="*/ 1257491 h 1257491"/>
              <a:gd name="connsiteX3" fmla="*/ 48 w 1164489"/>
              <a:gd name="connsiteY3" fmla="*/ 0 h 1257491"/>
            </a:gdLst>
            <a:ahLst/>
            <a:cxnLst>
              <a:cxn ang="0">
                <a:pos x="connsiteX0" y="connsiteY0"/>
              </a:cxn>
              <a:cxn ang="0">
                <a:pos x="connsiteX1" y="connsiteY1"/>
              </a:cxn>
              <a:cxn ang="0">
                <a:pos x="connsiteX2" y="connsiteY2"/>
              </a:cxn>
              <a:cxn ang="0">
                <a:pos x="connsiteX3" y="connsiteY3"/>
              </a:cxn>
            </a:cxnLst>
            <a:rect l="l" t="t" r="r" b="b"/>
            <a:pathLst>
              <a:path w="1164489" h="1257491">
                <a:moveTo>
                  <a:pt x="48" y="0"/>
                </a:moveTo>
                <a:lnTo>
                  <a:pt x="1164489" y="1256676"/>
                </a:lnTo>
                <a:lnTo>
                  <a:pt x="1679" y="1257491"/>
                </a:lnTo>
                <a:cubicBezTo>
                  <a:pt x="2102" y="878184"/>
                  <a:pt x="-375" y="379307"/>
                  <a:pt x="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5" name="Slide Number Placeholder 3">
            <a:extLst>
              <a:ext uri="{FF2B5EF4-FFF2-40B4-BE49-F238E27FC236}">
                <a16:creationId xmlns:a16="http://schemas.microsoft.com/office/drawing/2014/main" id="{5B4436DC-8E05-7F78-A636-5D1C4F37FF65}"/>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DF0A1E78-9B8F-FCB7-630E-C61FFC5A39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4886910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Subheader_Lens Right Corner">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743681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796518" cy="244411"/>
          </a:xfrm>
          <a:prstGeom prst="rect">
            <a:avLst/>
          </a:prstGeom>
        </p:spPr>
        <p:txBody>
          <a:bodyPr lIns="0" tIns="0" rIns="0" bIns="0">
            <a:spAutoFit/>
          </a:bodyPr>
          <a:lstStyle>
            <a:lvl1pPr>
              <a:defRPr lang="en-US" sz="1600" dirty="0"/>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5" name="Freeform 16">
            <a:extLst>
              <a:ext uri="{FF2B5EF4-FFF2-40B4-BE49-F238E27FC236}">
                <a16:creationId xmlns:a16="http://schemas.microsoft.com/office/drawing/2014/main" id="{AB4E3483-D432-4322-25C3-39E02504D510}"/>
              </a:ext>
            </a:extLst>
          </p:cNvPr>
          <p:cNvSpPr/>
          <p:nvPr userDrawn="1"/>
        </p:nvSpPr>
        <p:spPr>
          <a:xfrm rot="10800000" flipH="1" flipV="1">
            <a:off x="6910454" y="-14989"/>
            <a:ext cx="3012887" cy="793827"/>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2"/>
          </a:solidFill>
          <a:ln>
            <a:noFill/>
          </a:ln>
        </p:spPr>
        <p:txBody>
          <a:bodyPr vert="horz" wrap="square" lIns="60512" tIns="30256" rIns="60512" bIns="30256" numCol="1" anchor="t" anchorCtr="0" compatLnSpc="1">
            <a:prstTxWarp prst="textNoShape">
              <a:avLst/>
            </a:prstTxWarp>
          </a:bodyPr>
          <a:lstStyle/>
          <a:p>
            <a:endParaRPr lang="en-US" sz="1191"/>
          </a:p>
        </p:txBody>
      </p:sp>
      <p:sp>
        <p:nvSpPr>
          <p:cNvPr id="4" name="Slide Number Placeholder 3">
            <a:extLst>
              <a:ext uri="{FF2B5EF4-FFF2-40B4-BE49-F238E27FC236}">
                <a16:creationId xmlns:a16="http://schemas.microsoft.com/office/drawing/2014/main" id="{350470C0-ED04-B012-C151-B4D9A5909831}"/>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F979E519-F28B-E00A-FBBA-BB079A1DE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11411125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TItle Subheader_Lens Right Corner">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743681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796518" cy="244411"/>
          </a:xfrm>
          <a:prstGeom prst="rect">
            <a:avLst/>
          </a:prstGeom>
        </p:spPr>
        <p:txBody>
          <a:bodyPr lIns="0" tIns="0" rIns="0" bIns="0">
            <a:spAutoFit/>
          </a:bodyPr>
          <a:lstStyle>
            <a:lvl1pPr>
              <a:defRPr lang="en-US" sz="1600" dirty="0"/>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5709067"/>
            <a:ext cx="7655096" cy="457200"/>
          </a:xfrm>
        </p:spPr>
        <p:txBody>
          <a:bodyPr/>
          <a:lstStyle/>
          <a:p>
            <a:endParaRPr lang="en-US"/>
          </a:p>
        </p:txBody>
      </p:sp>
      <p:sp>
        <p:nvSpPr>
          <p:cNvPr id="4" name="Freeform 16">
            <a:extLst>
              <a:ext uri="{FF2B5EF4-FFF2-40B4-BE49-F238E27FC236}">
                <a16:creationId xmlns:a16="http://schemas.microsoft.com/office/drawing/2014/main" id="{2C4D11CF-25C7-188B-174C-B0037A9EEA22}"/>
              </a:ext>
            </a:extLst>
          </p:cNvPr>
          <p:cNvSpPr/>
          <p:nvPr userDrawn="1"/>
        </p:nvSpPr>
        <p:spPr>
          <a:xfrm rot="10800000" flipH="1" flipV="1">
            <a:off x="7212810" y="-14990"/>
            <a:ext cx="2710533" cy="714164"/>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txBody>
          <a:bodyPr vert="horz" wrap="square" lIns="60512" tIns="30256" rIns="60512" bIns="30256" numCol="1" anchor="t" anchorCtr="0" compatLnSpc="1">
            <a:prstTxWarp prst="textNoShape">
              <a:avLst/>
            </a:prstTxWarp>
          </a:bodyPr>
          <a:lstStyle/>
          <a:p>
            <a:pPr marL="0" marR="0" lvl="0" indent="0" algn="l" defTabSz="605120" rtl="0"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a:ln>
                <a:noFill/>
              </a:ln>
              <a:solidFill>
                <a:srgbClr val="4D4D4F"/>
              </a:solidFill>
              <a:effectLst/>
              <a:uLnTx/>
              <a:uFillTx/>
              <a:latin typeface="Nunito Sans"/>
              <a:ea typeface="+mn-ea"/>
              <a:cs typeface="+mn-cs"/>
            </a:endParaRPr>
          </a:p>
        </p:txBody>
      </p:sp>
      <p:sp>
        <p:nvSpPr>
          <p:cNvPr id="5" name="Slide Number Placeholder 3">
            <a:extLst>
              <a:ext uri="{FF2B5EF4-FFF2-40B4-BE49-F238E27FC236}">
                <a16:creationId xmlns:a16="http://schemas.microsoft.com/office/drawing/2014/main" id="{5DCD81BA-5F2D-B4D6-53FD-3154AD2E0FAA}"/>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F776D729-1394-81D8-996B-4311D6ED24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36702813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Subheader_Lens Left Corner">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63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796518" cy="244411"/>
          </a:xfrm>
          <a:prstGeom prst="rect">
            <a:avLst/>
          </a:prstGeom>
        </p:spPr>
        <p:txBody>
          <a:bodyPr lIns="0" tIns="0" rIns="0" bIns="0">
            <a:spAutoFit/>
          </a:bodyPr>
          <a:lstStyle>
            <a:lvl1pPr>
              <a:defRPr lang="en-US" sz="1600" dirty="0"/>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5" name="Freeform 9">
            <a:extLst>
              <a:ext uri="{FF2B5EF4-FFF2-40B4-BE49-F238E27FC236}">
                <a16:creationId xmlns:a16="http://schemas.microsoft.com/office/drawing/2014/main" id="{EA322E9B-EC24-7444-7FAB-94E0894A5DC5}"/>
              </a:ext>
            </a:extLst>
          </p:cNvPr>
          <p:cNvSpPr/>
          <p:nvPr userDrawn="1"/>
        </p:nvSpPr>
        <p:spPr>
          <a:xfrm rot="5400000" flipH="1">
            <a:off x="486830" y="5676392"/>
            <a:ext cx="706642" cy="1698264"/>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4" name="Slide Number Placeholder 3">
            <a:extLst>
              <a:ext uri="{FF2B5EF4-FFF2-40B4-BE49-F238E27FC236}">
                <a16:creationId xmlns:a16="http://schemas.microsoft.com/office/drawing/2014/main" id="{65FB2EC9-1D81-82AA-5D66-275C7263B7E4}"/>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317A49F6-2E88-0C19-B256-4D69D15447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2544353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Subheader_Lens Left Corner">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63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796518" cy="244411"/>
          </a:xfrm>
          <a:prstGeom prst="rect">
            <a:avLst/>
          </a:prstGeom>
        </p:spPr>
        <p:txBody>
          <a:bodyPr lIns="0" tIns="0" rIns="0" bIns="0">
            <a:spAutoFit/>
          </a:bodyPr>
          <a:lstStyle>
            <a:lvl1pPr>
              <a:defRPr lang="en-US" sz="1600" dirty="0"/>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5" name="Freeform 9">
            <a:extLst>
              <a:ext uri="{FF2B5EF4-FFF2-40B4-BE49-F238E27FC236}">
                <a16:creationId xmlns:a16="http://schemas.microsoft.com/office/drawing/2014/main" id="{EA322E9B-EC24-7444-7FAB-94E0894A5DC5}"/>
              </a:ext>
            </a:extLst>
          </p:cNvPr>
          <p:cNvSpPr/>
          <p:nvPr userDrawn="1"/>
        </p:nvSpPr>
        <p:spPr>
          <a:xfrm rot="5400000" flipH="1">
            <a:off x="486830" y="5676392"/>
            <a:ext cx="706642" cy="1698264"/>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4" name="Slide Number Placeholder 3">
            <a:extLst>
              <a:ext uri="{FF2B5EF4-FFF2-40B4-BE49-F238E27FC236}">
                <a16:creationId xmlns:a16="http://schemas.microsoft.com/office/drawing/2014/main" id="{67671A3D-0AA0-6F47-DB25-0662FB60B3FE}"/>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F9FD1366-396D-19B0-336D-68EA7C8236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37894339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Subheader_Lens Left Corner">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9895"/>
            <a:ext cx="854263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tx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796518" cy="244411"/>
          </a:xfrm>
          <a:prstGeom prst="rect">
            <a:avLst/>
          </a:prstGeom>
        </p:spPr>
        <p:txBody>
          <a:bodyPr lIns="0" tIns="0" rIns="0" bIns="0">
            <a:spAutoFit/>
          </a:bodyPr>
          <a:lstStyle>
            <a:lvl1pPr>
              <a:defRPr lang="en-US" sz="1600" dirty="0"/>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5" name="Freeform 9">
            <a:extLst>
              <a:ext uri="{FF2B5EF4-FFF2-40B4-BE49-F238E27FC236}">
                <a16:creationId xmlns:a16="http://schemas.microsoft.com/office/drawing/2014/main" id="{EA322E9B-EC24-7444-7FAB-94E0894A5DC5}"/>
              </a:ext>
            </a:extLst>
          </p:cNvPr>
          <p:cNvSpPr/>
          <p:nvPr userDrawn="1"/>
        </p:nvSpPr>
        <p:spPr>
          <a:xfrm rot="5400000" flipH="1">
            <a:off x="486830" y="5676392"/>
            <a:ext cx="706642" cy="1698264"/>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Lst>
            <a:ahLst/>
            <a:cxnLst>
              <a:cxn ang="0">
                <a:pos x="connsiteX0" y="connsiteY0"/>
              </a:cxn>
              <a:cxn ang="0">
                <a:pos x="connsiteX1" y="connsiteY1"/>
              </a:cxn>
              <a:cxn ang="0">
                <a:pos x="connsiteX2" y="connsiteY2"/>
              </a:cxn>
              <a:cxn ang="0">
                <a:pos x="connsiteX3" y="connsiteY3"/>
              </a:cxn>
            </a:cxnLst>
            <a:rect l="l" t="t" r="r" b="b"/>
            <a:pathLst>
              <a:path w="1164452" h="1256676">
                <a:moveTo>
                  <a:pt x="11" y="0"/>
                </a:moveTo>
                <a:lnTo>
                  <a:pt x="1164452" y="1256676"/>
                </a:lnTo>
                <a:lnTo>
                  <a:pt x="10616" y="1256673"/>
                </a:lnTo>
                <a:cubicBezTo>
                  <a:pt x="11039" y="877366"/>
                  <a:pt x="-412" y="379307"/>
                  <a:pt x="1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a:p>
        </p:txBody>
      </p:sp>
      <p:sp>
        <p:nvSpPr>
          <p:cNvPr id="4" name="Slide Number Placeholder 3">
            <a:extLst>
              <a:ext uri="{FF2B5EF4-FFF2-40B4-BE49-F238E27FC236}">
                <a16:creationId xmlns:a16="http://schemas.microsoft.com/office/drawing/2014/main" id="{F0F44D5D-3130-02AB-DB8B-A7C335795901}"/>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2691625C-D909-1B13-354C-8AF2DD1CEF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40257054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_Colored Header_1">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0D261010-7DA7-1BA4-8D6A-92240FD9D957}"/>
              </a:ext>
            </a:extLst>
          </p:cNvPr>
          <p:cNvSpPr>
            <a:spLocks noGrp="1"/>
          </p:cNvSpPr>
          <p:nvPr>
            <p:ph sz="quarter" idx="18" hasCustomPrompt="1"/>
          </p:nvPr>
        </p:nvSpPr>
        <p:spPr>
          <a:xfrm>
            <a:off x="1" y="0"/>
            <a:ext cx="9906000" cy="3429000"/>
          </a:xfrm>
          <a:solidFill>
            <a:schemeClr val="accent4">
              <a:alpha val="87000"/>
            </a:schemeClr>
          </a:solidFill>
        </p:spPr>
        <p:txBody>
          <a:bodyPr anchor="ctr" anchorCtr="0">
            <a:noAutofit/>
          </a:bodyPr>
          <a:lstStyle>
            <a:lvl1pPr algn="ctr">
              <a:defRPr>
                <a:noFill/>
              </a:defRPr>
            </a:lvl1pPr>
          </a:lstStyle>
          <a:p>
            <a:pPr lvl="0"/>
            <a:r>
              <a:rPr lang="en-US"/>
              <a:t>Do not add </a:t>
            </a:r>
            <a:r>
              <a:rPr lang="en-US" err="1"/>
              <a:t>trext</a:t>
            </a:r>
            <a:r>
              <a:rPr lang="en-US"/>
              <a:t> here</a:t>
            </a:r>
            <a:endParaRPr lang="en-PH"/>
          </a:p>
        </p:txBody>
      </p:sp>
      <p:sp>
        <p:nvSpPr>
          <p:cNvPr id="7" name="Picture Placeholder 6">
            <a:extLst>
              <a:ext uri="{FF2B5EF4-FFF2-40B4-BE49-F238E27FC236}">
                <a16:creationId xmlns:a16="http://schemas.microsoft.com/office/drawing/2014/main" id="{93142B0F-8BA0-4577-3749-8DA4C41D9D19}"/>
              </a:ext>
            </a:extLst>
          </p:cNvPr>
          <p:cNvSpPr>
            <a:spLocks noGrp="1"/>
          </p:cNvSpPr>
          <p:nvPr>
            <p:ph type="pic" sz="quarter" idx="16" hasCustomPrompt="1"/>
          </p:nvPr>
        </p:nvSpPr>
        <p:spPr>
          <a:xfrm>
            <a:off x="0" y="0"/>
            <a:ext cx="9906000" cy="3429000"/>
          </a:xfrm>
          <a:solidFill>
            <a:schemeClr val="accent4">
              <a:alpha val="87000"/>
            </a:schemeClr>
          </a:solidFill>
        </p:spPr>
        <p:txBody>
          <a:bodyPr anchor="ctr" anchorCtr="0"/>
          <a:lstStyle>
            <a:lvl1pPr algn="ctr">
              <a:defRPr>
                <a:solidFill>
                  <a:schemeClr val="bg1"/>
                </a:solidFill>
              </a:defRPr>
            </a:lvl1pPr>
          </a:lstStyle>
          <a:p>
            <a:r>
              <a:rPr lang="en-US"/>
              <a:t>Insert Photo Here</a:t>
            </a:r>
            <a:endParaRPr lang="en-PH"/>
          </a:p>
        </p:txBody>
      </p:sp>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31137"/>
            <a:ext cx="8542636" cy="430887"/>
          </a:xfrm>
          <a:prstGeom prst="rect">
            <a:avLst/>
          </a:prstGeom>
        </p:spPr>
        <p:txBody>
          <a:bodyPr wrap="square" lIns="0" tIns="0" rIns="0" bIns="0">
            <a:spAutoFit/>
          </a:bodyPr>
          <a:lstStyle>
            <a:lvl1pPr algn="l" defTabSz="605120" rtl="0" eaLnBrk="1" latinLnBrk="0" hangingPunct="1">
              <a:lnSpc>
                <a:spcPct val="100000"/>
              </a:lnSpc>
              <a:spcBef>
                <a:spcPct val="0"/>
              </a:spcBef>
              <a:buNone/>
              <a:defRPr lang="en-US" sz="2800" kern="2400" spc="-47" baseline="0" dirty="0">
                <a:solidFill>
                  <a:schemeClr val="accent2"/>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38" y="1197864"/>
            <a:ext cx="4086225" cy="244411"/>
          </a:xfrm>
          <a:prstGeom prst="rect">
            <a:avLst/>
          </a:prstGeom>
        </p:spPr>
        <p:txBody>
          <a:bodyPr wrap="square" lIns="0" tIns="0" rIns="0" bIns="0">
            <a:spAutoFit/>
          </a:bodyPr>
          <a:lstStyle>
            <a:lvl1pPr>
              <a:defRPr lang="en-US" sz="1600" b="1" dirty="0">
                <a:solidFill>
                  <a:schemeClr val="bg1"/>
                </a:solidFill>
              </a:defRPr>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13" name="Text Placeholder 12">
            <a:extLst>
              <a:ext uri="{FF2B5EF4-FFF2-40B4-BE49-F238E27FC236}">
                <a16:creationId xmlns:a16="http://schemas.microsoft.com/office/drawing/2014/main" id="{4AD6859E-08D7-5AC1-F1FA-8B380F37C428}"/>
              </a:ext>
            </a:extLst>
          </p:cNvPr>
          <p:cNvSpPr>
            <a:spLocks noGrp="1"/>
          </p:cNvSpPr>
          <p:nvPr>
            <p:ph type="body" sz="quarter" idx="17"/>
          </p:nvPr>
        </p:nvSpPr>
        <p:spPr>
          <a:xfrm>
            <a:off x="681038" y="3852871"/>
            <a:ext cx="8542636" cy="2097087"/>
          </a:xfrm>
        </p:spPr>
        <p:txBody>
          <a:bodyPr/>
          <a:lstStyle>
            <a:lvl1pPr marL="0" algn="l" defTabSz="605120" rtl="0" eaLnBrk="1" latinLnBrk="0" hangingPunct="1">
              <a:defRPr lang="en-US" sz="1600" b="1" kern="1200" dirty="0" smtClean="0">
                <a:solidFill>
                  <a:schemeClr val="accent2"/>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5" name="Rectangle 24">
            <a:extLst>
              <a:ext uri="{FF2B5EF4-FFF2-40B4-BE49-F238E27FC236}">
                <a16:creationId xmlns:a16="http://schemas.microsoft.com/office/drawing/2014/main" id="{6DA62B05-01D0-8FF4-156E-AA94526F9AAD}"/>
              </a:ext>
            </a:extLst>
          </p:cNvPr>
          <p:cNvSpPr/>
          <p:nvPr userDrawn="1"/>
        </p:nvSpPr>
        <p:spPr>
          <a:xfrm>
            <a:off x="3513536" y="-1258976"/>
            <a:ext cx="2878932" cy="850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27">
                <a:solidFill>
                  <a:schemeClr val="tx1"/>
                </a:solidFill>
              </a:rPr>
              <a:t>After inserting the desired photo, click on “Send to back” to bring the photo at the back of the slide</a:t>
            </a:r>
            <a:endParaRPr lang="en-PH" sz="927">
              <a:solidFill>
                <a:schemeClr val="tx1"/>
              </a:solidFill>
            </a:endParaRPr>
          </a:p>
        </p:txBody>
      </p:sp>
      <p:pic>
        <p:nvPicPr>
          <p:cNvPr id="26" name="Picture 25">
            <a:extLst>
              <a:ext uri="{FF2B5EF4-FFF2-40B4-BE49-F238E27FC236}">
                <a16:creationId xmlns:a16="http://schemas.microsoft.com/office/drawing/2014/main" id="{C4E630B0-D158-09B4-D7FD-70E82F085856}"/>
              </a:ext>
            </a:extLst>
          </p:cNvPr>
          <p:cNvPicPr>
            <a:picLocks noChangeAspect="1"/>
          </p:cNvPicPr>
          <p:nvPr userDrawn="1"/>
        </p:nvPicPr>
        <p:blipFill>
          <a:blip r:embed="rId2"/>
          <a:stretch>
            <a:fillRect/>
          </a:stretch>
        </p:blipFill>
        <p:spPr>
          <a:xfrm>
            <a:off x="6722571" y="-1476554"/>
            <a:ext cx="1393225" cy="1286054"/>
          </a:xfrm>
          <a:prstGeom prst="rect">
            <a:avLst/>
          </a:prstGeom>
        </p:spPr>
      </p:pic>
      <p:cxnSp>
        <p:nvCxnSpPr>
          <p:cNvPr id="27" name="Straight Arrow Connector 26">
            <a:extLst>
              <a:ext uri="{FF2B5EF4-FFF2-40B4-BE49-F238E27FC236}">
                <a16:creationId xmlns:a16="http://schemas.microsoft.com/office/drawing/2014/main" id="{97B7CBD8-0CAA-EFE2-FB1D-28597E86A4FD}"/>
              </a:ext>
            </a:extLst>
          </p:cNvPr>
          <p:cNvCxnSpPr>
            <a:stCxn id="25" idx="3"/>
            <a:endCxn id="26" idx="1"/>
          </p:cNvCxnSpPr>
          <p:nvPr userDrawn="1"/>
        </p:nvCxnSpPr>
        <p:spPr>
          <a:xfrm>
            <a:off x="6392467" y="-833527"/>
            <a:ext cx="330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145506E-8D0D-6776-60DF-9DFF32CC3706}"/>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9E6ADF9A-44E1-970B-74C6-E436B2BBD9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1337358718"/>
      </p:ext>
    </p:extLst>
  </p:cSld>
  <p:clrMapOvr>
    <a:masterClrMapping/>
  </p:clrMapOvr>
  <p:extLst>
    <p:ext uri="{DCECCB84-F9BA-43D5-87BE-67443E8EF086}">
      <p15:sldGuideLst xmlns:p15="http://schemas.microsoft.com/office/powerpoint/2012/main">
        <p15:guide id="1" orient="horz" pos="238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A9813B7F-786D-014F-8941-534D39DA221C}"/>
              </a:ext>
            </a:extLst>
          </p:cNvPr>
          <p:cNvSpPr>
            <a:spLocks noGrp="1"/>
          </p:cNvSpPr>
          <p:nvPr>
            <p:ph type="sldNum" sz="quarter" idx="12"/>
          </p:nvPr>
        </p:nvSpPr>
        <p:spPr>
          <a:xfrm>
            <a:off x="9560321" y="6454784"/>
            <a:ext cx="345679"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sp>
        <p:nvSpPr>
          <p:cNvPr id="13" name="Text Placeholder 3">
            <a:extLst>
              <a:ext uri="{FF2B5EF4-FFF2-40B4-BE49-F238E27FC236}">
                <a16:creationId xmlns:a16="http://schemas.microsoft.com/office/drawing/2014/main" id="{B8171727-ED1F-8345-A404-3F846E34A954}"/>
              </a:ext>
            </a:extLst>
          </p:cNvPr>
          <p:cNvSpPr>
            <a:spLocks noGrp="1"/>
          </p:cNvSpPr>
          <p:nvPr>
            <p:ph type="body" sz="quarter" idx="14" hasCustomPrompt="1"/>
          </p:nvPr>
        </p:nvSpPr>
        <p:spPr>
          <a:xfrm>
            <a:off x="324333" y="1882276"/>
            <a:ext cx="4160537" cy="4083958"/>
          </a:xfrm>
          <a:prstGeom prst="rect">
            <a:avLst/>
          </a:prstGeom>
        </p:spPr>
        <p:txBody>
          <a:bodyPr numCol="1"/>
          <a:lstStyle>
            <a:lvl1pPr marL="171442" marR="0" indent="-171442" algn="l" defTabSz="914354" rtl="0" eaLnBrk="1" fontAlgn="base" latinLnBrk="0" hangingPunct="1">
              <a:lnSpc>
                <a:spcPct val="150000"/>
              </a:lnSpc>
              <a:spcBef>
                <a:spcPts val="400"/>
              </a:spcBef>
              <a:spcAft>
                <a:spcPts val="0"/>
              </a:spcAft>
              <a:buClr>
                <a:schemeClr val="accent2"/>
              </a:buClr>
              <a:buSzTx/>
              <a:buFont typeface="Arial" panose="020B0604020202020204" pitchFamily="34" charset="0"/>
              <a:buChar char="•"/>
              <a:tabLst/>
              <a:defRPr sz="1600" b="0" i="0">
                <a:latin typeface="Nunito Sans" pitchFamily="2" charset="77"/>
              </a:defRPr>
            </a:lvl1pPr>
            <a:lvl2pPr marL="347646" indent="-231764">
              <a:lnSpc>
                <a:spcPct val="100000"/>
              </a:lnSpc>
              <a:buClr>
                <a:schemeClr val="accent2"/>
              </a:buClr>
              <a:buSzPct val="100000"/>
              <a:buFont typeface="System Font Regular"/>
              <a:buChar char="–"/>
              <a:tabLst/>
              <a:defRPr sz="1600" b="0" i="0">
                <a:latin typeface="Nunito Sans" pitchFamily="2" charset="77"/>
              </a:defRPr>
            </a:lvl2pPr>
            <a:lvl3pPr>
              <a:lnSpc>
                <a:spcPct val="100000"/>
              </a:lnSpc>
              <a:defRPr sz="1100" b="0" i="0">
                <a:latin typeface="Nunito Sans" pitchFamily="2" charset="77"/>
              </a:defRPr>
            </a:lvl3pPr>
            <a:lvl4pPr>
              <a:lnSpc>
                <a:spcPct val="100000"/>
              </a:lnSpc>
              <a:defRPr sz="1100" b="0" i="0">
                <a:latin typeface="Nunito Sans" pitchFamily="2" charset="77"/>
              </a:defRPr>
            </a:lvl4pPr>
            <a:lvl5pPr>
              <a:lnSpc>
                <a:spcPct val="100000"/>
              </a:lnSpc>
              <a:defRPr sz="1100" b="0" i="0">
                <a:latin typeface="Nunito Sans" pitchFamily="2" charset="77"/>
              </a:defRPr>
            </a:lvl5pPr>
          </a:lstStyle>
          <a:p>
            <a:pPr fontAlgn="base"/>
            <a:r>
              <a:rPr lang="en-US"/>
              <a:t>Lorem ipsum dolor sit </a:t>
            </a:r>
            <a:r>
              <a:rPr lang="en-US" err="1"/>
              <a:t>amet</a:t>
            </a:r>
            <a:endParaRPr lang="en-US"/>
          </a:p>
          <a:p>
            <a:pPr lvl="1" fontAlgn="base"/>
            <a:r>
              <a:rPr lang="en-US" sz="1600"/>
              <a:t>Sub bullet</a:t>
            </a:r>
            <a:endParaRPr lang="en-US"/>
          </a:p>
          <a:p>
            <a:pPr fontAlgn="base"/>
            <a:r>
              <a:rPr lang="en-US" err="1"/>
              <a:t>Consectetuer</a:t>
            </a:r>
            <a:r>
              <a:rPr lang="en-US"/>
              <a:t> </a:t>
            </a:r>
            <a:r>
              <a:rPr lang="en-US" err="1"/>
              <a:t>adipiscing</a:t>
            </a:r>
            <a:r>
              <a:rPr lang="en-US"/>
              <a:t> </a:t>
            </a:r>
            <a:r>
              <a:rPr lang="en-US" err="1"/>
              <a:t>elit</a:t>
            </a:r>
            <a:endParaRPr lang="en-US"/>
          </a:p>
          <a:p>
            <a:pPr fontAlgn="base"/>
            <a:r>
              <a:rPr lang="en-US" err="1"/>
              <a:t>Phasellus</a:t>
            </a:r>
            <a:r>
              <a:rPr lang="en-US"/>
              <a:t> </a:t>
            </a:r>
            <a:r>
              <a:rPr lang="en-US" err="1"/>
              <a:t>hendrerit</a:t>
            </a:r>
            <a:r>
              <a:rPr lang="en-US"/>
              <a:t>. </a:t>
            </a:r>
          </a:p>
          <a:p>
            <a:pPr fontAlgn="base"/>
            <a:r>
              <a:rPr lang="en-US" err="1"/>
              <a:t>Pellentesque</a:t>
            </a:r>
            <a:r>
              <a:rPr lang="en-US"/>
              <a:t> </a:t>
            </a:r>
            <a:r>
              <a:rPr lang="en-US" err="1"/>
              <a:t>aliquet</a:t>
            </a:r>
            <a:r>
              <a:rPr lang="en-US"/>
              <a:t> </a:t>
            </a:r>
            <a:r>
              <a:rPr lang="en-US" err="1"/>
              <a:t>nibh</a:t>
            </a:r>
            <a:r>
              <a:rPr lang="en-US"/>
              <a:t> </a:t>
            </a:r>
            <a:r>
              <a:rPr lang="en-US" err="1"/>
              <a:t>nec</a:t>
            </a:r>
            <a:r>
              <a:rPr lang="en-US"/>
              <a:t> </a:t>
            </a:r>
            <a:r>
              <a:rPr lang="en-US" err="1"/>
              <a:t>urna</a:t>
            </a:r>
            <a:r>
              <a:rPr lang="en-US"/>
              <a:t>.</a:t>
            </a:r>
          </a:p>
          <a:p>
            <a:pPr fontAlgn="base"/>
            <a:r>
              <a:rPr lang="en-US"/>
              <a:t>In nisi </a:t>
            </a:r>
            <a:r>
              <a:rPr lang="en-US" err="1"/>
              <a:t>neque</a:t>
            </a:r>
            <a:r>
              <a:rPr lang="en-US"/>
              <a:t>, </a:t>
            </a:r>
            <a:r>
              <a:rPr lang="en-US" err="1"/>
              <a:t>aliquet</a:t>
            </a:r>
            <a:r>
              <a:rPr lang="en-US"/>
              <a:t> vel</a:t>
            </a:r>
          </a:p>
        </p:txBody>
      </p:sp>
      <p:sp>
        <p:nvSpPr>
          <p:cNvPr id="14" name="Text Placeholder 4">
            <a:extLst>
              <a:ext uri="{FF2B5EF4-FFF2-40B4-BE49-F238E27FC236}">
                <a16:creationId xmlns:a16="http://schemas.microsoft.com/office/drawing/2014/main" id="{3CD466E9-7001-0D4C-ACBF-1BCECAEDF1A7}"/>
              </a:ext>
            </a:extLst>
          </p:cNvPr>
          <p:cNvSpPr>
            <a:spLocks noGrp="1"/>
          </p:cNvSpPr>
          <p:nvPr>
            <p:ph type="body" sz="quarter" idx="19" hasCustomPrompt="1"/>
          </p:nvPr>
        </p:nvSpPr>
        <p:spPr>
          <a:xfrm>
            <a:off x="320926" y="1294147"/>
            <a:ext cx="4173935" cy="406008"/>
          </a:xfrm>
          <a:prstGeom prst="rect">
            <a:avLst/>
          </a:prstGeom>
        </p:spPr>
        <p:txBody>
          <a:bodyPr/>
          <a:lstStyle>
            <a:lvl1pPr>
              <a:defRPr sz="1600" b="1" i="0">
                <a:latin typeface="Nunito Sans" pitchFamily="2" charset="77"/>
              </a:defRPr>
            </a:lvl1pPr>
          </a:lstStyle>
          <a:p>
            <a:pPr lvl="0"/>
            <a:r>
              <a:rPr lang="en-US"/>
              <a:t>Paragraph header</a:t>
            </a:r>
          </a:p>
        </p:txBody>
      </p:sp>
      <p:sp>
        <p:nvSpPr>
          <p:cNvPr id="4" name="Chart Placeholder 3">
            <a:extLst>
              <a:ext uri="{FF2B5EF4-FFF2-40B4-BE49-F238E27FC236}">
                <a16:creationId xmlns:a16="http://schemas.microsoft.com/office/drawing/2014/main" id="{AD9F34B1-E7FD-CF4D-B67C-40C71B42E9AF}"/>
              </a:ext>
            </a:extLst>
          </p:cNvPr>
          <p:cNvSpPr>
            <a:spLocks noGrp="1"/>
          </p:cNvSpPr>
          <p:nvPr>
            <p:ph type="chart" sz="quarter" idx="20"/>
          </p:nvPr>
        </p:nvSpPr>
        <p:spPr>
          <a:xfrm>
            <a:off x="4850192" y="1493421"/>
            <a:ext cx="4086225" cy="4298903"/>
          </a:xfrm>
          <a:prstGeom prst="rect">
            <a:avLst/>
          </a:prstGeom>
        </p:spPr>
        <p:txBody>
          <a:bodyPr/>
          <a:lstStyle/>
          <a:p>
            <a:endParaRPr lang="en-US"/>
          </a:p>
        </p:txBody>
      </p:sp>
      <p:sp>
        <p:nvSpPr>
          <p:cNvPr id="15" name="Freeform 14">
            <a:extLst>
              <a:ext uri="{FF2B5EF4-FFF2-40B4-BE49-F238E27FC236}">
                <a16:creationId xmlns:a16="http://schemas.microsoft.com/office/drawing/2014/main" id="{7FE3AA6E-C9F2-5444-A27F-FAA9257B4688}"/>
              </a:ext>
            </a:extLst>
          </p:cNvPr>
          <p:cNvSpPr/>
          <p:nvPr userDrawn="1"/>
        </p:nvSpPr>
        <p:spPr>
          <a:xfrm rot="10800000" flipH="1" flipV="1">
            <a:off x="5680744" y="-14991"/>
            <a:ext cx="4242598"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Freeform 15">
            <a:extLst>
              <a:ext uri="{FF2B5EF4-FFF2-40B4-BE49-F238E27FC236}">
                <a16:creationId xmlns:a16="http://schemas.microsoft.com/office/drawing/2014/main" id="{F9303D9F-578B-3E4E-BD1F-867F08DAF06A}"/>
              </a:ext>
            </a:extLst>
          </p:cNvPr>
          <p:cNvSpPr/>
          <p:nvPr userDrawn="1"/>
        </p:nvSpPr>
        <p:spPr>
          <a:xfrm rot="5400000" flipH="1">
            <a:off x="-80807" y="5790584"/>
            <a:ext cx="1151802" cy="1018470"/>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ooter Placeholder 6">
            <a:extLst>
              <a:ext uri="{FF2B5EF4-FFF2-40B4-BE49-F238E27FC236}">
                <a16:creationId xmlns:a16="http://schemas.microsoft.com/office/drawing/2014/main" id="{5E3F2D95-1F91-8643-8D1D-4E808AC639EB}"/>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DB155A6D-32A4-4EAC-8DA1-95A3BFAFD0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
        <p:nvSpPr>
          <p:cNvPr id="19" name="Rectangle 18">
            <a:extLst>
              <a:ext uri="{FF2B5EF4-FFF2-40B4-BE49-F238E27FC236}">
                <a16:creationId xmlns:a16="http://schemas.microsoft.com/office/drawing/2014/main" id="{1163E883-8F8D-479A-9EB0-E1268547FD2E}"/>
              </a:ext>
            </a:extLst>
          </p:cNvPr>
          <p:cNvSpPr/>
          <p:nvPr userDrawn="1"/>
        </p:nvSpPr>
        <p:spPr bwMode="blackGray">
          <a:xfrm>
            <a:off x="7277348" y="6472779"/>
            <a:ext cx="1372171" cy="165430"/>
          </a:xfrm>
          <a:prstGeom prst="rect">
            <a:avLst/>
          </a:prstGeom>
        </p:spPr>
        <p:txBody>
          <a:bodyPr wrap="none" lIns="0" tIns="0" rIns="0" bIns="0">
            <a:spAutoFit/>
          </a:bodyPr>
          <a:lstStyle/>
          <a:p>
            <a:pPr marL="0" lvl="0" indent="0" algn="l" defTabSz="914384" rtl="0" eaLnBrk="1" latinLnBrk="0" hangingPunct="1">
              <a:lnSpc>
                <a:spcPct val="110000"/>
              </a:lnSpc>
              <a:spcBef>
                <a:spcPct val="20000"/>
              </a:spcBef>
              <a:spcAft>
                <a:spcPts val="0"/>
              </a:spcAft>
              <a:buFont typeface="Arial" pitchFamily="34" charset="0"/>
              <a:buNone/>
            </a:pPr>
            <a:r>
              <a:rPr lang="en-US" sz="1000" kern="1200" noProof="0">
                <a:ea typeface="+mn-ea"/>
                <a:cs typeface="Arial" pitchFamily="34" charset="0"/>
              </a:rPr>
              <a:t>Private and Confidential</a:t>
            </a:r>
          </a:p>
        </p:txBody>
      </p:sp>
      <p:sp>
        <p:nvSpPr>
          <p:cNvPr id="20" name="Title 3">
            <a:extLst>
              <a:ext uri="{FF2B5EF4-FFF2-40B4-BE49-F238E27FC236}">
                <a16:creationId xmlns:a16="http://schemas.microsoft.com/office/drawing/2014/main" id="{D8DC090E-10F8-48D5-B424-537AAADC72F8}"/>
              </a:ext>
            </a:extLst>
          </p:cNvPr>
          <p:cNvSpPr>
            <a:spLocks noGrp="1"/>
          </p:cNvSpPr>
          <p:nvPr>
            <p:ph type="title"/>
          </p:nvPr>
        </p:nvSpPr>
        <p:spPr>
          <a:xfrm>
            <a:off x="321747" y="376501"/>
            <a:ext cx="7172164" cy="373839"/>
          </a:xfrm>
        </p:spPr>
        <p:txBody>
          <a:bodyPr>
            <a:noAutofit/>
          </a:bodyPr>
          <a:lstStyle>
            <a:lvl1pPr>
              <a:defRPr sz="2400"/>
            </a:lvl1pPr>
          </a:lstStyle>
          <a:p>
            <a:endParaRPr lang="en-GB"/>
          </a:p>
        </p:txBody>
      </p:sp>
      <p:sp>
        <p:nvSpPr>
          <p:cNvPr id="21" name="Text Placeholder 2">
            <a:extLst>
              <a:ext uri="{FF2B5EF4-FFF2-40B4-BE49-F238E27FC236}">
                <a16:creationId xmlns:a16="http://schemas.microsoft.com/office/drawing/2014/main" id="{42991481-A0DB-40CF-AA60-916A4CC96B57}"/>
              </a:ext>
            </a:extLst>
          </p:cNvPr>
          <p:cNvSpPr>
            <a:spLocks noGrp="1"/>
          </p:cNvSpPr>
          <p:nvPr>
            <p:ph type="body" sz="quarter" idx="21"/>
          </p:nvPr>
        </p:nvSpPr>
        <p:spPr>
          <a:xfrm>
            <a:off x="320926" y="792579"/>
            <a:ext cx="7172163" cy="373839"/>
          </a:xfrm>
          <a:prstGeom prst="rect">
            <a:avLst/>
          </a:prstGeom>
        </p:spPr>
        <p:txBody>
          <a:bodyPr/>
          <a:lstStyle>
            <a:lvl1pPr>
              <a:defRPr sz="1600"/>
            </a:lvl1pPr>
          </a:lstStyle>
          <a:p>
            <a:pPr lvl="0"/>
            <a:endParaRPr lang="en-US"/>
          </a:p>
        </p:txBody>
      </p:sp>
    </p:spTree>
    <p:extLst>
      <p:ext uri="{BB962C8B-B14F-4D97-AF65-F5344CB8AC3E}">
        <p14:creationId xmlns:p14="http://schemas.microsoft.com/office/powerpoint/2010/main" val="20312614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_Colored Header_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0D261010-7DA7-1BA4-8D6A-92240FD9D957}"/>
              </a:ext>
            </a:extLst>
          </p:cNvPr>
          <p:cNvSpPr>
            <a:spLocks noGrp="1"/>
          </p:cNvSpPr>
          <p:nvPr>
            <p:ph sz="quarter" idx="18" hasCustomPrompt="1"/>
          </p:nvPr>
        </p:nvSpPr>
        <p:spPr>
          <a:xfrm>
            <a:off x="1" y="0"/>
            <a:ext cx="9906000" cy="3429000"/>
          </a:xfrm>
          <a:solidFill>
            <a:schemeClr val="tx2">
              <a:alpha val="87000"/>
            </a:schemeClr>
          </a:solidFill>
        </p:spPr>
        <p:txBody>
          <a:bodyPr anchor="ctr" anchorCtr="0">
            <a:noAutofit/>
          </a:bodyPr>
          <a:lstStyle>
            <a:lvl1pPr algn="ctr">
              <a:defRPr>
                <a:noFill/>
              </a:defRPr>
            </a:lvl1pPr>
          </a:lstStyle>
          <a:p>
            <a:pPr lvl="0"/>
            <a:r>
              <a:rPr lang="en-US"/>
              <a:t>Do not add </a:t>
            </a:r>
            <a:r>
              <a:rPr lang="en-US" err="1"/>
              <a:t>trext</a:t>
            </a:r>
            <a:r>
              <a:rPr lang="en-US"/>
              <a:t> here</a:t>
            </a:r>
            <a:endParaRPr lang="en-PH"/>
          </a:p>
        </p:txBody>
      </p:sp>
      <p:sp>
        <p:nvSpPr>
          <p:cNvPr id="7" name="Picture Placeholder 6">
            <a:extLst>
              <a:ext uri="{FF2B5EF4-FFF2-40B4-BE49-F238E27FC236}">
                <a16:creationId xmlns:a16="http://schemas.microsoft.com/office/drawing/2014/main" id="{93142B0F-8BA0-4577-3749-8DA4C41D9D19}"/>
              </a:ext>
            </a:extLst>
          </p:cNvPr>
          <p:cNvSpPr>
            <a:spLocks noGrp="1"/>
          </p:cNvSpPr>
          <p:nvPr>
            <p:ph type="pic" sz="quarter" idx="16" hasCustomPrompt="1"/>
          </p:nvPr>
        </p:nvSpPr>
        <p:spPr>
          <a:xfrm>
            <a:off x="0" y="0"/>
            <a:ext cx="9906000" cy="3429000"/>
          </a:xfrm>
          <a:solidFill>
            <a:schemeClr val="tx2">
              <a:alpha val="87000"/>
            </a:schemeClr>
          </a:solidFill>
        </p:spPr>
        <p:txBody>
          <a:bodyPr anchor="ctr" anchorCtr="0"/>
          <a:lstStyle>
            <a:lvl1pPr algn="ctr">
              <a:defRPr>
                <a:solidFill>
                  <a:schemeClr val="bg1"/>
                </a:solidFill>
              </a:defRPr>
            </a:lvl1pPr>
          </a:lstStyle>
          <a:p>
            <a:r>
              <a:rPr lang="en-US"/>
              <a:t>Insert Photo Here</a:t>
            </a:r>
            <a:endParaRPr lang="en-PH"/>
          </a:p>
        </p:txBody>
      </p:sp>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6" name="Title 2">
            <a:extLst>
              <a:ext uri="{FF2B5EF4-FFF2-40B4-BE49-F238E27FC236}">
                <a16:creationId xmlns:a16="http://schemas.microsoft.com/office/drawing/2014/main" id="{57A2B57E-FCC9-4EDC-B862-8B39891C79B8}"/>
              </a:ext>
            </a:extLst>
          </p:cNvPr>
          <p:cNvSpPr>
            <a:spLocks noGrp="1"/>
          </p:cNvSpPr>
          <p:nvPr>
            <p:ph type="title" hasCustomPrompt="1"/>
          </p:nvPr>
        </p:nvSpPr>
        <p:spPr>
          <a:xfrm>
            <a:off x="681038" y="628267"/>
            <a:ext cx="8542636"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accent3"/>
                </a:solidFill>
                <a:latin typeface="+mj-lt"/>
                <a:ea typeface="+mj-ea"/>
                <a:cs typeface="+mj-cs"/>
              </a:defRPr>
            </a:lvl1pPr>
          </a:lstStyle>
          <a:p>
            <a:r>
              <a:rPr lang="en-US"/>
              <a:t>Click to Add Title</a:t>
            </a:r>
            <a:endParaRPr lang="en-US" sz="1191" spc="0"/>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796518" cy="244411"/>
          </a:xfrm>
          <a:prstGeom prst="rect">
            <a:avLst/>
          </a:prstGeom>
        </p:spPr>
        <p:txBody>
          <a:bodyPr lIns="0" tIns="0" rIns="0" bIns="0">
            <a:spAutoFit/>
          </a:bodyPr>
          <a:lstStyle>
            <a:lvl1pPr>
              <a:defRPr lang="en-US" sz="1600" b="1" dirty="0">
                <a:solidFill>
                  <a:schemeClr val="bg1"/>
                </a:solidFill>
              </a:defRPr>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13" name="Text Placeholder 12">
            <a:extLst>
              <a:ext uri="{FF2B5EF4-FFF2-40B4-BE49-F238E27FC236}">
                <a16:creationId xmlns:a16="http://schemas.microsoft.com/office/drawing/2014/main" id="{4AD6859E-08D7-5AC1-F1FA-8B380F37C428}"/>
              </a:ext>
            </a:extLst>
          </p:cNvPr>
          <p:cNvSpPr>
            <a:spLocks noGrp="1"/>
          </p:cNvSpPr>
          <p:nvPr>
            <p:ph type="body" sz="quarter" idx="17"/>
          </p:nvPr>
        </p:nvSpPr>
        <p:spPr>
          <a:xfrm>
            <a:off x="681038" y="3852871"/>
            <a:ext cx="8542636" cy="2097087"/>
          </a:xfrm>
        </p:spPr>
        <p:txBody>
          <a:bodyPr/>
          <a:lstStyle>
            <a:lvl1pPr marL="0" algn="l" defTabSz="605120" rtl="0" eaLnBrk="1" latinLnBrk="0" hangingPunct="1">
              <a:defRPr lang="en-US" sz="1600" b="1" kern="1200" dirty="0" smtClean="0">
                <a:solidFill>
                  <a:schemeClr val="tx2"/>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5" name="Rectangle 24">
            <a:extLst>
              <a:ext uri="{FF2B5EF4-FFF2-40B4-BE49-F238E27FC236}">
                <a16:creationId xmlns:a16="http://schemas.microsoft.com/office/drawing/2014/main" id="{6DA62B05-01D0-8FF4-156E-AA94526F9AAD}"/>
              </a:ext>
            </a:extLst>
          </p:cNvPr>
          <p:cNvSpPr/>
          <p:nvPr userDrawn="1"/>
        </p:nvSpPr>
        <p:spPr>
          <a:xfrm>
            <a:off x="3513536" y="-1258976"/>
            <a:ext cx="2878932" cy="850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27">
                <a:solidFill>
                  <a:schemeClr val="tx1"/>
                </a:solidFill>
              </a:rPr>
              <a:t>After inserting the desired photo, click on “Send to back” to bring the photo at the back of the slide</a:t>
            </a:r>
            <a:endParaRPr lang="en-PH" sz="927">
              <a:solidFill>
                <a:schemeClr val="tx1"/>
              </a:solidFill>
            </a:endParaRPr>
          </a:p>
        </p:txBody>
      </p:sp>
      <p:pic>
        <p:nvPicPr>
          <p:cNvPr id="26" name="Picture 25">
            <a:extLst>
              <a:ext uri="{FF2B5EF4-FFF2-40B4-BE49-F238E27FC236}">
                <a16:creationId xmlns:a16="http://schemas.microsoft.com/office/drawing/2014/main" id="{C4E630B0-D158-09B4-D7FD-70E82F085856}"/>
              </a:ext>
            </a:extLst>
          </p:cNvPr>
          <p:cNvPicPr>
            <a:picLocks noChangeAspect="1"/>
          </p:cNvPicPr>
          <p:nvPr userDrawn="1"/>
        </p:nvPicPr>
        <p:blipFill>
          <a:blip r:embed="rId2"/>
          <a:stretch>
            <a:fillRect/>
          </a:stretch>
        </p:blipFill>
        <p:spPr>
          <a:xfrm>
            <a:off x="6722571" y="-1476554"/>
            <a:ext cx="1393225" cy="1286054"/>
          </a:xfrm>
          <a:prstGeom prst="rect">
            <a:avLst/>
          </a:prstGeom>
        </p:spPr>
      </p:pic>
      <p:cxnSp>
        <p:nvCxnSpPr>
          <p:cNvPr id="27" name="Straight Arrow Connector 26">
            <a:extLst>
              <a:ext uri="{FF2B5EF4-FFF2-40B4-BE49-F238E27FC236}">
                <a16:creationId xmlns:a16="http://schemas.microsoft.com/office/drawing/2014/main" id="{97B7CBD8-0CAA-EFE2-FB1D-28597E86A4FD}"/>
              </a:ext>
            </a:extLst>
          </p:cNvPr>
          <p:cNvCxnSpPr>
            <a:stCxn id="25" idx="3"/>
            <a:endCxn id="26" idx="1"/>
          </p:cNvCxnSpPr>
          <p:nvPr userDrawn="1"/>
        </p:nvCxnSpPr>
        <p:spPr>
          <a:xfrm>
            <a:off x="6392467" y="-833527"/>
            <a:ext cx="330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B531E95-9FD0-FE87-2131-9134026ABC81}"/>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34BA4DFE-326A-3B91-C3FE-517F94A3EF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Tree>
    <p:extLst>
      <p:ext uri="{BB962C8B-B14F-4D97-AF65-F5344CB8AC3E}">
        <p14:creationId xmlns:p14="http://schemas.microsoft.com/office/powerpoint/2010/main" val="1246808893"/>
      </p:ext>
    </p:extLst>
  </p:cSld>
  <p:clrMapOvr>
    <a:masterClrMapping/>
  </p:clrMapOvr>
  <p:extLst>
    <p:ext uri="{DCECCB84-F9BA-43D5-87BE-67443E8EF086}">
      <p15:sldGuideLst xmlns:p15="http://schemas.microsoft.com/office/powerpoint/2012/main">
        <p15:guide id="1" orient="horz" pos="240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_Colored Header_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0D261010-7DA7-1BA4-8D6A-92240FD9D957}"/>
              </a:ext>
            </a:extLst>
          </p:cNvPr>
          <p:cNvSpPr>
            <a:spLocks noGrp="1"/>
          </p:cNvSpPr>
          <p:nvPr>
            <p:ph sz="quarter" idx="18" hasCustomPrompt="1"/>
          </p:nvPr>
        </p:nvSpPr>
        <p:spPr>
          <a:xfrm>
            <a:off x="1" y="0"/>
            <a:ext cx="9906000" cy="3429000"/>
          </a:xfrm>
          <a:solidFill>
            <a:schemeClr val="accent3">
              <a:alpha val="87000"/>
            </a:schemeClr>
          </a:solidFill>
        </p:spPr>
        <p:txBody>
          <a:bodyPr anchor="ctr" anchorCtr="0">
            <a:noAutofit/>
          </a:bodyPr>
          <a:lstStyle>
            <a:lvl1pPr algn="ctr">
              <a:defRPr>
                <a:noFill/>
              </a:defRPr>
            </a:lvl1pPr>
          </a:lstStyle>
          <a:p>
            <a:pPr lvl="0"/>
            <a:r>
              <a:rPr lang="en-US"/>
              <a:t>Do not add </a:t>
            </a:r>
            <a:r>
              <a:rPr lang="en-US" err="1"/>
              <a:t>trext</a:t>
            </a:r>
            <a:r>
              <a:rPr lang="en-US"/>
              <a:t> here</a:t>
            </a:r>
            <a:endParaRPr lang="en-PH"/>
          </a:p>
        </p:txBody>
      </p:sp>
      <p:sp>
        <p:nvSpPr>
          <p:cNvPr id="7" name="Picture Placeholder 6">
            <a:extLst>
              <a:ext uri="{FF2B5EF4-FFF2-40B4-BE49-F238E27FC236}">
                <a16:creationId xmlns:a16="http://schemas.microsoft.com/office/drawing/2014/main" id="{93142B0F-8BA0-4577-3749-8DA4C41D9D19}"/>
              </a:ext>
            </a:extLst>
          </p:cNvPr>
          <p:cNvSpPr>
            <a:spLocks noGrp="1"/>
          </p:cNvSpPr>
          <p:nvPr>
            <p:ph type="pic" sz="quarter" idx="16" hasCustomPrompt="1"/>
          </p:nvPr>
        </p:nvSpPr>
        <p:spPr>
          <a:xfrm>
            <a:off x="0" y="-13575"/>
            <a:ext cx="9906000" cy="3429000"/>
          </a:xfrm>
          <a:solidFill>
            <a:schemeClr val="accent3">
              <a:alpha val="87000"/>
            </a:schemeClr>
          </a:solidFill>
        </p:spPr>
        <p:txBody>
          <a:bodyPr anchor="ctr" anchorCtr="0"/>
          <a:lstStyle>
            <a:lvl1pPr algn="ctr">
              <a:defRPr>
                <a:solidFill>
                  <a:schemeClr val="bg1"/>
                </a:solidFill>
              </a:defRPr>
            </a:lvl1pPr>
          </a:lstStyle>
          <a:p>
            <a:r>
              <a:rPr lang="en-US"/>
              <a:t>Insert Photo Here</a:t>
            </a:r>
            <a:endParaRPr lang="en-PH"/>
          </a:p>
        </p:txBody>
      </p:sp>
      <p:sp>
        <p:nvSpPr>
          <p:cNvPr id="11" name="Footer Placeholder 6">
            <a:extLst>
              <a:ext uri="{FF2B5EF4-FFF2-40B4-BE49-F238E27FC236}">
                <a16:creationId xmlns:a16="http://schemas.microsoft.com/office/drawing/2014/main" id="{41142903-093F-444F-94C4-69B055EB1137}"/>
              </a:ext>
            </a:extLst>
          </p:cNvPr>
          <p:cNvSpPr txBox="1">
            <a:spLocks/>
          </p:cNvSpPr>
          <p:nvPr userDrawn="1"/>
        </p:nvSpPr>
        <p:spPr>
          <a:xfrm>
            <a:off x="1012071" y="6119171"/>
            <a:ext cx="7722279" cy="558843"/>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2" name="Footer Placeholder 6">
            <a:extLst>
              <a:ext uri="{FF2B5EF4-FFF2-40B4-BE49-F238E27FC236}">
                <a16:creationId xmlns:a16="http://schemas.microsoft.com/office/drawing/2014/main" id="{E3AAED0A-45E0-44D2-8C70-3DD747688C0D}"/>
              </a:ext>
            </a:extLst>
          </p:cNvPr>
          <p:cNvSpPr txBox="1">
            <a:spLocks/>
          </p:cNvSpPr>
          <p:nvPr userDrawn="1"/>
        </p:nvSpPr>
        <p:spPr>
          <a:xfrm>
            <a:off x="1012072" y="6030436"/>
            <a:ext cx="7647359" cy="647570"/>
          </a:xfrm>
          <a:prstGeom prst="rect">
            <a:avLst/>
          </a:prstGeom>
        </p:spPr>
        <p:txBody>
          <a:bodyPr vert="horz" lIns="60512" tIns="30256" rIns="60512" bIns="30256" rtlCol="0" anchor="ctr"/>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29"/>
          </a:p>
        </p:txBody>
      </p:sp>
      <p:sp>
        <p:nvSpPr>
          <p:cNvPr id="17" name="Text Placeholder 3">
            <a:extLst>
              <a:ext uri="{FF2B5EF4-FFF2-40B4-BE49-F238E27FC236}">
                <a16:creationId xmlns:a16="http://schemas.microsoft.com/office/drawing/2014/main" id="{3E92EC6B-4F3B-4B8F-8406-0C68AD958331}"/>
              </a:ext>
            </a:extLst>
          </p:cNvPr>
          <p:cNvSpPr>
            <a:spLocks noGrp="1"/>
          </p:cNvSpPr>
          <p:nvPr>
            <p:ph type="body" sz="quarter" idx="13" hasCustomPrompt="1"/>
          </p:nvPr>
        </p:nvSpPr>
        <p:spPr>
          <a:xfrm>
            <a:off x="681041" y="1197864"/>
            <a:ext cx="8542203" cy="244411"/>
          </a:xfrm>
          <a:prstGeom prst="rect">
            <a:avLst/>
          </a:prstGeom>
        </p:spPr>
        <p:txBody>
          <a:bodyPr wrap="square" lIns="0" tIns="0" rIns="0" bIns="0">
            <a:spAutoFit/>
          </a:bodyPr>
          <a:lstStyle>
            <a:lvl1pPr>
              <a:defRPr lang="en-US" sz="1600" b="1" dirty="0">
                <a:solidFill>
                  <a:schemeClr val="bg1"/>
                </a:solidFill>
              </a:defRPr>
            </a:lvl1pPr>
          </a:lstStyle>
          <a:p>
            <a:r>
              <a:rPr lang="en-US" err="1"/>
              <a:t>Subheader</a:t>
            </a:r>
            <a:endParaRPr lang="en-US"/>
          </a:p>
        </p:txBody>
      </p:sp>
      <p:sp>
        <p:nvSpPr>
          <p:cNvPr id="2" name="Footer Placeholder 1">
            <a:extLst>
              <a:ext uri="{FF2B5EF4-FFF2-40B4-BE49-F238E27FC236}">
                <a16:creationId xmlns:a16="http://schemas.microsoft.com/office/drawing/2014/main" id="{AC9AD6BE-2316-4384-911A-37E8C90710B9}"/>
              </a:ext>
            </a:extLst>
          </p:cNvPr>
          <p:cNvSpPr>
            <a:spLocks noGrp="1"/>
          </p:cNvSpPr>
          <p:nvPr>
            <p:ph type="ftr" sz="quarter" idx="14"/>
          </p:nvPr>
        </p:nvSpPr>
        <p:spPr>
          <a:xfrm>
            <a:off x="681042" y="6197240"/>
            <a:ext cx="7655096" cy="457200"/>
          </a:xfrm>
        </p:spPr>
        <p:txBody>
          <a:bodyPr/>
          <a:lstStyle/>
          <a:p>
            <a:endParaRPr lang="en-US"/>
          </a:p>
        </p:txBody>
      </p:sp>
      <p:sp>
        <p:nvSpPr>
          <p:cNvPr id="13" name="Text Placeholder 12">
            <a:extLst>
              <a:ext uri="{FF2B5EF4-FFF2-40B4-BE49-F238E27FC236}">
                <a16:creationId xmlns:a16="http://schemas.microsoft.com/office/drawing/2014/main" id="{4AD6859E-08D7-5AC1-F1FA-8B380F37C428}"/>
              </a:ext>
            </a:extLst>
          </p:cNvPr>
          <p:cNvSpPr>
            <a:spLocks noGrp="1"/>
          </p:cNvSpPr>
          <p:nvPr>
            <p:ph type="body" sz="quarter" idx="17"/>
          </p:nvPr>
        </p:nvSpPr>
        <p:spPr>
          <a:xfrm>
            <a:off x="681038" y="3852871"/>
            <a:ext cx="8542636" cy="2097087"/>
          </a:xfrm>
        </p:spPr>
        <p:txBody>
          <a:bodyPr/>
          <a:lstStyle>
            <a:lvl1pPr marL="0" algn="l" defTabSz="605120" rtl="0" eaLnBrk="1" latinLnBrk="0" hangingPunct="1">
              <a:defRPr lang="en-US" sz="1600" b="1" kern="1200" dirty="0" smtClean="0">
                <a:solidFill>
                  <a:schemeClr val="tx2"/>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5" name="Rectangle 24">
            <a:extLst>
              <a:ext uri="{FF2B5EF4-FFF2-40B4-BE49-F238E27FC236}">
                <a16:creationId xmlns:a16="http://schemas.microsoft.com/office/drawing/2014/main" id="{6DA62B05-01D0-8FF4-156E-AA94526F9AAD}"/>
              </a:ext>
            </a:extLst>
          </p:cNvPr>
          <p:cNvSpPr/>
          <p:nvPr userDrawn="1"/>
        </p:nvSpPr>
        <p:spPr>
          <a:xfrm>
            <a:off x="3513536" y="-1258976"/>
            <a:ext cx="2878932" cy="850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27">
                <a:solidFill>
                  <a:schemeClr val="tx1"/>
                </a:solidFill>
              </a:rPr>
              <a:t>After inserting the desired photo, click on “Send to back” to bring the photo at the back of the slide</a:t>
            </a:r>
            <a:endParaRPr lang="en-PH" sz="927">
              <a:solidFill>
                <a:schemeClr val="tx1"/>
              </a:solidFill>
            </a:endParaRPr>
          </a:p>
        </p:txBody>
      </p:sp>
      <p:pic>
        <p:nvPicPr>
          <p:cNvPr id="26" name="Picture 25">
            <a:extLst>
              <a:ext uri="{FF2B5EF4-FFF2-40B4-BE49-F238E27FC236}">
                <a16:creationId xmlns:a16="http://schemas.microsoft.com/office/drawing/2014/main" id="{C4E630B0-D158-09B4-D7FD-70E82F085856}"/>
              </a:ext>
            </a:extLst>
          </p:cNvPr>
          <p:cNvPicPr>
            <a:picLocks noChangeAspect="1"/>
          </p:cNvPicPr>
          <p:nvPr userDrawn="1"/>
        </p:nvPicPr>
        <p:blipFill>
          <a:blip r:embed="rId2"/>
          <a:stretch>
            <a:fillRect/>
          </a:stretch>
        </p:blipFill>
        <p:spPr>
          <a:xfrm>
            <a:off x="6722571" y="-1476554"/>
            <a:ext cx="1393225" cy="1286054"/>
          </a:xfrm>
          <a:prstGeom prst="rect">
            <a:avLst/>
          </a:prstGeom>
        </p:spPr>
      </p:pic>
      <p:cxnSp>
        <p:nvCxnSpPr>
          <p:cNvPr id="27" name="Straight Arrow Connector 26">
            <a:extLst>
              <a:ext uri="{FF2B5EF4-FFF2-40B4-BE49-F238E27FC236}">
                <a16:creationId xmlns:a16="http://schemas.microsoft.com/office/drawing/2014/main" id="{97B7CBD8-0CAA-EFE2-FB1D-28597E86A4FD}"/>
              </a:ext>
            </a:extLst>
          </p:cNvPr>
          <p:cNvCxnSpPr>
            <a:stCxn id="25" idx="3"/>
            <a:endCxn id="26" idx="1"/>
          </p:cNvCxnSpPr>
          <p:nvPr userDrawn="1"/>
        </p:nvCxnSpPr>
        <p:spPr>
          <a:xfrm>
            <a:off x="6392467" y="-833527"/>
            <a:ext cx="330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56B6F8E-0DCA-58B9-1EAD-163F17E12AF4}"/>
              </a:ext>
            </a:extLst>
          </p:cNvPr>
          <p:cNvSpPr>
            <a:spLocks noGrp="1"/>
          </p:cNvSpPr>
          <p:nvPr>
            <p:ph type="sldNum" sz="quarter" idx="15"/>
          </p:nvPr>
        </p:nvSpPr>
        <p:spPr>
          <a:xfrm>
            <a:off x="9629409" y="6524814"/>
            <a:ext cx="195126" cy="81470"/>
          </a:xfrm>
        </p:spPr>
        <p:txBody>
          <a:bodyPr/>
          <a:lstStyle/>
          <a:p>
            <a:fld id="{CB7FE98A-78B1-495F-8A5C-53E48422F91F}" type="slidenum">
              <a:rPr lang="en-US" smtClean="0"/>
              <a:pPr/>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2FB131CB-B765-EF75-5F49-21EA1B1850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8319" y="6492454"/>
            <a:ext cx="590424" cy="135324"/>
          </a:xfrm>
          <a:prstGeom prst="rect">
            <a:avLst/>
          </a:prstGeom>
        </p:spPr>
      </p:pic>
      <p:sp>
        <p:nvSpPr>
          <p:cNvPr id="14" name="Text Placeholder 13">
            <a:extLst>
              <a:ext uri="{FF2B5EF4-FFF2-40B4-BE49-F238E27FC236}">
                <a16:creationId xmlns:a16="http://schemas.microsoft.com/office/drawing/2014/main" id="{2DC6D94F-3BA5-9C23-08A8-3E73A266F079}"/>
              </a:ext>
            </a:extLst>
          </p:cNvPr>
          <p:cNvSpPr>
            <a:spLocks noGrp="1"/>
          </p:cNvSpPr>
          <p:nvPr>
            <p:ph type="body" sz="quarter" idx="23" hasCustomPrompt="1"/>
          </p:nvPr>
        </p:nvSpPr>
        <p:spPr>
          <a:xfrm>
            <a:off x="681038" y="639995"/>
            <a:ext cx="8542206" cy="457200"/>
          </a:xfrm>
        </p:spPr>
        <p:txBody>
          <a:bodyPr>
            <a:noAutofit/>
          </a:bodyPr>
          <a:lstStyle>
            <a:lvl1pPr marL="0" algn="l" defTabSz="605120" rtl="0" eaLnBrk="1" latinLnBrk="0" hangingPunct="1">
              <a:lnSpc>
                <a:spcPct val="100000"/>
              </a:lnSpc>
              <a:spcBef>
                <a:spcPct val="0"/>
              </a:spcBef>
              <a:buNone/>
              <a:defRPr lang="en-US" sz="2800" kern="2400" spc="-47" baseline="0" dirty="0" smtClean="0">
                <a:solidFill>
                  <a:srgbClr val="C2EDF2"/>
                </a:solidFill>
                <a:latin typeface="+mj-lt"/>
                <a:ea typeface="+mj-ea"/>
                <a:cs typeface="+mj-cs"/>
              </a:defRPr>
            </a:lvl1pPr>
          </a:lstStyle>
          <a:p>
            <a:pPr lvl="0"/>
            <a:r>
              <a:rPr lang="en-US"/>
              <a:t>Click to Add Title</a:t>
            </a:r>
          </a:p>
        </p:txBody>
      </p:sp>
    </p:spTree>
    <p:extLst>
      <p:ext uri="{BB962C8B-B14F-4D97-AF65-F5344CB8AC3E}">
        <p14:creationId xmlns:p14="http://schemas.microsoft.com/office/powerpoint/2010/main" val="2147043800"/>
      </p:ext>
    </p:extLst>
  </p:cSld>
  <p:clrMapOvr>
    <a:masterClrMapping/>
  </p:clrMapOvr>
  <p:extLst>
    <p:ext uri="{DCECCB84-F9BA-43D5-87BE-67443E8EF086}">
      <p15:sldGuideLst xmlns:p15="http://schemas.microsoft.com/office/powerpoint/2012/main">
        <p15:guide id="1" orient="horz" pos="240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header_Dark Backgroun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DAB994-8CE7-4603-A60F-3622D4140ADF}"/>
              </a:ext>
            </a:extLst>
          </p:cNvPr>
          <p:cNvSpPr>
            <a:spLocks noGrp="1"/>
          </p:cNvSpPr>
          <p:nvPr>
            <p:ph type="title" hasCustomPrompt="1"/>
          </p:nvPr>
        </p:nvSpPr>
        <p:spPr>
          <a:xfrm>
            <a:off x="681040" y="637086"/>
            <a:ext cx="8536099"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bg1"/>
                </a:solidFill>
                <a:latin typeface="+mj-lt"/>
                <a:ea typeface="+mj-ea"/>
                <a:cs typeface="+mj-cs"/>
              </a:defRPr>
            </a:lvl1pPr>
          </a:lstStyle>
          <a:p>
            <a:r>
              <a:rPr lang="en-US"/>
              <a:t>Click to Add Title</a:t>
            </a:r>
            <a:endParaRPr lang="en-US" sz="1191" spc="0"/>
          </a:p>
        </p:txBody>
      </p:sp>
      <p:sp>
        <p:nvSpPr>
          <p:cNvPr id="2" name="Text Placeholder 3">
            <a:extLst>
              <a:ext uri="{FF2B5EF4-FFF2-40B4-BE49-F238E27FC236}">
                <a16:creationId xmlns:a16="http://schemas.microsoft.com/office/drawing/2014/main" id="{0556608B-727C-71C5-EC23-D4E3DDF7125A}"/>
              </a:ext>
            </a:extLst>
          </p:cNvPr>
          <p:cNvSpPr>
            <a:spLocks noGrp="1"/>
          </p:cNvSpPr>
          <p:nvPr>
            <p:ph type="body" sz="quarter" idx="13" hasCustomPrompt="1"/>
          </p:nvPr>
        </p:nvSpPr>
        <p:spPr>
          <a:xfrm>
            <a:off x="681038" y="1197864"/>
            <a:ext cx="8543925" cy="244411"/>
          </a:xfrm>
          <a:prstGeom prst="rect">
            <a:avLst/>
          </a:prstGeom>
        </p:spPr>
        <p:txBody>
          <a:bodyPr wrap="square" lIns="0" tIns="0" rIns="0" bIns="0">
            <a:spAutoFit/>
          </a:bodyPr>
          <a:lstStyle>
            <a:lvl1pPr>
              <a:defRPr lang="en-US" sz="1600" dirty="0">
                <a:solidFill>
                  <a:schemeClr val="bg2"/>
                </a:solidFill>
              </a:defRPr>
            </a:lvl1pPr>
          </a:lstStyle>
          <a:p>
            <a:r>
              <a:rPr lang="en-US" err="1"/>
              <a:t>Subheader</a:t>
            </a:r>
            <a:endParaRPr lang="en-US"/>
          </a:p>
        </p:txBody>
      </p:sp>
      <p:sp>
        <p:nvSpPr>
          <p:cNvPr id="4" name="Footer Placeholder 1">
            <a:extLst>
              <a:ext uri="{FF2B5EF4-FFF2-40B4-BE49-F238E27FC236}">
                <a16:creationId xmlns:a16="http://schemas.microsoft.com/office/drawing/2014/main" id="{F1C8368E-9529-F2B5-5C58-D57427939A60}"/>
              </a:ext>
            </a:extLst>
          </p:cNvPr>
          <p:cNvSpPr>
            <a:spLocks noGrp="1"/>
          </p:cNvSpPr>
          <p:nvPr>
            <p:ph type="ftr" sz="quarter" idx="14"/>
          </p:nvPr>
        </p:nvSpPr>
        <p:spPr>
          <a:xfrm>
            <a:off x="681042" y="6197240"/>
            <a:ext cx="7655096" cy="457200"/>
          </a:xfrm>
        </p:spPr>
        <p:txBody>
          <a:bodyPr/>
          <a:lstStyle>
            <a:lvl1pPr marL="0" algn="l" defTabSz="605120" rtl="0" eaLnBrk="1" latinLnBrk="0" hangingPunct="1">
              <a:defRPr lang="en-PH" sz="662" i="1" kern="1200" dirty="0">
                <a:solidFill>
                  <a:schemeClr val="bg1"/>
                </a:solidFill>
                <a:latin typeface="+mn-lt"/>
                <a:ea typeface="+mn-ea"/>
                <a:cs typeface="+mn-cs"/>
              </a:defRPr>
            </a:lvl1pPr>
          </a:lstStyle>
          <a:p>
            <a:endParaRPr lang="en-PH"/>
          </a:p>
        </p:txBody>
      </p:sp>
      <p:sp>
        <p:nvSpPr>
          <p:cNvPr id="5" name="Slide Number Placeholder 2">
            <a:extLst>
              <a:ext uri="{FF2B5EF4-FFF2-40B4-BE49-F238E27FC236}">
                <a16:creationId xmlns:a16="http://schemas.microsoft.com/office/drawing/2014/main" id="{B7BCBBCA-4B60-D831-59B2-91DC3F75E0A0}"/>
              </a:ext>
            </a:extLst>
          </p:cNvPr>
          <p:cNvSpPr>
            <a:spLocks noGrp="1"/>
          </p:cNvSpPr>
          <p:nvPr>
            <p:ph type="sldNum" sz="quarter" idx="15"/>
          </p:nvPr>
        </p:nvSpPr>
        <p:spPr>
          <a:xfrm>
            <a:off x="9629409" y="6547937"/>
            <a:ext cx="195126" cy="81470"/>
          </a:xfrm>
        </p:spPr>
        <p:txBody>
          <a:bodyPr/>
          <a:lstStyle>
            <a:lvl1pPr>
              <a:defRPr>
                <a:solidFill>
                  <a:schemeClr val="bg1"/>
                </a:solidFill>
              </a:defRPr>
            </a:lvl1pPr>
          </a:lstStyle>
          <a:p>
            <a:fld id="{CB7FE98A-78B1-495F-8A5C-53E48422F91F}" type="slidenum">
              <a:rPr lang="en-US" smtClean="0"/>
              <a:pPr/>
              <a:t>‹#›</a:t>
            </a:fld>
            <a:endParaRPr lang="en-US"/>
          </a:p>
        </p:txBody>
      </p:sp>
      <p:grpSp>
        <p:nvGrpSpPr>
          <p:cNvPr id="3" name="Group 2">
            <a:extLst>
              <a:ext uri="{FF2B5EF4-FFF2-40B4-BE49-F238E27FC236}">
                <a16:creationId xmlns:a16="http://schemas.microsoft.com/office/drawing/2014/main" id="{294169B8-B65D-F431-932E-438AEC5D9DB2}"/>
              </a:ext>
            </a:extLst>
          </p:cNvPr>
          <p:cNvGrpSpPr/>
          <p:nvPr userDrawn="1"/>
        </p:nvGrpSpPr>
        <p:grpSpPr>
          <a:xfrm>
            <a:off x="8879427" y="6485384"/>
            <a:ext cx="590401" cy="136801"/>
            <a:chOff x="8150978" y="6480327"/>
            <a:chExt cx="590401" cy="136801"/>
          </a:xfrm>
        </p:grpSpPr>
        <p:sp>
          <p:nvSpPr>
            <p:cNvPr id="12" name="Freeform: Shape 11">
              <a:extLst>
                <a:ext uri="{FF2B5EF4-FFF2-40B4-BE49-F238E27FC236}">
                  <a16:creationId xmlns:a16="http://schemas.microsoft.com/office/drawing/2014/main" id="{3B5A8CAF-C336-DCA6-5F55-06697935210A}"/>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73C7C52-C26D-3994-57EE-192CF4ACCCC2}"/>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1FB9B36-7457-F446-EEA1-0907C52112C5}"/>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FDA6EE5-248C-4741-2016-CD54791E47D2}"/>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CF8E72E-0C4A-A0C7-9F28-D544E086843C}"/>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942970B-9A5D-F8E8-0671-72B85F55DF7F}"/>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2227CB3-72F6-1F6F-EE98-6847B316F67A}"/>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sp>
        <p:nvSpPr>
          <p:cNvPr id="7" name="Text Placeholder 6">
            <a:extLst>
              <a:ext uri="{FF2B5EF4-FFF2-40B4-BE49-F238E27FC236}">
                <a16:creationId xmlns:a16="http://schemas.microsoft.com/office/drawing/2014/main" id="{BB711F98-3B91-A829-5FE6-04E3D76BE9F8}"/>
              </a:ext>
            </a:extLst>
          </p:cNvPr>
          <p:cNvSpPr>
            <a:spLocks noGrp="1"/>
          </p:cNvSpPr>
          <p:nvPr>
            <p:ph type="body" sz="quarter" idx="16"/>
          </p:nvPr>
        </p:nvSpPr>
        <p:spPr>
          <a:xfrm>
            <a:off x="681038" y="1844675"/>
            <a:ext cx="4086225" cy="4064000"/>
          </a:xfrm>
        </p:spPr>
        <p:txBody>
          <a:bodyPr>
            <a:normAutofit/>
          </a:bodyPr>
          <a:lstStyle>
            <a:lvl1pPr>
              <a:defRPr lang="en-US" sz="1600" b="1" kern="1200" dirty="0" smtClean="0">
                <a:solidFill>
                  <a:srgbClr val="6ECCDA"/>
                </a:solidFill>
                <a:latin typeface="+mn-lt"/>
                <a:ea typeface="+mn-ea"/>
                <a:cs typeface="+mn-cs"/>
              </a:defRPr>
            </a:lvl1pPr>
            <a:lvl2pPr marL="0" indent="0">
              <a:buNone/>
              <a:defRPr/>
            </a:lvl2pPr>
          </a:lstStyle>
          <a:p>
            <a:pPr marL="0" lvl="0" indent="0" algn="l" defTabSz="605120" rtl="0" eaLnBrk="1" latinLnBrk="0" hangingPunct="1">
              <a:lnSpc>
                <a:spcPct val="100000"/>
              </a:lnSpc>
              <a:spcBef>
                <a:spcPts val="662"/>
              </a:spcBef>
              <a:buFont typeface="Arial" panose="020B0604020202020204" pitchFamily="34" charset="0"/>
              <a:buNone/>
            </a:pPr>
            <a:r>
              <a:rPr lang="en-US"/>
              <a:t>Click to edit Master text styles</a:t>
            </a:r>
          </a:p>
        </p:txBody>
      </p:sp>
      <p:sp>
        <p:nvSpPr>
          <p:cNvPr id="10" name="Text Placeholder 9">
            <a:extLst>
              <a:ext uri="{FF2B5EF4-FFF2-40B4-BE49-F238E27FC236}">
                <a16:creationId xmlns:a16="http://schemas.microsoft.com/office/drawing/2014/main" id="{F37FB3EC-065F-8BEF-F843-38EABFFE8607}"/>
              </a:ext>
            </a:extLst>
          </p:cNvPr>
          <p:cNvSpPr>
            <a:spLocks noGrp="1"/>
          </p:cNvSpPr>
          <p:nvPr>
            <p:ph type="body" sz="quarter" idx="17"/>
          </p:nvPr>
        </p:nvSpPr>
        <p:spPr>
          <a:xfrm>
            <a:off x="5138738" y="1844675"/>
            <a:ext cx="4065841" cy="4105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Tree>
    <p:extLst>
      <p:ext uri="{BB962C8B-B14F-4D97-AF65-F5344CB8AC3E}">
        <p14:creationId xmlns:p14="http://schemas.microsoft.com/office/powerpoint/2010/main" val="4000807377"/>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ubheader_Dark Backgroun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DAB994-8CE7-4603-A60F-3622D4140ADF}"/>
              </a:ext>
            </a:extLst>
          </p:cNvPr>
          <p:cNvSpPr>
            <a:spLocks noGrp="1"/>
          </p:cNvSpPr>
          <p:nvPr>
            <p:ph type="title" hasCustomPrompt="1"/>
          </p:nvPr>
        </p:nvSpPr>
        <p:spPr>
          <a:xfrm>
            <a:off x="681040" y="640080"/>
            <a:ext cx="8536099"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bg1"/>
                </a:solidFill>
                <a:latin typeface="+mj-lt"/>
                <a:ea typeface="+mj-ea"/>
                <a:cs typeface="+mj-cs"/>
              </a:defRPr>
            </a:lvl1pPr>
          </a:lstStyle>
          <a:p>
            <a:r>
              <a:rPr lang="en-US"/>
              <a:t>Click to Add Title</a:t>
            </a:r>
            <a:endParaRPr lang="en-US" sz="1191" spc="0"/>
          </a:p>
        </p:txBody>
      </p:sp>
      <p:sp>
        <p:nvSpPr>
          <p:cNvPr id="2" name="Text Placeholder 3">
            <a:extLst>
              <a:ext uri="{FF2B5EF4-FFF2-40B4-BE49-F238E27FC236}">
                <a16:creationId xmlns:a16="http://schemas.microsoft.com/office/drawing/2014/main" id="{0556608B-727C-71C5-EC23-D4E3DDF7125A}"/>
              </a:ext>
            </a:extLst>
          </p:cNvPr>
          <p:cNvSpPr>
            <a:spLocks noGrp="1"/>
          </p:cNvSpPr>
          <p:nvPr>
            <p:ph type="body" sz="quarter" idx="13" hasCustomPrompt="1"/>
          </p:nvPr>
        </p:nvSpPr>
        <p:spPr>
          <a:xfrm>
            <a:off x="681038" y="1197864"/>
            <a:ext cx="8543925" cy="244411"/>
          </a:xfrm>
          <a:prstGeom prst="rect">
            <a:avLst/>
          </a:prstGeom>
        </p:spPr>
        <p:txBody>
          <a:bodyPr wrap="square" lIns="0" tIns="0" rIns="0" bIns="0">
            <a:spAutoFit/>
          </a:bodyPr>
          <a:lstStyle>
            <a:lvl1pPr>
              <a:defRPr lang="en-US" sz="1600" dirty="0">
                <a:solidFill>
                  <a:schemeClr val="bg2"/>
                </a:solidFill>
              </a:defRPr>
            </a:lvl1pPr>
          </a:lstStyle>
          <a:p>
            <a:r>
              <a:rPr lang="en-US" err="1"/>
              <a:t>Subheader</a:t>
            </a:r>
            <a:endParaRPr lang="en-US"/>
          </a:p>
        </p:txBody>
      </p:sp>
      <p:sp>
        <p:nvSpPr>
          <p:cNvPr id="5" name="Slide Number Placeholder 2">
            <a:extLst>
              <a:ext uri="{FF2B5EF4-FFF2-40B4-BE49-F238E27FC236}">
                <a16:creationId xmlns:a16="http://schemas.microsoft.com/office/drawing/2014/main" id="{B7BCBBCA-4B60-D831-59B2-91DC3F75E0A0}"/>
              </a:ext>
            </a:extLst>
          </p:cNvPr>
          <p:cNvSpPr>
            <a:spLocks noGrp="1"/>
          </p:cNvSpPr>
          <p:nvPr>
            <p:ph type="sldNum" sz="quarter" idx="15"/>
          </p:nvPr>
        </p:nvSpPr>
        <p:spPr>
          <a:xfrm>
            <a:off x="9629409" y="6547937"/>
            <a:ext cx="195126" cy="81470"/>
          </a:xfrm>
        </p:spPr>
        <p:txBody>
          <a:bodyPr/>
          <a:lstStyle>
            <a:lvl1pPr>
              <a:defRPr>
                <a:solidFill>
                  <a:schemeClr val="bg1"/>
                </a:solidFill>
              </a:defRPr>
            </a:lvl1pPr>
          </a:lstStyle>
          <a:p>
            <a:fld id="{CB7FE98A-78B1-495F-8A5C-53E48422F91F}" type="slidenum">
              <a:rPr lang="en-US" smtClean="0"/>
              <a:pPr/>
              <a:t>‹#›</a:t>
            </a:fld>
            <a:endParaRPr lang="en-US"/>
          </a:p>
        </p:txBody>
      </p:sp>
      <p:grpSp>
        <p:nvGrpSpPr>
          <p:cNvPr id="3" name="Group 2">
            <a:extLst>
              <a:ext uri="{FF2B5EF4-FFF2-40B4-BE49-F238E27FC236}">
                <a16:creationId xmlns:a16="http://schemas.microsoft.com/office/drawing/2014/main" id="{294169B8-B65D-F431-932E-438AEC5D9DB2}"/>
              </a:ext>
            </a:extLst>
          </p:cNvPr>
          <p:cNvGrpSpPr/>
          <p:nvPr userDrawn="1"/>
        </p:nvGrpSpPr>
        <p:grpSpPr>
          <a:xfrm>
            <a:off x="8879427" y="6485384"/>
            <a:ext cx="590401" cy="136801"/>
            <a:chOff x="8150978" y="6480327"/>
            <a:chExt cx="590401" cy="136801"/>
          </a:xfrm>
        </p:grpSpPr>
        <p:sp>
          <p:nvSpPr>
            <p:cNvPr id="12" name="Freeform: Shape 11">
              <a:extLst>
                <a:ext uri="{FF2B5EF4-FFF2-40B4-BE49-F238E27FC236}">
                  <a16:creationId xmlns:a16="http://schemas.microsoft.com/office/drawing/2014/main" id="{3B5A8CAF-C336-DCA6-5F55-06697935210A}"/>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73C7C52-C26D-3994-57EE-192CF4ACCCC2}"/>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1FB9B36-7457-F446-EEA1-0907C52112C5}"/>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FDA6EE5-248C-4741-2016-CD54791E47D2}"/>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CF8E72E-0C4A-A0C7-9F28-D544E086843C}"/>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942970B-9A5D-F8E8-0671-72B85F55DF7F}"/>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2227CB3-72F6-1F6F-EE98-6847B316F67A}"/>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sp>
        <p:nvSpPr>
          <p:cNvPr id="6" name="Footer Placeholder 1">
            <a:extLst>
              <a:ext uri="{FF2B5EF4-FFF2-40B4-BE49-F238E27FC236}">
                <a16:creationId xmlns:a16="http://schemas.microsoft.com/office/drawing/2014/main" id="{374E1D4A-487A-9452-E3DE-ACAC93ED2999}"/>
              </a:ext>
            </a:extLst>
          </p:cNvPr>
          <p:cNvSpPr>
            <a:spLocks noGrp="1"/>
          </p:cNvSpPr>
          <p:nvPr>
            <p:ph type="ftr" sz="quarter" idx="14"/>
          </p:nvPr>
        </p:nvSpPr>
        <p:spPr>
          <a:xfrm>
            <a:off x="681042" y="6197240"/>
            <a:ext cx="7655096" cy="457200"/>
          </a:xfrm>
        </p:spPr>
        <p:txBody>
          <a:bodyPr/>
          <a:lstStyle>
            <a:lvl1pPr marL="0" algn="l" defTabSz="605120" rtl="0" eaLnBrk="1" latinLnBrk="0" hangingPunct="1">
              <a:defRPr lang="en-PH" sz="662" i="1" kern="1200" dirty="0">
                <a:solidFill>
                  <a:schemeClr val="bg1"/>
                </a:solidFill>
                <a:latin typeface="+mn-lt"/>
                <a:ea typeface="+mn-ea"/>
                <a:cs typeface="+mn-cs"/>
              </a:defRPr>
            </a:lvl1pPr>
          </a:lstStyle>
          <a:p>
            <a:endParaRPr lang="en-PH"/>
          </a:p>
        </p:txBody>
      </p:sp>
    </p:spTree>
    <p:extLst>
      <p:ext uri="{BB962C8B-B14F-4D97-AF65-F5344CB8AC3E}">
        <p14:creationId xmlns:p14="http://schemas.microsoft.com/office/powerpoint/2010/main" val="3214673140"/>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header_Dark Background_w Gri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DAB994-8CE7-4603-A60F-3622D4140ADF}"/>
              </a:ext>
            </a:extLst>
          </p:cNvPr>
          <p:cNvSpPr>
            <a:spLocks noGrp="1"/>
          </p:cNvSpPr>
          <p:nvPr>
            <p:ph type="title" hasCustomPrompt="1"/>
          </p:nvPr>
        </p:nvSpPr>
        <p:spPr>
          <a:xfrm>
            <a:off x="681041" y="640080"/>
            <a:ext cx="8543922"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bg1"/>
                </a:solidFill>
                <a:latin typeface="+mj-lt"/>
                <a:ea typeface="+mj-ea"/>
                <a:cs typeface="+mj-cs"/>
              </a:defRPr>
            </a:lvl1pPr>
          </a:lstStyle>
          <a:p>
            <a:r>
              <a:rPr lang="en-US"/>
              <a:t>Click to Add Title</a:t>
            </a:r>
            <a:endParaRPr lang="en-US" sz="1191" spc="0"/>
          </a:p>
        </p:txBody>
      </p:sp>
      <p:sp>
        <p:nvSpPr>
          <p:cNvPr id="2" name="Text Placeholder 3">
            <a:extLst>
              <a:ext uri="{FF2B5EF4-FFF2-40B4-BE49-F238E27FC236}">
                <a16:creationId xmlns:a16="http://schemas.microsoft.com/office/drawing/2014/main" id="{0556608B-727C-71C5-EC23-D4E3DDF7125A}"/>
              </a:ext>
            </a:extLst>
          </p:cNvPr>
          <p:cNvSpPr>
            <a:spLocks noGrp="1"/>
          </p:cNvSpPr>
          <p:nvPr>
            <p:ph type="body" sz="quarter" idx="13" hasCustomPrompt="1"/>
          </p:nvPr>
        </p:nvSpPr>
        <p:spPr>
          <a:xfrm>
            <a:off x="681038" y="1197864"/>
            <a:ext cx="8543925" cy="244411"/>
          </a:xfrm>
          <a:prstGeom prst="rect">
            <a:avLst/>
          </a:prstGeom>
        </p:spPr>
        <p:txBody>
          <a:bodyPr wrap="square" lIns="0" tIns="0" rIns="0" bIns="0">
            <a:spAutoFit/>
          </a:bodyPr>
          <a:lstStyle>
            <a:lvl1pPr>
              <a:defRPr lang="en-US" sz="1600" dirty="0">
                <a:solidFill>
                  <a:schemeClr val="bg2"/>
                </a:solidFill>
              </a:defRPr>
            </a:lvl1pPr>
          </a:lstStyle>
          <a:p>
            <a:r>
              <a:rPr lang="en-US" err="1"/>
              <a:t>Subheader</a:t>
            </a:r>
            <a:endParaRPr lang="en-US"/>
          </a:p>
        </p:txBody>
      </p:sp>
      <p:pic>
        <p:nvPicPr>
          <p:cNvPr id="4" name="Graphic 3">
            <a:extLst>
              <a:ext uri="{FF2B5EF4-FFF2-40B4-BE49-F238E27FC236}">
                <a16:creationId xmlns:a16="http://schemas.microsoft.com/office/drawing/2014/main" id="{5E5EF3DE-F884-5506-5ADA-33E92857C9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512" y="22"/>
            <a:ext cx="928685" cy="6857978"/>
          </a:xfrm>
          <a:prstGeom prst="rect">
            <a:avLst/>
          </a:prstGeom>
        </p:spPr>
      </p:pic>
      <p:sp>
        <p:nvSpPr>
          <p:cNvPr id="6" name="Slide Number Placeholder 2">
            <a:extLst>
              <a:ext uri="{FF2B5EF4-FFF2-40B4-BE49-F238E27FC236}">
                <a16:creationId xmlns:a16="http://schemas.microsoft.com/office/drawing/2014/main" id="{F169EE9B-71B1-BADB-535F-1B356967E19B}"/>
              </a:ext>
            </a:extLst>
          </p:cNvPr>
          <p:cNvSpPr>
            <a:spLocks noGrp="1"/>
          </p:cNvSpPr>
          <p:nvPr>
            <p:ph type="sldNum" sz="quarter" idx="15"/>
          </p:nvPr>
        </p:nvSpPr>
        <p:spPr>
          <a:xfrm>
            <a:off x="9629409" y="6547937"/>
            <a:ext cx="195126" cy="81470"/>
          </a:xfrm>
        </p:spPr>
        <p:txBody>
          <a:bodyPr/>
          <a:lstStyle>
            <a:lvl1pPr>
              <a:defRPr>
                <a:solidFill>
                  <a:schemeClr val="bg1"/>
                </a:solidFill>
              </a:defRPr>
            </a:lvl1pPr>
          </a:lstStyle>
          <a:p>
            <a:fld id="{CB7FE98A-78B1-495F-8A5C-53E48422F91F}" type="slidenum">
              <a:rPr lang="en-US" smtClean="0"/>
              <a:pPr/>
              <a:t>‹#›</a:t>
            </a:fld>
            <a:endParaRPr lang="en-US"/>
          </a:p>
        </p:txBody>
      </p:sp>
      <p:grpSp>
        <p:nvGrpSpPr>
          <p:cNvPr id="3" name="Group 2">
            <a:extLst>
              <a:ext uri="{FF2B5EF4-FFF2-40B4-BE49-F238E27FC236}">
                <a16:creationId xmlns:a16="http://schemas.microsoft.com/office/drawing/2014/main" id="{AB0C845A-3DD0-4DF3-F83E-81A1FC5F6966}"/>
              </a:ext>
            </a:extLst>
          </p:cNvPr>
          <p:cNvGrpSpPr/>
          <p:nvPr userDrawn="1"/>
        </p:nvGrpSpPr>
        <p:grpSpPr>
          <a:xfrm>
            <a:off x="8879427" y="6485384"/>
            <a:ext cx="590401" cy="136801"/>
            <a:chOff x="8150978" y="6480327"/>
            <a:chExt cx="590401" cy="136801"/>
          </a:xfrm>
        </p:grpSpPr>
        <p:sp>
          <p:nvSpPr>
            <p:cNvPr id="12" name="Freeform: Shape 11">
              <a:extLst>
                <a:ext uri="{FF2B5EF4-FFF2-40B4-BE49-F238E27FC236}">
                  <a16:creationId xmlns:a16="http://schemas.microsoft.com/office/drawing/2014/main" id="{270A5F69-CFDA-D224-6F08-EEAFB2236F07}"/>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ED1E3FA-354F-6C34-175B-5D42411290F9}"/>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D7AE2B9-4AC1-1567-16D4-08439F323CE2}"/>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61BACE8-5B79-1EA6-EB92-D2CEDE57715F}"/>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FD469C6-9EC0-4E12-40CD-0C446251307C}"/>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90C5DD2-7D0E-E424-23E9-A652638CE444}"/>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ACBF9BC-C6E7-E866-F379-5C1333280269}"/>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sp>
        <p:nvSpPr>
          <p:cNvPr id="7" name="Footer Placeholder 1">
            <a:extLst>
              <a:ext uri="{FF2B5EF4-FFF2-40B4-BE49-F238E27FC236}">
                <a16:creationId xmlns:a16="http://schemas.microsoft.com/office/drawing/2014/main" id="{DFBE5C51-28B2-6AEB-81DF-E76C2F247B2B}"/>
              </a:ext>
            </a:extLst>
          </p:cNvPr>
          <p:cNvSpPr>
            <a:spLocks noGrp="1"/>
          </p:cNvSpPr>
          <p:nvPr>
            <p:ph type="ftr" sz="quarter" idx="14"/>
          </p:nvPr>
        </p:nvSpPr>
        <p:spPr>
          <a:xfrm>
            <a:off x="681042" y="6197240"/>
            <a:ext cx="7655096" cy="457200"/>
          </a:xfrm>
        </p:spPr>
        <p:txBody>
          <a:bodyPr/>
          <a:lstStyle>
            <a:lvl1pPr marL="0" algn="l" defTabSz="605120" rtl="0" eaLnBrk="1" latinLnBrk="0" hangingPunct="1">
              <a:defRPr lang="en-PH" sz="662" i="1" kern="1200" dirty="0">
                <a:solidFill>
                  <a:schemeClr val="bg1"/>
                </a:solidFill>
                <a:latin typeface="+mn-lt"/>
                <a:ea typeface="+mn-ea"/>
                <a:cs typeface="+mn-cs"/>
              </a:defRPr>
            </a:lvl1pPr>
          </a:lstStyle>
          <a:p>
            <a:endParaRPr lang="en-PH"/>
          </a:p>
        </p:txBody>
      </p:sp>
    </p:spTree>
    <p:extLst>
      <p:ext uri="{BB962C8B-B14F-4D97-AF65-F5344CB8AC3E}">
        <p14:creationId xmlns:p14="http://schemas.microsoft.com/office/powerpoint/2010/main" val="2346965126"/>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ubheader_Dark Background_w Gri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DAB994-8CE7-4603-A60F-3622D4140ADF}"/>
              </a:ext>
            </a:extLst>
          </p:cNvPr>
          <p:cNvSpPr>
            <a:spLocks noGrp="1"/>
          </p:cNvSpPr>
          <p:nvPr>
            <p:ph type="title" hasCustomPrompt="1"/>
          </p:nvPr>
        </p:nvSpPr>
        <p:spPr>
          <a:xfrm>
            <a:off x="681040" y="640080"/>
            <a:ext cx="8576543"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bg1"/>
                </a:solidFill>
                <a:latin typeface="+mj-lt"/>
                <a:ea typeface="+mj-ea"/>
                <a:cs typeface="+mj-cs"/>
              </a:defRPr>
            </a:lvl1pPr>
          </a:lstStyle>
          <a:p>
            <a:r>
              <a:rPr lang="en-US"/>
              <a:t>Click to Add Title</a:t>
            </a:r>
            <a:endParaRPr lang="en-US" sz="1191" spc="0"/>
          </a:p>
        </p:txBody>
      </p:sp>
      <p:sp>
        <p:nvSpPr>
          <p:cNvPr id="2" name="Text Placeholder 3">
            <a:extLst>
              <a:ext uri="{FF2B5EF4-FFF2-40B4-BE49-F238E27FC236}">
                <a16:creationId xmlns:a16="http://schemas.microsoft.com/office/drawing/2014/main" id="{0556608B-727C-71C5-EC23-D4E3DDF7125A}"/>
              </a:ext>
            </a:extLst>
          </p:cNvPr>
          <p:cNvSpPr>
            <a:spLocks noGrp="1"/>
          </p:cNvSpPr>
          <p:nvPr>
            <p:ph type="body" sz="quarter" idx="13" hasCustomPrompt="1"/>
          </p:nvPr>
        </p:nvSpPr>
        <p:spPr>
          <a:xfrm>
            <a:off x="681038" y="1197864"/>
            <a:ext cx="8543925" cy="244411"/>
          </a:xfrm>
          <a:prstGeom prst="rect">
            <a:avLst/>
          </a:prstGeom>
        </p:spPr>
        <p:txBody>
          <a:bodyPr wrap="square" lIns="0" tIns="0" rIns="0" bIns="0">
            <a:spAutoFit/>
          </a:bodyPr>
          <a:lstStyle>
            <a:lvl1pPr>
              <a:defRPr lang="en-US" sz="1600" dirty="0">
                <a:solidFill>
                  <a:schemeClr val="bg2"/>
                </a:solidFill>
              </a:defRPr>
            </a:lvl1pPr>
          </a:lstStyle>
          <a:p>
            <a:r>
              <a:rPr lang="en-US" err="1"/>
              <a:t>Subheader</a:t>
            </a:r>
            <a:endParaRPr lang="en-US"/>
          </a:p>
        </p:txBody>
      </p:sp>
      <p:pic>
        <p:nvPicPr>
          <p:cNvPr id="4" name="Graphic 3">
            <a:extLst>
              <a:ext uri="{FF2B5EF4-FFF2-40B4-BE49-F238E27FC236}">
                <a16:creationId xmlns:a16="http://schemas.microsoft.com/office/drawing/2014/main" id="{5E5EF3DE-F884-5506-5ADA-33E92857C9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512" y="22"/>
            <a:ext cx="928685" cy="6857978"/>
          </a:xfrm>
          <a:prstGeom prst="rect">
            <a:avLst/>
          </a:prstGeom>
        </p:spPr>
      </p:pic>
      <p:sp>
        <p:nvSpPr>
          <p:cNvPr id="6" name="Freeform 16">
            <a:extLst>
              <a:ext uri="{FF2B5EF4-FFF2-40B4-BE49-F238E27FC236}">
                <a16:creationId xmlns:a16="http://schemas.microsoft.com/office/drawing/2014/main" id="{462C2D20-B39C-01FC-DD3F-EAC7432D4F7E}"/>
              </a:ext>
            </a:extLst>
          </p:cNvPr>
          <p:cNvSpPr/>
          <p:nvPr userDrawn="1"/>
        </p:nvSpPr>
        <p:spPr>
          <a:xfrm rot="10800000" flipH="1" flipV="1">
            <a:off x="7212810" y="-14990"/>
            <a:ext cx="2710533" cy="714164"/>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rgbClr val="6EC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marL="0" marR="0" lvl="0" indent="0" algn="l" defTabSz="605120" rtl="0"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a:ln>
                <a:noFill/>
              </a:ln>
              <a:solidFill>
                <a:srgbClr val="4D4D4F"/>
              </a:solidFill>
              <a:effectLst/>
              <a:uLnTx/>
              <a:uFillTx/>
              <a:latin typeface="Nunito Sans"/>
              <a:ea typeface="+mn-ea"/>
              <a:cs typeface="+mn-cs"/>
            </a:endParaRPr>
          </a:p>
        </p:txBody>
      </p:sp>
      <p:sp>
        <p:nvSpPr>
          <p:cNvPr id="7" name="Slide Number Placeholder 2">
            <a:extLst>
              <a:ext uri="{FF2B5EF4-FFF2-40B4-BE49-F238E27FC236}">
                <a16:creationId xmlns:a16="http://schemas.microsoft.com/office/drawing/2014/main" id="{C4C28AF7-E809-A860-5F78-B77CFF7D246E}"/>
              </a:ext>
            </a:extLst>
          </p:cNvPr>
          <p:cNvSpPr>
            <a:spLocks noGrp="1"/>
          </p:cNvSpPr>
          <p:nvPr>
            <p:ph type="sldNum" sz="quarter" idx="15"/>
          </p:nvPr>
        </p:nvSpPr>
        <p:spPr>
          <a:xfrm>
            <a:off x="9629409" y="6547937"/>
            <a:ext cx="195126" cy="81470"/>
          </a:xfrm>
        </p:spPr>
        <p:txBody>
          <a:bodyPr/>
          <a:lstStyle>
            <a:lvl1pPr>
              <a:defRPr>
                <a:solidFill>
                  <a:schemeClr val="bg1"/>
                </a:solidFill>
              </a:defRPr>
            </a:lvl1pPr>
          </a:lstStyle>
          <a:p>
            <a:fld id="{CB7FE98A-78B1-495F-8A5C-53E48422F91F}" type="slidenum">
              <a:rPr lang="en-US" smtClean="0"/>
              <a:pPr/>
              <a:t>‹#›</a:t>
            </a:fld>
            <a:endParaRPr lang="en-US"/>
          </a:p>
        </p:txBody>
      </p:sp>
      <p:grpSp>
        <p:nvGrpSpPr>
          <p:cNvPr id="3" name="Group 2">
            <a:extLst>
              <a:ext uri="{FF2B5EF4-FFF2-40B4-BE49-F238E27FC236}">
                <a16:creationId xmlns:a16="http://schemas.microsoft.com/office/drawing/2014/main" id="{4A5B9F3F-52D6-D50B-3347-E6D25C31E130}"/>
              </a:ext>
            </a:extLst>
          </p:cNvPr>
          <p:cNvGrpSpPr/>
          <p:nvPr userDrawn="1"/>
        </p:nvGrpSpPr>
        <p:grpSpPr>
          <a:xfrm>
            <a:off x="8879427" y="6485384"/>
            <a:ext cx="590401" cy="136801"/>
            <a:chOff x="8150978" y="6480327"/>
            <a:chExt cx="590401" cy="136801"/>
          </a:xfrm>
        </p:grpSpPr>
        <p:sp>
          <p:nvSpPr>
            <p:cNvPr id="12" name="Freeform: Shape 11">
              <a:extLst>
                <a:ext uri="{FF2B5EF4-FFF2-40B4-BE49-F238E27FC236}">
                  <a16:creationId xmlns:a16="http://schemas.microsoft.com/office/drawing/2014/main" id="{EAF58A76-BB74-0796-E598-122825ED3FA1}"/>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77EC452-3178-94DA-B25B-D50BB8DFDC18}"/>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84740DF-E470-6C2D-0DEC-CE1B555AE59E}"/>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CAE0970-1255-A61C-AC99-BD3DB1D3D095}"/>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75373CE-3DF8-989B-2BAD-09D6261745F2}"/>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06E9000-22E6-585C-451B-4D5F1C79122D}"/>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BCE05D8-6813-2DED-C1D4-E7DA7095F16D}"/>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sp>
        <p:nvSpPr>
          <p:cNvPr id="9" name="Footer Placeholder 1">
            <a:extLst>
              <a:ext uri="{FF2B5EF4-FFF2-40B4-BE49-F238E27FC236}">
                <a16:creationId xmlns:a16="http://schemas.microsoft.com/office/drawing/2014/main" id="{E02336E8-8FD6-E070-B49B-5E736B6E6AE9}"/>
              </a:ext>
            </a:extLst>
          </p:cNvPr>
          <p:cNvSpPr>
            <a:spLocks noGrp="1"/>
          </p:cNvSpPr>
          <p:nvPr>
            <p:ph type="ftr" sz="quarter" idx="14"/>
          </p:nvPr>
        </p:nvSpPr>
        <p:spPr>
          <a:xfrm>
            <a:off x="681042" y="6197240"/>
            <a:ext cx="7655096" cy="457200"/>
          </a:xfrm>
        </p:spPr>
        <p:txBody>
          <a:bodyPr/>
          <a:lstStyle>
            <a:lvl1pPr marL="0" algn="l" defTabSz="605120" rtl="0" eaLnBrk="1" latinLnBrk="0" hangingPunct="1">
              <a:defRPr lang="en-PH" sz="662" i="1" kern="1200" dirty="0">
                <a:solidFill>
                  <a:schemeClr val="bg1"/>
                </a:solidFill>
                <a:latin typeface="+mn-lt"/>
                <a:ea typeface="+mn-ea"/>
                <a:cs typeface="+mn-cs"/>
              </a:defRPr>
            </a:lvl1pPr>
          </a:lstStyle>
          <a:p>
            <a:endParaRPr lang="en-PH"/>
          </a:p>
        </p:txBody>
      </p:sp>
    </p:spTree>
    <p:extLst>
      <p:ext uri="{BB962C8B-B14F-4D97-AF65-F5344CB8AC3E}">
        <p14:creationId xmlns:p14="http://schemas.microsoft.com/office/powerpoint/2010/main" val="3421467747"/>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xecutive Summary_Dark BG_Lens Corner">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DAB994-8CE7-4603-A60F-3622D4140ADF}"/>
              </a:ext>
            </a:extLst>
          </p:cNvPr>
          <p:cNvSpPr>
            <a:spLocks noGrp="1"/>
          </p:cNvSpPr>
          <p:nvPr>
            <p:ph type="title" hasCustomPrompt="1"/>
          </p:nvPr>
        </p:nvSpPr>
        <p:spPr>
          <a:xfrm>
            <a:off x="681041" y="640080"/>
            <a:ext cx="8523538"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bg1"/>
                </a:solidFill>
                <a:latin typeface="+mj-lt"/>
                <a:ea typeface="+mj-ea"/>
                <a:cs typeface="+mj-cs"/>
              </a:defRPr>
            </a:lvl1pPr>
          </a:lstStyle>
          <a:p>
            <a:r>
              <a:rPr lang="en-US"/>
              <a:t>Click to Add Title</a:t>
            </a:r>
            <a:endParaRPr lang="en-US" sz="1191" spc="0"/>
          </a:p>
        </p:txBody>
      </p:sp>
      <p:sp>
        <p:nvSpPr>
          <p:cNvPr id="2" name="Freeform 16">
            <a:extLst>
              <a:ext uri="{FF2B5EF4-FFF2-40B4-BE49-F238E27FC236}">
                <a16:creationId xmlns:a16="http://schemas.microsoft.com/office/drawing/2014/main" id="{62B098E4-EBA3-B2C4-93BB-9266F1A7D79D}"/>
              </a:ext>
            </a:extLst>
          </p:cNvPr>
          <p:cNvSpPr/>
          <p:nvPr userDrawn="1"/>
        </p:nvSpPr>
        <p:spPr>
          <a:xfrm rot="10800000" flipH="1" flipV="1">
            <a:off x="5680745" y="-14990"/>
            <a:ext cx="424259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rgbClr val="6EC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marL="0" marR="0" lvl="0" indent="0" algn="l" defTabSz="605120" rtl="0"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a:ln>
                <a:noFill/>
              </a:ln>
              <a:solidFill>
                <a:srgbClr val="4D4D4F"/>
              </a:solidFill>
              <a:effectLst/>
              <a:uLnTx/>
              <a:uFillTx/>
              <a:latin typeface="Nunito Sans"/>
              <a:ea typeface="+mn-ea"/>
              <a:cs typeface="+mn-cs"/>
            </a:endParaRPr>
          </a:p>
        </p:txBody>
      </p:sp>
      <p:sp>
        <p:nvSpPr>
          <p:cNvPr id="4" name="Text Placeholder 3">
            <a:extLst>
              <a:ext uri="{FF2B5EF4-FFF2-40B4-BE49-F238E27FC236}">
                <a16:creationId xmlns:a16="http://schemas.microsoft.com/office/drawing/2014/main" id="{9078A19C-9639-8B16-DA58-B2B405ABF6D4}"/>
              </a:ext>
            </a:extLst>
          </p:cNvPr>
          <p:cNvSpPr>
            <a:spLocks noGrp="1"/>
          </p:cNvSpPr>
          <p:nvPr>
            <p:ph type="body" sz="quarter" idx="13" hasCustomPrompt="1"/>
          </p:nvPr>
        </p:nvSpPr>
        <p:spPr>
          <a:xfrm>
            <a:off x="681038" y="1197864"/>
            <a:ext cx="8543925" cy="244411"/>
          </a:xfrm>
          <a:prstGeom prst="rect">
            <a:avLst/>
          </a:prstGeom>
        </p:spPr>
        <p:txBody>
          <a:bodyPr wrap="square" lIns="0" tIns="0" rIns="0" bIns="0">
            <a:spAutoFit/>
          </a:bodyPr>
          <a:lstStyle>
            <a:lvl1pPr>
              <a:defRPr lang="en-US" sz="1600" dirty="0">
                <a:solidFill>
                  <a:schemeClr val="bg2"/>
                </a:solidFill>
              </a:defRPr>
            </a:lvl1pPr>
          </a:lstStyle>
          <a:p>
            <a:r>
              <a:rPr lang="en-US" err="1"/>
              <a:t>Subheader</a:t>
            </a:r>
            <a:endParaRPr lang="en-US"/>
          </a:p>
        </p:txBody>
      </p:sp>
      <p:sp>
        <p:nvSpPr>
          <p:cNvPr id="5" name="Slide Number Placeholder 2">
            <a:extLst>
              <a:ext uri="{FF2B5EF4-FFF2-40B4-BE49-F238E27FC236}">
                <a16:creationId xmlns:a16="http://schemas.microsoft.com/office/drawing/2014/main" id="{85491DF6-0076-78B3-41D4-A10747BFEBE6}"/>
              </a:ext>
            </a:extLst>
          </p:cNvPr>
          <p:cNvSpPr>
            <a:spLocks noGrp="1"/>
          </p:cNvSpPr>
          <p:nvPr>
            <p:ph type="sldNum" sz="quarter" idx="15"/>
          </p:nvPr>
        </p:nvSpPr>
        <p:spPr>
          <a:xfrm>
            <a:off x="9629409" y="6547937"/>
            <a:ext cx="195126" cy="81470"/>
          </a:xfrm>
        </p:spPr>
        <p:txBody>
          <a:bodyPr/>
          <a:lstStyle>
            <a:lvl1pPr>
              <a:defRPr>
                <a:solidFill>
                  <a:schemeClr val="bg1"/>
                </a:solidFill>
              </a:defRPr>
            </a:lvl1pPr>
          </a:lstStyle>
          <a:p>
            <a:fld id="{CB7FE98A-78B1-495F-8A5C-53E48422F91F}" type="slidenum">
              <a:rPr lang="en-US" smtClean="0"/>
              <a:pPr/>
              <a:t>‹#›</a:t>
            </a:fld>
            <a:endParaRPr lang="en-US"/>
          </a:p>
        </p:txBody>
      </p:sp>
      <p:grpSp>
        <p:nvGrpSpPr>
          <p:cNvPr id="3" name="Group 2">
            <a:extLst>
              <a:ext uri="{FF2B5EF4-FFF2-40B4-BE49-F238E27FC236}">
                <a16:creationId xmlns:a16="http://schemas.microsoft.com/office/drawing/2014/main" id="{6AD98D29-0750-CB20-5835-88794452C1A5}"/>
              </a:ext>
            </a:extLst>
          </p:cNvPr>
          <p:cNvGrpSpPr/>
          <p:nvPr userDrawn="1"/>
        </p:nvGrpSpPr>
        <p:grpSpPr>
          <a:xfrm>
            <a:off x="8879427" y="6485384"/>
            <a:ext cx="590401" cy="136801"/>
            <a:chOff x="8150978" y="6480327"/>
            <a:chExt cx="590401" cy="136801"/>
          </a:xfrm>
        </p:grpSpPr>
        <p:sp>
          <p:nvSpPr>
            <p:cNvPr id="12" name="Freeform: Shape 11">
              <a:extLst>
                <a:ext uri="{FF2B5EF4-FFF2-40B4-BE49-F238E27FC236}">
                  <a16:creationId xmlns:a16="http://schemas.microsoft.com/office/drawing/2014/main" id="{FDD219CE-75B2-4531-9C2C-B9740054A32C}"/>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B18C512-2A7B-2055-4A02-C236CADD2FBE}"/>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03E1A08-FED5-4B7B-23DB-A13287888850}"/>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0FAEB52-F3FE-0780-1C9D-B0DB133292E6}"/>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36EE20F-C76B-2191-354C-F548445A061A}"/>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AA59AE9-3EF1-C8BB-3B08-EF1C7FCC351A}"/>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FB5876D-93B5-13F1-9D26-31863031780D}"/>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spTree>
    <p:extLst>
      <p:ext uri="{BB962C8B-B14F-4D97-AF65-F5344CB8AC3E}">
        <p14:creationId xmlns:p14="http://schemas.microsoft.com/office/powerpoint/2010/main" val="2145957889"/>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DAB994-8CE7-4603-A60F-3622D4140ADF}"/>
              </a:ext>
            </a:extLst>
          </p:cNvPr>
          <p:cNvSpPr>
            <a:spLocks noGrp="1"/>
          </p:cNvSpPr>
          <p:nvPr>
            <p:ph type="title" hasCustomPrompt="1"/>
          </p:nvPr>
        </p:nvSpPr>
        <p:spPr>
          <a:xfrm>
            <a:off x="681038" y="640080"/>
            <a:ext cx="8543925"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bg1"/>
                </a:solidFill>
                <a:latin typeface="+mj-lt"/>
                <a:ea typeface="+mj-ea"/>
                <a:cs typeface="+mj-cs"/>
              </a:defRPr>
            </a:lvl1pPr>
          </a:lstStyle>
          <a:p>
            <a:r>
              <a:rPr lang="en-US"/>
              <a:t>Click to Add Title</a:t>
            </a:r>
            <a:endParaRPr lang="en-US" sz="1191" spc="0"/>
          </a:p>
        </p:txBody>
      </p:sp>
      <p:sp>
        <p:nvSpPr>
          <p:cNvPr id="2" name="Text Placeholder 3">
            <a:extLst>
              <a:ext uri="{FF2B5EF4-FFF2-40B4-BE49-F238E27FC236}">
                <a16:creationId xmlns:a16="http://schemas.microsoft.com/office/drawing/2014/main" id="{0DF5721A-B942-663B-C763-6925A0477CF6}"/>
              </a:ext>
            </a:extLst>
          </p:cNvPr>
          <p:cNvSpPr>
            <a:spLocks noGrp="1"/>
          </p:cNvSpPr>
          <p:nvPr>
            <p:ph type="body" sz="quarter" idx="13" hasCustomPrompt="1"/>
          </p:nvPr>
        </p:nvSpPr>
        <p:spPr>
          <a:xfrm>
            <a:off x="681038" y="1197864"/>
            <a:ext cx="8543925" cy="244411"/>
          </a:xfrm>
          <a:prstGeom prst="rect">
            <a:avLst/>
          </a:prstGeom>
        </p:spPr>
        <p:txBody>
          <a:bodyPr wrap="square" lIns="0" tIns="0" rIns="0" bIns="0">
            <a:spAutoFit/>
          </a:bodyPr>
          <a:lstStyle>
            <a:lvl1pPr>
              <a:defRPr lang="en-US" sz="1600" dirty="0">
                <a:solidFill>
                  <a:schemeClr val="bg2"/>
                </a:solidFill>
              </a:defRPr>
            </a:lvl1pPr>
          </a:lstStyle>
          <a:p>
            <a:r>
              <a:rPr lang="en-US" err="1"/>
              <a:t>Subheader</a:t>
            </a:r>
            <a:endParaRPr lang="en-US"/>
          </a:p>
        </p:txBody>
      </p:sp>
      <p:sp>
        <p:nvSpPr>
          <p:cNvPr id="4" name="Slide Number Placeholder 2">
            <a:extLst>
              <a:ext uri="{FF2B5EF4-FFF2-40B4-BE49-F238E27FC236}">
                <a16:creationId xmlns:a16="http://schemas.microsoft.com/office/drawing/2014/main" id="{34E97A85-933E-1DE6-DC52-F530E190EBB1}"/>
              </a:ext>
            </a:extLst>
          </p:cNvPr>
          <p:cNvSpPr>
            <a:spLocks noGrp="1"/>
          </p:cNvSpPr>
          <p:nvPr>
            <p:ph type="sldNum" sz="quarter" idx="15"/>
          </p:nvPr>
        </p:nvSpPr>
        <p:spPr>
          <a:xfrm>
            <a:off x="9629409" y="6547937"/>
            <a:ext cx="195126" cy="81470"/>
          </a:xfrm>
        </p:spPr>
        <p:txBody>
          <a:bodyPr/>
          <a:lstStyle>
            <a:lvl1pPr>
              <a:defRPr>
                <a:solidFill>
                  <a:schemeClr val="bg1"/>
                </a:solidFill>
              </a:defRPr>
            </a:lvl1pPr>
          </a:lstStyle>
          <a:p>
            <a:fld id="{CB7FE98A-78B1-495F-8A5C-53E48422F91F}" type="slidenum">
              <a:rPr lang="en-US" smtClean="0"/>
              <a:pPr/>
              <a:t>‹#›</a:t>
            </a:fld>
            <a:endParaRPr lang="en-US"/>
          </a:p>
        </p:txBody>
      </p:sp>
      <p:grpSp>
        <p:nvGrpSpPr>
          <p:cNvPr id="3" name="Group 2">
            <a:extLst>
              <a:ext uri="{FF2B5EF4-FFF2-40B4-BE49-F238E27FC236}">
                <a16:creationId xmlns:a16="http://schemas.microsoft.com/office/drawing/2014/main" id="{759FB058-0D13-5B8D-809E-8A4839351DFC}"/>
              </a:ext>
            </a:extLst>
          </p:cNvPr>
          <p:cNvGrpSpPr/>
          <p:nvPr userDrawn="1"/>
        </p:nvGrpSpPr>
        <p:grpSpPr>
          <a:xfrm>
            <a:off x="8879427" y="6485384"/>
            <a:ext cx="590401" cy="136801"/>
            <a:chOff x="8150978" y="6480327"/>
            <a:chExt cx="590401" cy="136801"/>
          </a:xfrm>
        </p:grpSpPr>
        <p:sp>
          <p:nvSpPr>
            <p:cNvPr id="12" name="Freeform: Shape 11">
              <a:extLst>
                <a:ext uri="{FF2B5EF4-FFF2-40B4-BE49-F238E27FC236}">
                  <a16:creationId xmlns:a16="http://schemas.microsoft.com/office/drawing/2014/main" id="{6F606F6F-7924-C736-3269-5F6E3D5349D4}"/>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3EC3DB8-EAE5-C264-EA87-DA2557CBC5CD}"/>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4A612CA-28C3-6ADB-D195-901FDAB51A4C}"/>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FAD9712-32CA-41B9-E333-1A22F8451642}"/>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10A8D7D-18F8-C12C-DFFE-9B4DF4945BB4}"/>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617292D-5A7E-63CE-29F8-07C4FD1AEBE3}"/>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9C6FBDD-AFFB-9B6E-4D30-67A711743166}"/>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spTree>
    <p:extLst>
      <p:ext uri="{BB962C8B-B14F-4D97-AF65-F5344CB8AC3E}">
        <p14:creationId xmlns:p14="http://schemas.microsoft.com/office/powerpoint/2010/main" val="168463682"/>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DAB994-8CE7-4603-A60F-3622D4140ADF}"/>
              </a:ext>
            </a:extLst>
          </p:cNvPr>
          <p:cNvSpPr>
            <a:spLocks noGrp="1"/>
          </p:cNvSpPr>
          <p:nvPr>
            <p:ph type="title" hasCustomPrompt="1"/>
          </p:nvPr>
        </p:nvSpPr>
        <p:spPr>
          <a:xfrm>
            <a:off x="681038" y="640080"/>
            <a:ext cx="8543925"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bg1"/>
                </a:solidFill>
                <a:latin typeface="+mj-lt"/>
                <a:ea typeface="+mj-ea"/>
                <a:cs typeface="+mj-cs"/>
              </a:defRPr>
            </a:lvl1pPr>
          </a:lstStyle>
          <a:p>
            <a:r>
              <a:rPr lang="en-US"/>
              <a:t>Click to Add Title</a:t>
            </a:r>
            <a:endParaRPr lang="en-US" sz="1191" spc="0"/>
          </a:p>
        </p:txBody>
      </p:sp>
      <p:sp>
        <p:nvSpPr>
          <p:cNvPr id="2" name="Text Placeholder 3">
            <a:extLst>
              <a:ext uri="{FF2B5EF4-FFF2-40B4-BE49-F238E27FC236}">
                <a16:creationId xmlns:a16="http://schemas.microsoft.com/office/drawing/2014/main" id="{0DF5721A-B942-663B-C763-6925A0477CF6}"/>
              </a:ext>
            </a:extLst>
          </p:cNvPr>
          <p:cNvSpPr>
            <a:spLocks noGrp="1"/>
          </p:cNvSpPr>
          <p:nvPr>
            <p:ph type="body" sz="quarter" idx="13" hasCustomPrompt="1"/>
          </p:nvPr>
        </p:nvSpPr>
        <p:spPr>
          <a:xfrm>
            <a:off x="681038" y="1197864"/>
            <a:ext cx="8543925" cy="244411"/>
          </a:xfrm>
          <a:prstGeom prst="rect">
            <a:avLst/>
          </a:prstGeom>
        </p:spPr>
        <p:txBody>
          <a:bodyPr wrap="square" lIns="0" tIns="0" rIns="0" bIns="0">
            <a:spAutoFit/>
          </a:bodyPr>
          <a:lstStyle>
            <a:lvl1pPr>
              <a:defRPr lang="en-US" sz="1600" dirty="0">
                <a:solidFill>
                  <a:schemeClr val="bg2"/>
                </a:solidFill>
              </a:defRPr>
            </a:lvl1pPr>
          </a:lstStyle>
          <a:p>
            <a:r>
              <a:rPr lang="en-US" err="1"/>
              <a:t>Subheader</a:t>
            </a:r>
            <a:endParaRPr lang="en-US"/>
          </a:p>
        </p:txBody>
      </p:sp>
      <p:pic>
        <p:nvPicPr>
          <p:cNvPr id="4" name="Graphic 3">
            <a:extLst>
              <a:ext uri="{FF2B5EF4-FFF2-40B4-BE49-F238E27FC236}">
                <a16:creationId xmlns:a16="http://schemas.microsoft.com/office/drawing/2014/main" id="{F2AD71F8-ABA2-F8C6-F067-8C05D80F44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512" y="22"/>
            <a:ext cx="928685" cy="6857978"/>
          </a:xfrm>
          <a:prstGeom prst="rect">
            <a:avLst/>
          </a:prstGeom>
        </p:spPr>
      </p:pic>
      <p:sp>
        <p:nvSpPr>
          <p:cNvPr id="5" name="Slide Number Placeholder 2">
            <a:extLst>
              <a:ext uri="{FF2B5EF4-FFF2-40B4-BE49-F238E27FC236}">
                <a16:creationId xmlns:a16="http://schemas.microsoft.com/office/drawing/2014/main" id="{4242294E-650D-30C9-C6B9-4F5EC6EB3D7D}"/>
              </a:ext>
            </a:extLst>
          </p:cNvPr>
          <p:cNvSpPr>
            <a:spLocks noGrp="1"/>
          </p:cNvSpPr>
          <p:nvPr>
            <p:ph type="sldNum" sz="quarter" idx="15"/>
          </p:nvPr>
        </p:nvSpPr>
        <p:spPr>
          <a:xfrm>
            <a:off x="9629409" y="6547937"/>
            <a:ext cx="195126" cy="81470"/>
          </a:xfrm>
        </p:spPr>
        <p:txBody>
          <a:bodyPr/>
          <a:lstStyle>
            <a:lvl1pPr>
              <a:defRPr>
                <a:solidFill>
                  <a:schemeClr val="bg1"/>
                </a:solidFill>
              </a:defRPr>
            </a:lvl1pPr>
          </a:lstStyle>
          <a:p>
            <a:fld id="{CB7FE98A-78B1-495F-8A5C-53E48422F91F}" type="slidenum">
              <a:rPr lang="en-US" smtClean="0"/>
              <a:pPr/>
              <a:t>‹#›</a:t>
            </a:fld>
            <a:endParaRPr lang="en-US"/>
          </a:p>
        </p:txBody>
      </p:sp>
      <p:grpSp>
        <p:nvGrpSpPr>
          <p:cNvPr id="3" name="Group 2">
            <a:extLst>
              <a:ext uri="{FF2B5EF4-FFF2-40B4-BE49-F238E27FC236}">
                <a16:creationId xmlns:a16="http://schemas.microsoft.com/office/drawing/2014/main" id="{1D7B466C-BFB4-E042-7E6C-634F11C97FD7}"/>
              </a:ext>
            </a:extLst>
          </p:cNvPr>
          <p:cNvGrpSpPr/>
          <p:nvPr userDrawn="1"/>
        </p:nvGrpSpPr>
        <p:grpSpPr>
          <a:xfrm>
            <a:off x="8879427" y="6485384"/>
            <a:ext cx="590401" cy="136801"/>
            <a:chOff x="8150978" y="6480327"/>
            <a:chExt cx="590401" cy="136801"/>
          </a:xfrm>
        </p:grpSpPr>
        <p:sp>
          <p:nvSpPr>
            <p:cNvPr id="12" name="Freeform: Shape 11">
              <a:extLst>
                <a:ext uri="{FF2B5EF4-FFF2-40B4-BE49-F238E27FC236}">
                  <a16:creationId xmlns:a16="http://schemas.microsoft.com/office/drawing/2014/main" id="{A34EF41B-CE10-D4D0-35B6-68A093E626E0}"/>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861FA2F-1951-3F77-C4F3-957D509DD02B}"/>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A6F6AA-3E6F-E741-1B9D-DC1444C647EC}"/>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F05ED0C-467F-EFBA-01AF-75C658B3D612}"/>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03D66E-30BE-3501-66DA-BDBCD394AE07}"/>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CFCF9E-CC70-3F48-0AB4-B3C2A4709E31}"/>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33543D4-6337-79D2-959D-7C1159CAC2E3}"/>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spTree>
    <p:extLst>
      <p:ext uri="{BB962C8B-B14F-4D97-AF65-F5344CB8AC3E}">
        <p14:creationId xmlns:p14="http://schemas.microsoft.com/office/powerpoint/2010/main" val="1085162095"/>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header_Blue BG_Lens Corner">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DAB994-8CE7-4603-A60F-3622D4140ADF}"/>
              </a:ext>
            </a:extLst>
          </p:cNvPr>
          <p:cNvSpPr>
            <a:spLocks noGrp="1"/>
          </p:cNvSpPr>
          <p:nvPr>
            <p:ph type="title" hasCustomPrompt="1"/>
          </p:nvPr>
        </p:nvSpPr>
        <p:spPr>
          <a:xfrm>
            <a:off x="681041" y="640080"/>
            <a:ext cx="6903244"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bg1"/>
                </a:solidFill>
                <a:latin typeface="+mj-lt"/>
                <a:ea typeface="+mj-ea"/>
                <a:cs typeface="+mj-cs"/>
              </a:defRPr>
            </a:lvl1pPr>
          </a:lstStyle>
          <a:p>
            <a:r>
              <a:rPr lang="en-US"/>
              <a:t>Click to Add Title</a:t>
            </a:r>
            <a:endParaRPr lang="en-US" sz="1191" spc="0"/>
          </a:p>
        </p:txBody>
      </p:sp>
      <p:sp>
        <p:nvSpPr>
          <p:cNvPr id="2" name="Freeform 16">
            <a:extLst>
              <a:ext uri="{FF2B5EF4-FFF2-40B4-BE49-F238E27FC236}">
                <a16:creationId xmlns:a16="http://schemas.microsoft.com/office/drawing/2014/main" id="{62B098E4-EBA3-B2C4-93BB-9266F1A7D79D}"/>
              </a:ext>
            </a:extLst>
          </p:cNvPr>
          <p:cNvSpPr/>
          <p:nvPr userDrawn="1"/>
        </p:nvSpPr>
        <p:spPr>
          <a:xfrm rot="10800000" flipH="1" flipV="1">
            <a:off x="5680745" y="-14990"/>
            <a:ext cx="4242597"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3"/>
          </a:solidFill>
          <a:ln>
            <a:noFill/>
          </a:ln>
        </p:spPr>
        <p:txBody>
          <a:bodyPr vert="horz" wrap="square" lIns="60512" tIns="30256" rIns="60512" bIns="30256" numCol="1" anchor="t" anchorCtr="0" compatLnSpc="1">
            <a:prstTxWarp prst="textNoShape">
              <a:avLst/>
            </a:prstTxWarp>
          </a:bodyPr>
          <a:lstStyle/>
          <a:p>
            <a:pPr marL="0" marR="0" lvl="0" indent="0" algn="l" defTabSz="605120" rtl="0"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a:ln>
                <a:noFill/>
              </a:ln>
              <a:solidFill>
                <a:srgbClr val="4D4D4F"/>
              </a:solidFill>
              <a:effectLst/>
              <a:uLnTx/>
              <a:uFillTx/>
              <a:latin typeface="Nunito Sans"/>
              <a:ea typeface="+mn-ea"/>
              <a:cs typeface="+mn-cs"/>
            </a:endParaRPr>
          </a:p>
        </p:txBody>
      </p:sp>
      <p:sp>
        <p:nvSpPr>
          <p:cNvPr id="4" name="Text Placeholder 3">
            <a:extLst>
              <a:ext uri="{FF2B5EF4-FFF2-40B4-BE49-F238E27FC236}">
                <a16:creationId xmlns:a16="http://schemas.microsoft.com/office/drawing/2014/main" id="{9078A19C-9639-8B16-DA58-B2B405ABF6D4}"/>
              </a:ext>
            </a:extLst>
          </p:cNvPr>
          <p:cNvSpPr>
            <a:spLocks noGrp="1"/>
          </p:cNvSpPr>
          <p:nvPr>
            <p:ph type="body" sz="quarter" idx="13" hasCustomPrompt="1"/>
          </p:nvPr>
        </p:nvSpPr>
        <p:spPr>
          <a:xfrm>
            <a:off x="681038" y="1197864"/>
            <a:ext cx="8543925" cy="244411"/>
          </a:xfrm>
          <a:prstGeom prst="rect">
            <a:avLst/>
          </a:prstGeom>
        </p:spPr>
        <p:txBody>
          <a:bodyPr wrap="square" lIns="0" tIns="0" rIns="0" bIns="0">
            <a:spAutoFit/>
          </a:bodyPr>
          <a:lstStyle>
            <a:lvl1pPr>
              <a:defRPr lang="en-US" sz="1600" dirty="0">
                <a:solidFill>
                  <a:schemeClr val="bg2"/>
                </a:solidFill>
              </a:defRPr>
            </a:lvl1pPr>
          </a:lstStyle>
          <a:p>
            <a:r>
              <a:rPr lang="en-US" err="1"/>
              <a:t>Subheader</a:t>
            </a:r>
            <a:endParaRPr lang="en-US"/>
          </a:p>
        </p:txBody>
      </p:sp>
      <p:sp>
        <p:nvSpPr>
          <p:cNvPr id="5" name="Slide Number Placeholder 2">
            <a:extLst>
              <a:ext uri="{FF2B5EF4-FFF2-40B4-BE49-F238E27FC236}">
                <a16:creationId xmlns:a16="http://schemas.microsoft.com/office/drawing/2014/main" id="{4A1C70DB-EAB0-D1CA-423A-00DD3AC8CE1E}"/>
              </a:ext>
            </a:extLst>
          </p:cNvPr>
          <p:cNvSpPr>
            <a:spLocks noGrp="1"/>
          </p:cNvSpPr>
          <p:nvPr>
            <p:ph type="sldNum" sz="quarter" idx="15"/>
          </p:nvPr>
        </p:nvSpPr>
        <p:spPr>
          <a:xfrm>
            <a:off x="9629409" y="6547937"/>
            <a:ext cx="195126" cy="81470"/>
          </a:xfrm>
        </p:spPr>
        <p:txBody>
          <a:bodyPr/>
          <a:lstStyle>
            <a:lvl1pPr>
              <a:defRPr>
                <a:solidFill>
                  <a:schemeClr val="bg1"/>
                </a:solidFill>
              </a:defRPr>
            </a:lvl1pPr>
          </a:lstStyle>
          <a:p>
            <a:fld id="{CB7FE98A-78B1-495F-8A5C-53E48422F91F}" type="slidenum">
              <a:rPr lang="en-US" smtClean="0"/>
              <a:pPr/>
              <a:t>‹#›</a:t>
            </a:fld>
            <a:endParaRPr lang="en-US"/>
          </a:p>
        </p:txBody>
      </p:sp>
      <p:grpSp>
        <p:nvGrpSpPr>
          <p:cNvPr id="3" name="Group 2">
            <a:extLst>
              <a:ext uri="{FF2B5EF4-FFF2-40B4-BE49-F238E27FC236}">
                <a16:creationId xmlns:a16="http://schemas.microsoft.com/office/drawing/2014/main" id="{CE41BCF6-417A-25B3-0CEF-F5CEAE8814D9}"/>
              </a:ext>
            </a:extLst>
          </p:cNvPr>
          <p:cNvGrpSpPr/>
          <p:nvPr userDrawn="1"/>
        </p:nvGrpSpPr>
        <p:grpSpPr>
          <a:xfrm>
            <a:off x="8879427" y="6485384"/>
            <a:ext cx="590401" cy="136801"/>
            <a:chOff x="8150978" y="6480327"/>
            <a:chExt cx="590401" cy="136801"/>
          </a:xfrm>
        </p:grpSpPr>
        <p:sp>
          <p:nvSpPr>
            <p:cNvPr id="12" name="Freeform: Shape 11">
              <a:extLst>
                <a:ext uri="{FF2B5EF4-FFF2-40B4-BE49-F238E27FC236}">
                  <a16:creationId xmlns:a16="http://schemas.microsoft.com/office/drawing/2014/main" id="{34F35F30-E70D-A3C0-1915-30A4E333E42B}"/>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7C2CB34-1CAD-9081-A760-DC04125692E5}"/>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0AC5BBD-DF24-1AF8-42E9-8F97CF148E38}"/>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371DA4E-1DE5-3127-C517-A42A0A8F1156}"/>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0F9FED-561F-E2B0-0587-D3C42F788B87}"/>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E120B86-0DCF-C16A-B006-43313F6F2421}"/>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E40E83F-1001-C783-8A8E-F1F0A3DCF9CD}"/>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spTree>
    <p:extLst>
      <p:ext uri="{BB962C8B-B14F-4D97-AF65-F5344CB8AC3E}">
        <p14:creationId xmlns:p14="http://schemas.microsoft.com/office/powerpoint/2010/main" val="462980060"/>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CC2542A-E258-2D4C-AB14-8DA164E69456}"/>
              </a:ext>
            </a:extLst>
          </p:cNvPr>
          <p:cNvSpPr/>
          <p:nvPr userDrawn="1"/>
        </p:nvSpPr>
        <p:spPr>
          <a:xfrm>
            <a:off x="8573191" y="2390338"/>
            <a:ext cx="1345169" cy="4482419"/>
          </a:xfrm>
          <a:custGeom>
            <a:avLst/>
            <a:gdLst>
              <a:gd name="connsiteX0" fmla="*/ 1120877 w 1130709"/>
              <a:gd name="connsiteY0" fmla="*/ 0 h 2831690"/>
              <a:gd name="connsiteX1" fmla="*/ 0 w 1130709"/>
              <a:gd name="connsiteY1" fmla="*/ 2831690 h 2831690"/>
              <a:gd name="connsiteX2" fmla="*/ 1130709 w 1130709"/>
              <a:gd name="connsiteY2" fmla="*/ 2831690 h 2831690"/>
              <a:gd name="connsiteX3" fmla="*/ 1120877 w 1130709"/>
              <a:gd name="connsiteY3" fmla="*/ 0 h 2831690"/>
              <a:gd name="connsiteX0" fmla="*/ 790787 w 800619"/>
              <a:gd name="connsiteY0" fmla="*/ 0 h 2831690"/>
              <a:gd name="connsiteX1" fmla="*/ 0 w 800619"/>
              <a:gd name="connsiteY1" fmla="*/ 2831690 h 2831690"/>
              <a:gd name="connsiteX2" fmla="*/ 800619 w 800619"/>
              <a:gd name="connsiteY2" fmla="*/ 2831690 h 2831690"/>
              <a:gd name="connsiteX3" fmla="*/ 790787 w 800619"/>
              <a:gd name="connsiteY3" fmla="*/ 0 h 2831690"/>
              <a:gd name="connsiteX0" fmla="*/ 483203 w 493035"/>
              <a:gd name="connsiteY0" fmla="*/ 0 h 2831690"/>
              <a:gd name="connsiteX1" fmla="*/ 0 w 493035"/>
              <a:gd name="connsiteY1" fmla="*/ 2779175 h 2831690"/>
              <a:gd name="connsiteX2" fmla="*/ 493035 w 493035"/>
              <a:gd name="connsiteY2" fmla="*/ 2831690 h 2831690"/>
              <a:gd name="connsiteX3" fmla="*/ 483203 w 493035"/>
              <a:gd name="connsiteY3" fmla="*/ 0 h 2831690"/>
              <a:gd name="connsiteX0" fmla="*/ 775782 w 785614"/>
              <a:gd name="connsiteY0" fmla="*/ 0 h 2831690"/>
              <a:gd name="connsiteX1" fmla="*/ 0 w 785614"/>
              <a:gd name="connsiteY1" fmla="*/ 2831689 h 2831690"/>
              <a:gd name="connsiteX2" fmla="*/ 785614 w 785614"/>
              <a:gd name="connsiteY2" fmla="*/ 2831690 h 2831690"/>
              <a:gd name="connsiteX3" fmla="*/ 775782 w 785614"/>
              <a:gd name="connsiteY3" fmla="*/ 0 h 2831690"/>
              <a:gd name="connsiteX0" fmla="*/ 864035 w 873867"/>
              <a:gd name="connsiteY0" fmla="*/ 0 h 2831690"/>
              <a:gd name="connsiteX1" fmla="*/ 0 w 873867"/>
              <a:gd name="connsiteY1" fmla="*/ 2831689 h 2831690"/>
              <a:gd name="connsiteX2" fmla="*/ 873867 w 873867"/>
              <a:gd name="connsiteY2" fmla="*/ 2831690 h 2831690"/>
              <a:gd name="connsiteX3" fmla="*/ 864035 w 873867"/>
              <a:gd name="connsiteY3" fmla="*/ 0 h 2831690"/>
              <a:gd name="connsiteX0" fmla="*/ 1014075 w 1023907"/>
              <a:gd name="connsiteY0" fmla="*/ 0 h 2839191"/>
              <a:gd name="connsiteX1" fmla="*/ 0 w 1023907"/>
              <a:gd name="connsiteY1" fmla="*/ 2839191 h 2839191"/>
              <a:gd name="connsiteX2" fmla="*/ 1023907 w 1023907"/>
              <a:gd name="connsiteY2" fmla="*/ 2831690 h 2839191"/>
              <a:gd name="connsiteX3" fmla="*/ 1014075 w 1023907"/>
              <a:gd name="connsiteY3" fmla="*/ 0 h 2839191"/>
              <a:gd name="connsiteX0" fmla="*/ 1044083 w 1053915"/>
              <a:gd name="connsiteY0" fmla="*/ 0 h 2846693"/>
              <a:gd name="connsiteX1" fmla="*/ 0 w 1053915"/>
              <a:gd name="connsiteY1" fmla="*/ 2846693 h 2846693"/>
              <a:gd name="connsiteX2" fmla="*/ 1053915 w 1053915"/>
              <a:gd name="connsiteY2" fmla="*/ 2831690 h 2846693"/>
              <a:gd name="connsiteX3" fmla="*/ 1044083 w 1053915"/>
              <a:gd name="connsiteY3" fmla="*/ 0 h 2846693"/>
              <a:gd name="connsiteX0" fmla="*/ 1036060 w 1045892"/>
              <a:gd name="connsiteY0" fmla="*/ 0 h 2831690"/>
              <a:gd name="connsiteX1" fmla="*/ 0 w 1045892"/>
              <a:gd name="connsiteY1" fmla="*/ 2826635 h 2831690"/>
              <a:gd name="connsiteX2" fmla="*/ 1045892 w 1045892"/>
              <a:gd name="connsiteY2" fmla="*/ 2831690 h 2831690"/>
              <a:gd name="connsiteX3" fmla="*/ 1036060 w 1045892"/>
              <a:gd name="connsiteY3" fmla="*/ 0 h 2831690"/>
            </a:gdLst>
            <a:ahLst/>
            <a:cxnLst>
              <a:cxn ang="0">
                <a:pos x="connsiteX0" y="connsiteY0"/>
              </a:cxn>
              <a:cxn ang="0">
                <a:pos x="connsiteX1" y="connsiteY1"/>
              </a:cxn>
              <a:cxn ang="0">
                <a:pos x="connsiteX2" y="connsiteY2"/>
              </a:cxn>
              <a:cxn ang="0">
                <a:pos x="connsiteX3" y="connsiteY3"/>
              </a:cxn>
            </a:cxnLst>
            <a:rect l="l" t="t" r="r" b="b"/>
            <a:pathLst>
              <a:path w="1045892" h="2831690">
                <a:moveTo>
                  <a:pt x="1036060" y="0"/>
                </a:moveTo>
                <a:lnTo>
                  <a:pt x="0" y="2826635"/>
                </a:lnTo>
                <a:lnTo>
                  <a:pt x="1045892" y="2831690"/>
                </a:lnTo>
                <a:cubicBezTo>
                  <a:pt x="1042615" y="1887793"/>
                  <a:pt x="1039337" y="943897"/>
                  <a:pt x="10360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5">
            <a:extLst>
              <a:ext uri="{FF2B5EF4-FFF2-40B4-BE49-F238E27FC236}">
                <a16:creationId xmlns:a16="http://schemas.microsoft.com/office/drawing/2014/main" id="{EC9C1D06-B476-2A48-B1A6-5934458B97DB}"/>
              </a:ext>
            </a:extLst>
          </p:cNvPr>
          <p:cNvSpPr/>
          <p:nvPr userDrawn="1"/>
        </p:nvSpPr>
        <p:spPr>
          <a:xfrm>
            <a:off x="-7988" y="5496241"/>
            <a:ext cx="4673395" cy="1386349"/>
          </a:xfrm>
          <a:custGeom>
            <a:avLst/>
            <a:gdLst>
              <a:gd name="connsiteX0" fmla="*/ 0 w 5751871"/>
              <a:gd name="connsiteY0" fmla="*/ 0 h 1386349"/>
              <a:gd name="connsiteX1" fmla="*/ 5751871 w 5751871"/>
              <a:gd name="connsiteY1" fmla="*/ 1376516 h 1386349"/>
              <a:gd name="connsiteX2" fmla="*/ 0 w 5751871"/>
              <a:gd name="connsiteY2" fmla="*/ 1386349 h 1386349"/>
              <a:gd name="connsiteX3" fmla="*/ 0 w 5751871"/>
              <a:gd name="connsiteY3" fmla="*/ 0 h 1386349"/>
            </a:gdLst>
            <a:ahLst/>
            <a:cxnLst>
              <a:cxn ang="0">
                <a:pos x="connsiteX0" y="connsiteY0"/>
              </a:cxn>
              <a:cxn ang="0">
                <a:pos x="connsiteX1" y="connsiteY1"/>
              </a:cxn>
              <a:cxn ang="0">
                <a:pos x="connsiteX2" y="connsiteY2"/>
              </a:cxn>
              <a:cxn ang="0">
                <a:pos x="connsiteX3" y="connsiteY3"/>
              </a:cxn>
            </a:cxnLst>
            <a:rect l="l" t="t" r="r" b="b"/>
            <a:pathLst>
              <a:path w="5751871" h="1386349">
                <a:moveTo>
                  <a:pt x="0" y="0"/>
                </a:moveTo>
                <a:lnTo>
                  <a:pt x="5751871" y="1376516"/>
                </a:lnTo>
                <a:lnTo>
                  <a:pt x="0" y="1386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4">
            <a:extLst>
              <a:ext uri="{FF2B5EF4-FFF2-40B4-BE49-F238E27FC236}">
                <a16:creationId xmlns:a16="http://schemas.microsoft.com/office/drawing/2014/main" id="{9AC61ED4-0465-0A4B-9E64-24AD0D72EC68}"/>
              </a:ext>
            </a:extLst>
          </p:cNvPr>
          <p:cNvSpPr>
            <a:spLocks noGrp="1"/>
          </p:cNvSpPr>
          <p:nvPr>
            <p:ph type="sldNum" sz="quarter" idx="12"/>
          </p:nvPr>
        </p:nvSpPr>
        <p:spPr>
          <a:xfrm>
            <a:off x="9529069" y="6454775"/>
            <a:ext cx="335043" cy="174625"/>
          </a:xfrm>
          <a:prstGeom prst="rect">
            <a:avLst/>
          </a:prstGeom>
        </p:spPr>
        <p:txBody>
          <a:bodyPr lIns="0" tIns="0" rIns="0" bIns="0" anchor="b" anchorCtr="0"/>
          <a:lstStyle>
            <a:lvl1pPr>
              <a:defRPr lang="en-US" sz="800" smtClean="0">
                <a:solidFill>
                  <a:schemeClr val="bg1"/>
                </a:solidFill>
              </a:defRPr>
            </a:lvl1pPr>
          </a:lstStyle>
          <a:p>
            <a:fld id="{CB7FE98A-78B1-495F-8A5C-53E48422F91F}" type="slidenum">
              <a:rPr lang="en-US" smtClean="0"/>
              <a:pPr/>
              <a:t>‹#›</a:t>
            </a:fld>
            <a:endParaRPr lang="en-US"/>
          </a:p>
        </p:txBody>
      </p:sp>
      <p:sp>
        <p:nvSpPr>
          <p:cNvPr id="11" name="Title 1">
            <a:extLst>
              <a:ext uri="{FF2B5EF4-FFF2-40B4-BE49-F238E27FC236}">
                <a16:creationId xmlns:a16="http://schemas.microsoft.com/office/drawing/2014/main" id="{4D23FF1E-46E3-644A-8112-B2FA500550FC}"/>
              </a:ext>
            </a:extLst>
          </p:cNvPr>
          <p:cNvSpPr>
            <a:spLocks noGrp="1"/>
          </p:cNvSpPr>
          <p:nvPr>
            <p:ph type="title" hasCustomPrompt="1"/>
          </p:nvPr>
        </p:nvSpPr>
        <p:spPr>
          <a:xfrm>
            <a:off x="600644" y="2021370"/>
            <a:ext cx="7271959" cy="846522"/>
          </a:xfrm>
          <a:prstGeom prst="rect">
            <a:avLst/>
          </a:prstGeom>
        </p:spPr>
        <p:txBody>
          <a:bodyPr anchor="t" anchorCtr="0">
            <a:noAutofit/>
          </a:bodyPr>
          <a:lstStyle>
            <a:lvl1pPr>
              <a:lnSpc>
                <a:spcPct val="100000"/>
              </a:lnSpc>
              <a:defRPr sz="5600"/>
            </a:lvl1pPr>
          </a:lstStyle>
          <a:p>
            <a:r>
              <a:rPr lang="en-US"/>
              <a:t>Click to add section title</a:t>
            </a:r>
          </a:p>
        </p:txBody>
      </p:sp>
      <p:sp>
        <p:nvSpPr>
          <p:cNvPr id="8" name="Footer Placeholder 6">
            <a:extLst>
              <a:ext uri="{FF2B5EF4-FFF2-40B4-BE49-F238E27FC236}">
                <a16:creationId xmlns:a16="http://schemas.microsoft.com/office/drawing/2014/main" id="{8DA05516-AAD2-9341-86AF-E79E6AAAC95E}"/>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tx1"/>
                </a:solidFill>
              </a:defRPr>
            </a:lvl1pPr>
          </a:lstStyle>
          <a:p>
            <a:endParaRPr lang="en-US"/>
          </a:p>
        </p:txBody>
      </p:sp>
      <p:pic>
        <p:nvPicPr>
          <p:cNvPr id="9" name="Picture 8" descr="A picture containing text, clipart&#10;&#10;Description automatically generated">
            <a:extLst>
              <a:ext uri="{FF2B5EF4-FFF2-40B4-BE49-F238E27FC236}">
                <a16:creationId xmlns:a16="http://schemas.microsoft.com/office/drawing/2014/main" id="{6889E78B-DBAF-4A4E-B27F-605A4412A7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7229" y="6481064"/>
            <a:ext cx="647192" cy="148336"/>
          </a:xfrm>
          <a:prstGeom prst="rect">
            <a:avLst/>
          </a:prstGeom>
        </p:spPr>
      </p:pic>
    </p:spTree>
    <p:extLst>
      <p:ext uri="{BB962C8B-B14F-4D97-AF65-F5344CB8AC3E}">
        <p14:creationId xmlns:p14="http://schemas.microsoft.com/office/powerpoint/2010/main" val="53517552"/>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World Map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8DAB994-8CE7-4603-A60F-3622D4140ADF}"/>
              </a:ext>
            </a:extLst>
          </p:cNvPr>
          <p:cNvSpPr>
            <a:spLocks noGrp="1"/>
          </p:cNvSpPr>
          <p:nvPr>
            <p:ph type="title" hasCustomPrompt="1"/>
          </p:nvPr>
        </p:nvSpPr>
        <p:spPr>
          <a:xfrm>
            <a:off x="681041" y="640080"/>
            <a:ext cx="6903244" cy="457200"/>
          </a:xfrm>
          <a:prstGeom prst="rect">
            <a:avLst/>
          </a:prstGeom>
        </p:spPr>
        <p:txBody>
          <a:bodyPr wrap="square" lIns="0" tIns="0" rIns="0" bIns="0">
            <a:noAutofit/>
          </a:bodyPr>
          <a:lstStyle>
            <a:lvl1pPr algn="l" defTabSz="605120" rtl="0" eaLnBrk="1" latinLnBrk="0" hangingPunct="1">
              <a:lnSpc>
                <a:spcPct val="100000"/>
              </a:lnSpc>
              <a:spcBef>
                <a:spcPct val="0"/>
              </a:spcBef>
              <a:buNone/>
              <a:defRPr lang="en-US" sz="2800" kern="2400" spc="-47" baseline="0" dirty="0">
                <a:solidFill>
                  <a:schemeClr val="bg1"/>
                </a:solidFill>
                <a:latin typeface="+mj-lt"/>
                <a:ea typeface="+mj-ea"/>
                <a:cs typeface="+mj-cs"/>
              </a:defRPr>
            </a:lvl1pPr>
          </a:lstStyle>
          <a:p>
            <a:r>
              <a:rPr lang="en-US"/>
              <a:t>Click to Add Title</a:t>
            </a:r>
            <a:endParaRPr lang="en-US" sz="1191" spc="0"/>
          </a:p>
        </p:txBody>
      </p:sp>
      <p:sp>
        <p:nvSpPr>
          <p:cNvPr id="2" name="Text Placeholder 3">
            <a:extLst>
              <a:ext uri="{FF2B5EF4-FFF2-40B4-BE49-F238E27FC236}">
                <a16:creationId xmlns:a16="http://schemas.microsoft.com/office/drawing/2014/main" id="{0556608B-727C-71C5-EC23-D4E3DDF7125A}"/>
              </a:ext>
            </a:extLst>
          </p:cNvPr>
          <p:cNvSpPr>
            <a:spLocks noGrp="1"/>
          </p:cNvSpPr>
          <p:nvPr>
            <p:ph type="body" sz="quarter" idx="13" hasCustomPrompt="1"/>
          </p:nvPr>
        </p:nvSpPr>
        <p:spPr>
          <a:xfrm>
            <a:off x="681038" y="1197864"/>
            <a:ext cx="8543925" cy="244411"/>
          </a:xfrm>
          <a:prstGeom prst="rect">
            <a:avLst/>
          </a:prstGeom>
        </p:spPr>
        <p:txBody>
          <a:bodyPr wrap="square" lIns="0" tIns="0" rIns="0" bIns="0">
            <a:spAutoFit/>
          </a:bodyPr>
          <a:lstStyle>
            <a:lvl1pPr>
              <a:defRPr lang="en-US" sz="1600" dirty="0">
                <a:solidFill>
                  <a:schemeClr val="bg2"/>
                </a:solidFill>
              </a:defRPr>
            </a:lvl1pPr>
          </a:lstStyle>
          <a:p>
            <a:r>
              <a:rPr lang="en-US" err="1"/>
              <a:t>Subheader</a:t>
            </a:r>
            <a:endParaRPr lang="en-US"/>
          </a:p>
        </p:txBody>
      </p:sp>
      <p:sp>
        <p:nvSpPr>
          <p:cNvPr id="4" name="Slide Number Placeholder 2">
            <a:extLst>
              <a:ext uri="{FF2B5EF4-FFF2-40B4-BE49-F238E27FC236}">
                <a16:creationId xmlns:a16="http://schemas.microsoft.com/office/drawing/2014/main" id="{28E4B86F-BA6F-A0C3-9848-75A3886C43E0}"/>
              </a:ext>
            </a:extLst>
          </p:cNvPr>
          <p:cNvSpPr>
            <a:spLocks noGrp="1"/>
          </p:cNvSpPr>
          <p:nvPr>
            <p:ph type="sldNum" sz="quarter" idx="15"/>
          </p:nvPr>
        </p:nvSpPr>
        <p:spPr>
          <a:xfrm>
            <a:off x="9629409" y="6547937"/>
            <a:ext cx="195126" cy="81470"/>
          </a:xfrm>
        </p:spPr>
        <p:txBody>
          <a:bodyPr/>
          <a:lstStyle>
            <a:lvl1pPr>
              <a:defRPr>
                <a:solidFill>
                  <a:schemeClr val="bg1"/>
                </a:solidFill>
              </a:defRPr>
            </a:lvl1pPr>
          </a:lstStyle>
          <a:p>
            <a:fld id="{CB7FE98A-78B1-495F-8A5C-53E48422F91F}" type="slidenum">
              <a:rPr lang="en-US" smtClean="0"/>
              <a:pPr/>
              <a:t>‹#›</a:t>
            </a:fld>
            <a:endParaRPr lang="en-US"/>
          </a:p>
        </p:txBody>
      </p:sp>
      <p:grpSp>
        <p:nvGrpSpPr>
          <p:cNvPr id="3" name="Group 2">
            <a:extLst>
              <a:ext uri="{FF2B5EF4-FFF2-40B4-BE49-F238E27FC236}">
                <a16:creationId xmlns:a16="http://schemas.microsoft.com/office/drawing/2014/main" id="{149F2A11-DD68-094D-1EC0-9B7F87A233E7}"/>
              </a:ext>
            </a:extLst>
          </p:cNvPr>
          <p:cNvGrpSpPr/>
          <p:nvPr userDrawn="1"/>
        </p:nvGrpSpPr>
        <p:grpSpPr>
          <a:xfrm>
            <a:off x="8879427" y="6485384"/>
            <a:ext cx="590401" cy="136801"/>
            <a:chOff x="8150978" y="6480327"/>
            <a:chExt cx="590401" cy="136801"/>
          </a:xfrm>
        </p:grpSpPr>
        <p:sp>
          <p:nvSpPr>
            <p:cNvPr id="12" name="Freeform: Shape 11">
              <a:extLst>
                <a:ext uri="{FF2B5EF4-FFF2-40B4-BE49-F238E27FC236}">
                  <a16:creationId xmlns:a16="http://schemas.microsoft.com/office/drawing/2014/main" id="{06AD153B-3F40-464C-F28A-5C295EF25249}"/>
                </a:ext>
              </a:extLst>
            </p:cNvPr>
            <p:cNvSpPr/>
            <p:nvPr/>
          </p:nvSpPr>
          <p:spPr>
            <a:xfrm>
              <a:off x="8150978" y="6485969"/>
              <a:ext cx="115325" cy="128298"/>
            </a:xfrm>
            <a:custGeom>
              <a:avLst/>
              <a:gdLst>
                <a:gd name="connsiteX0" fmla="*/ 0 w 125476"/>
                <a:gd name="connsiteY0" fmla="*/ 139837 h 139836"/>
                <a:gd name="connsiteX1" fmla="*/ 0 w 125476"/>
                <a:gd name="connsiteY1" fmla="*/ 0 h 139836"/>
                <a:gd name="connsiteX2" fmla="*/ 27788 w 125476"/>
                <a:gd name="connsiteY2" fmla="*/ 0 h 139836"/>
                <a:gd name="connsiteX3" fmla="*/ 27788 w 125476"/>
                <a:gd name="connsiteY3" fmla="*/ 60337 h 139836"/>
                <a:gd name="connsiteX4" fmla="*/ 84430 w 125476"/>
                <a:gd name="connsiteY4" fmla="*/ 0 h 139836"/>
                <a:gd name="connsiteX5" fmla="*/ 119024 w 125476"/>
                <a:gd name="connsiteY5" fmla="*/ 0 h 139836"/>
                <a:gd name="connsiteX6" fmla="*/ 54102 w 125476"/>
                <a:gd name="connsiteY6" fmla="*/ 66589 h 139836"/>
                <a:gd name="connsiteX7" fmla="*/ 125476 w 125476"/>
                <a:gd name="connsiteY7" fmla="*/ 139837 h 139836"/>
                <a:gd name="connsiteX8" fmla="*/ 87782 w 125476"/>
                <a:gd name="connsiteY8" fmla="*/ 139837 h 139836"/>
                <a:gd name="connsiteX9" fmla="*/ 27838 w 125476"/>
                <a:gd name="connsiteY9" fmla="*/ 76145 h 139836"/>
                <a:gd name="connsiteX10" fmla="*/ 27838 w 125476"/>
                <a:gd name="connsiteY10" fmla="*/ 139837 h 139836"/>
                <a:gd name="connsiteX11" fmla="*/ 0 w 125476"/>
                <a:gd name="connsiteY11"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476" h="139836">
                  <a:moveTo>
                    <a:pt x="0" y="139837"/>
                  </a:moveTo>
                  <a:lnTo>
                    <a:pt x="0" y="0"/>
                  </a:lnTo>
                  <a:lnTo>
                    <a:pt x="27788" y="0"/>
                  </a:lnTo>
                  <a:lnTo>
                    <a:pt x="27788" y="60337"/>
                  </a:lnTo>
                  <a:lnTo>
                    <a:pt x="84430" y="0"/>
                  </a:lnTo>
                  <a:lnTo>
                    <a:pt x="119024" y="0"/>
                  </a:lnTo>
                  <a:lnTo>
                    <a:pt x="54102" y="66589"/>
                  </a:lnTo>
                  <a:lnTo>
                    <a:pt x="125476" y="139837"/>
                  </a:lnTo>
                  <a:lnTo>
                    <a:pt x="87782" y="139837"/>
                  </a:lnTo>
                  <a:lnTo>
                    <a:pt x="27838" y="76145"/>
                  </a:lnTo>
                  <a:lnTo>
                    <a:pt x="27838"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A61EDBE-3C14-307F-7595-F163F93C2F2F}"/>
                </a:ext>
              </a:extLst>
            </p:cNvPr>
            <p:cNvSpPr/>
            <p:nvPr/>
          </p:nvSpPr>
          <p:spPr>
            <a:xfrm>
              <a:off x="8552096"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16F5F43-4483-CAC8-5660-A8BA6C29F462}"/>
                </a:ext>
              </a:extLst>
            </p:cNvPr>
            <p:cNvSpPr/>
            <p:nvPr/>
          </p:nvSpPr>
          <p:spPr>
            <a:xfrm>
              <a:off x="8657383" y="6485969"/>
              <a:ext cx="83996" cy="128298"/>
            </a:xfrm>
            <a:custGeom>
              <a:avLst/>
              <a:gdLst>
                <a:gd name="connsiteX0" fmla="*/ 0 w 91389"/>
                <a:gd name="connsiteY0" fmla="*/ 139837 h 139836"/>
                <a:gd name="connsiteX1" fmla="*/ 0 w 91389"/>
                <a:gd name="connsiteY1" fmla="*/ 0 h 139836"/>
                <a:gd name="connsiteX2" fmla="*/ 28143 w 91389"/>
                <a:gd name="connsiteY2" fmla="*/ 0 h 139836"/>
                <a:gd name="connsiteX3" fmla="*/ 28143 w 91389"/>
                <a:gd name="connsiteY3" fmla="*/ 116861 h 139836"/>
                <a:gd name="connsiteX4" fmla="*/ 91389 w 91389"/>
                <a:gd name="connsiteY4" fmla="*/ 116861 h 139836"/>
                <a:gd name="connsiteX5" fmla="*/ 91389 w 91389"/>
                <a:gd name="connsiteY5" fmla="*/ 139837 h 139836"/>
                <a:gd name="connsiteX6" fmla="*/ 0 w 91389"/>
                <a:gd name="connsiteY6" fmla="*/ 139837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9" h="139836">
                  <a:moveTo>
                    <a:pt x="0" y="139837"/>
                  </a:moveTo>
                  <a:lnTo>
                    <a:pt x="0" y="0"/>
                  </a:lnTo>
                  <a:lnTo>
                    <a:pt x="28143" y="0"/>
                  </a:lnTo>
                  <a:lnTo>
                    <a:pt x="28143" y="116861"/>
                  </a:lnTo>
                  <a:lnTo>
                    <a:pt x="91389" y="116861"/>
                  </a:lnTo>
                  <a:lnTo>
                    <a:pt x="91389" y="139837"/>
                  </a:lnTo>
                  <a:lnTo>
                    <a:pt x="0" y="139837"/>
                  </a:lnTo>
                  <a:close/>
                </a:path>
              </a:pathLst>
            </a:custGeom>
            <a:solidFill>
              <a:srgbClr val="FFFFFF"/>
            </a:solidFill>
            <a:ln w="5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5807161-3317-0F45-BE26-BB06FD8C14A8}"/>
                </a:ext>
              </a:extLst>
            </p:cNvPr>
            <p:cNvSpPr/>
            <p:nvPr/>
          </p:nvSpPr>
          <p:spPr>
            <a:xfrm>
              <a:off x="8282692" y="6485969"/>
              <a:ext cx="102392" cy="128344"/>
            </a:xfrm>
            <a:custGeom>
              <a:avLst/>
              <a:gdLst>
                <a:gd name="connsiteX0" fmla="*/ 0 w 111404"/>
                <a:gd name="connsiteY0" fmla="*/ 139837 h 139887"/>
                <a:gd name="connsiteX1" fmla="*/ 0 w 111404"/>
                <a:gd name="connsiteY1" fmla="*/ 0 h 139887"/>
                <a:gd name="connsiteX2" fmla="*/ 45974 w 111404"/>
                <a:gd name="connsiteY2" fmla="*/ 0 h 139887"/>
                <a:gd name="connsiteX3" fmla="*/ 73558 w 111404"/>
                <a:gd name="connsiteY3" fmla="*/ 5541 h 139887"/>
                <a:gd name="connsiteX4" fmla="*/ 91389 w 111404"/>
                <a:gd name="connsiteY4" fmla="*/ 21197 h 139887"/>
                <a:gd name="connsiteX5" fmla="*/ 97638 w 111404"/>
                <a:gd name="connsiteY5" fmla="*/ 45291 h 139887"/>
                <a:gd name="connsiteX6" fmla="*/ 91186 w 111404"/>
                <a:gd name="connsiteY6" fmla="*/ 67860 h 139887"/>
                <a:gd name="connsiteX7" fmla="*/ 74625 w 111404"/>
                <a:gd name="connsiteY7" fmla="*/ 83211 h 139887"/>
                <a:gd name="connsiteX8" fmla="*/ 111404 w 111404"/>
                <a:gd name="connsiteY8" fmla="*/ 139888 h 139887"/>
                <a:gd name="connsiteX9" fmla="*/ 79959 w 111404"/>
                <a:gd name="connsiteY9" fmla="*/ 139888 h 139887"/>
                <a:gd name="connsiteX10" fmla="*/ 50546 w 111404"/>
                <a:gd name="connsiteY10" fmla="*/ 90226 h 139887"/>
                <a:gd name="connsiteX11" fmla="*/ 26619 w 111404"/>
                <a:gd name="connsiteY11" fmla="*/ 90226 h 139887"/>
                <a:gd name="connsiteX12" fmla="*/ 26619 w 111404"/>
                <a:gd name="connsiteY12" fmla="*/ 139888 h 139887"/>
                <a:gd name="connsiteX13" fmla="*/ 0 w 111404"/>
                <a:gd name="connsiteY13" fmla="*/ 139837 h 139887"/>
                <a:gd name="connsiteX14" fmla="*/ 42266 w 111404"/>
                <a:gd name="connsiteY14" fmla="*/ 21146 h 139887"/>
                <a:gd name="connsiteX15" fmla="*/ 26619 w 111404"/>
                <a:gd name="connsiteY15" fmla="*/ 21146 h 139887"/>
                <a:gd name="connsiteX16" fmla="*/ 26619 w 111404"/>
                <a:gd name="connsiteY16" fmla="*/ 68978 h 139887"/>
                <a:gd name="connsiteX17" fmla="*/ 41351 w 111404"/>
                <a:gd name="connsiteY17" fmla="*/ 68978 h 139887"/>
                <a:gd name="connsiteX18" fmla="*/ 70206 w 111404"/>
                <a:gd name="connsiteY18" fmla="*/ 45037 h 139887"/>
                <a:gd name="connsiteX19" fmla="*/ 42266 w 111404"/>
                <a:gd name="connsiteY19" fmla="*/ 21146 h 1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404" h="139887">
                  <a:moveTo>
                    <a:pt x="0" y="139837"/>
                  </a:moveTo>
                  <a:lnTo>
                    <a:pt x="0" y="0"/>
                  </a:lnTo>
                  <a:lnTo>
                    <a:pt x="45974" y="0"/>
                  </a:lnTo>
                  <a:cubicBezTo>
                    <a:pt x="56642" y="0"/>
                    <a:pt x="65837" y="1830"/>
                    <a:pt x="73558" y="5541"/>
                  </a:cubicBezTo>
                  <a:cubicBezTo>
                    <a:pt x="81280" y="9200"/>
                    <a:pt x="87224" y="14436"/>
                    <a:pt x="91389" y="21197"/>
                  </a:cubicBezTo>
                  <a:cubicBezTo>
                    <a:pt x="95555" y="27957"/>
                    <a:pt x="97638" y="35989"/>
                    <a:pt x="97638" y="45291"/>
                  </a:cubicBezTo>
                  <a:cubicBezTo>
                    <a:pt x="97638" y="53881"/>
                    <a:pt x="95504" y="61404"/>
                    <a:pt x="91186" y="67860"/>
                  </a:cubicBezTo>
                  <a:cubicBezTo>
                    <a:pt x="86970" y="74214"/>
                    <a:pt x="81280" y="79500"/>
                    <a:pt x="74625" y="83211"/>
                  </a:cubicBezTo>
                  <a:lnTo>
                    <a:pt x="111404" y="139888"/>
                  </a:lnTo>
                  <a:lnTo>
                    <a:pt x="79959" y="139888"/>
                  </a:lnTo>
                  <a:lnTo>
                    <a:pt x="50546" y="90226"/>
                  </a:lnTo>
                  <a:lnTo>
                    <a:pt x="26619" y="90226"/>
                  </a:lnTo>
                  <a:lnTo>
                    <a:pt x="26619" y="139888"/>
                  </a:lnTo>
                  <a:lnTo>
                    <a:pt x="0" y="139837"/>
                  </a:lnTo>
                  <a:close/>
                  <a:moveTo>
                    <a:pt x="42266" y="21146"/>
                  </a:moveTo>
                  <a:lnTo>
                    <a:pt x="26619" y="21146"/>
                  </a:lnTo>
                  <a:lnTo>
                    <a:pt x="26619" y="68978"/>
                  </a:lnTo>
                  <a:lnTo>
                    <a:pt x="41351" y="68978"/>
                  </a:lnTo>
                  <a:cubicBezTo>
                    <a:pt x="60604" y="68978"/>
                    <a:pt x="70206" y="60998"/>
                    <a:pt x="70206" y="45037"/>
                  </a:cubicBezTo>
                  <a:cubicBezTo>
                    <a:pt x="70256" y="29126"/>
                    <a:pt x="60909" y="21146"/>
                    <a:pt x="42266" y="21146"/>
                  </a:cubicBezTo>
                  <a:close/>
                </a:path>
              </a:pathLst>
            </a:custGeom>
            <a:solidFill>
              <a:srgbClr val="FFFFFF"/>
            </a:solidFill>
            <a:ln w="5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64A9CC3-3671-7270-69CB-5FFBC22E0768}"/>
                </a:ext>
              </a:extLst>
            </p:cNvPr>
            <p:cNvSpPr/>
            <p:nvPr/>
          </p:nvSpPr>
          <p:spPr>
            <a:xfrm>
              <a:off x="8395449" y="6480327"/>
              <a:ext cx="103512" cy="47474"/>
            </a:xfrm>
            <a:custGeom>
              <a:avLst/>
              <a:gdLst>
                <a:gd name="connsiteX0" fmla="*/ 0 w 112623"/>
                <a:gd name="connsiteY0" fmla="*/ 51745 h 51744"/>
                <a:gd name="connsiteX1" fmla="*/ 112624 w 112623"/>
                <a:gd name="connsiteY1" fmla="*/ 12655 h 51744"/>
                <a:gd name="connsiteX2" fmla="*/ 47600 w 112623"/>
                <a:gd name="connsiteY2" fmla="*/ 3709 h 51744"/>
                <a:gd name="connsiteX3" fmla="*/ 0 w 112623"/>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12623" h="51744">
                  <a:moveTo>
                    <a:pt x="0" y="51745"/>
                  </a:moveTo>
                  <a:lnTo>
                    <a:pt x="112624" y="12655"/>
                  </a:lnTo>
                  <a:cubicBezTo>
                    <a:pt x="112624" y="12655"/>
                    <a:pt x="85446" y="-8287"/>
                    <a:pt x="47600" y="3709"/>
                  </a:cubicBezTo>
                  <a:cubicBezTo>
                    <a:pt x="47600" y="3709"/>
                    <a:pt x="12548" y="13418"/>
                    <a:pt x="0" y="51745"/>
                  </a:cubicBezTo>
                  <a:close/>
                </a:path>
              </a:pathLst>
            </a:custGeom>
            <a:solidFill>
              <a:srgbClr val="44AF49"/>
            </a:solidFill>
            <a:ln w="5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5F769EF-D118-F76C-5109-A8B4374E4AD7}"/>
                </a:ext>
              </a:extLst>
            </p:cNvPr>
            <p:cNvSpPr/>
            <p:nvPr/>
          </p:nvSpPr>
          <p:spPr>
            <a:xfrm>
              <a:off x="8392186" y="6543053"/>
              <a:ext cx="83944" cy="74075"/>
            </a:xfrm>
            <a:custGeom>
              <a:avLst/>
              <a:gdLst>
                <a:gd name="connsiteX0" fmla="*/ 248 w 91332"/>
                <a:gd name="connsiteY0" fmla="*/ 0 h 80737"/>
                <a:gd name="connsiteX1" fmla="*/ 91333 w 91332"/>
                <a:gd name="connsiteY1" fmla="*/ 78839 h 80737"/>
                <a:gd name="connsiteX2" fmla="*/ 23159 w 91332"/>
                <a:gd name="connsiteY2" fmla="*/ 60235 h 80737"/>
                <a:gd name="connsiteX3" fmla="*/ 248 w 91332"/>
                <a:gd name="connsiteY3" fmla="*/ 0 h 80737"/>
              </a:gdLst>
              <a:ahLst/>
              <a:cxnLst>
                <a:cxn ang="0">
                  <a:pos x="connsiteX0" y="connsiteY0"/>
                </a:cxn>
                <a:cxn ang="0">
                  <a:pos x="connsiteX1" y="connsiteY1"/>
                </a:cxn>
                <a:cxn ang="0">
                  <a:pos x="connsiteX2" y="connsiteY2"/>
                </a:cxn>
                <a:cxn ang="0">
                  <a:pos x="connsiteX3" y="connsiteY3"/>
                </a:cxn>
              </a:cxnLst>
              <a:rect l="l" t="t" r="r" b="b"/>
              <a:pathLst>
                <a:path w="91332" h="80737">
                  <a:moveTo>
                    <a:pt x="248" y="0"/>
                  </a:moveTo>
                  <a:lnTo>
                    <a:pt x="91333" y="78839"/>
                  </a:lnTo>
                  <a:cubicBezTo>
                    <a:pt x="91333" y="78839"/>
                    <a:pt x="53588" y="89514"/>
                    <a:pt x="23159" y="60235"/>
                  </a:cubicBezTo>
                  <a:cubicBezTo>
                    <a:pt x="23210" y="60235"/>
                    <a:pt x="-2800" y="38428"/>
                    <a:pt x="248" y="0"/>
                  </a:cubicBezTo>
                  <a:close/>
                </a:path>
              </a:pathLst>
            </a:custGeom>
            <a:solidFill>
              <a:srgbClr val="FFFFFF"/>
            </a:solidFill>
            <a:ln w="5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CB17FAB-716B-FB5A-279B-3F340B5DAC91}"/>
                </a:ext>
              </a:extLst>
            </p:cNvPr>
            <p:cNvSpPr/>
            <p:nvPr/>
          </p:nvSpPr>
          <p:spPr>
            <a:xfrm>
              <a:off x="8488691" y="6501079"/>
              <a:ext cx="40444" cy="110109"/>
            </a:xfrm>
            <a:custGeom>
              <a:avLst/>
              <a:gdLst>
                <a:gd name="connsiteX0" fmla="*/ 23012 w 44004"/>
                <a:gd name="connsiteY0" fmla="*/ 0 h 120012"/>
                <a:gd name="connsiteX1" fmla="*/ 0 w 44004"/>
                <a:gd name="connsiteY1" fmla="*/ 120013 h 120012"/>
                <a:gd name="connsiteX2" fmla="*/ 42164 w 44004"/>
                <a:gd name="connsiteY2" fmla="*/ 68622 h 120012"/>
                <a:gd name="connsiteX3" fmla="*/ 23012 w 44004"/>
                <a:gd name="connsiteY3" fmla="*/ 0 h 120012"/>
              </a:gdLst>
              <a:ahLst/>
              <a:cxnLst>
                <a:cxn ang="0">
                  <a:pos x="connsiteX0" y="connsiteY0"/>
                </a:cxn>
                <a:cxn ang="0">
                  <a:pos x="connsiteX1" y="connsiteY1"/>
                </a:cxn>
                <a:cxn ang="0">
                  <a:pos x="connsiteX2" y="connsiteY2"/>
                </a:cxn>
                <a:cxn ang="0">
                  <a:pos x="connsiteX3" y="connsiteY3"/>
                </a:cxn>
              </a:cxnLst>
              <a:rect l="l" t="t" r="r" b="b"/>
              <a:pathLst>
                <a:path w="44004" h="120012">
                  <a:moveTo>
                    <a:pt x="23012" y="0"/>
                  </a:moveTo>
                  <a:lnTo>
                    <a:pt x="0" y="120013"/>
                  </a:lnTo>
                  <a:cubicBezTo>
                    <a:pt x="0" y="120013"/>
                    <a:pt x="33122" y="107356"/>
                    <a:pt x="42164" y="68622"/>
                  </a:cubicBezTo>
                  <a:cubicBezTo>
                    <a:pt x="42164" y="68622"/>
                    <a:pt x="52781" y="31210"/>
                    <a:pt x="23012" y="0"/>
                  </a:cubicBezTo>
                  <a:close/>
                </a:path>
              </a:pathLst>
            </a:custGeom>
            <a:solidFill>
              <a:srgbClr val="FFFFFF"/>
            </a:solidFill>
            <a:ln w="504" cap="flat">
              <a:noFill/>
              <a:prstDash val="solid"/>
              <a:miter/>
            </a:ln>
          </p:spPr>
          <p:txBody>
            <a:bodyPr rtlCol="0" anchor="ctr"/>
            <a:lstStyle/>
            <a:p>
              <a:endParaRPr lang="en-US"/>
            </a:p>
          </p:txBody>
        </p:sp>
      </p:grpSp>
      <p:pic>
        <p:nvPicPr>
          <p:cNvPr id="194" name="Graphic 193">
            <a:extLst>
              <a:ext uri="{FF2B5EF4-FFF2-40B4-BE49-F238E27FC236}">
                <a16:creationId xmlns:a16="http://schemas.microsoft.com/office/drawing/2014/main" id="{06003557-6102-F7CC-F6E2-D6CA7E036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8765" y="1566178"/>
            <a:ext cx="8563500" cy="3898624"/>
          </a:xfrm>
          <a:prstGeom prst="rect">
            <a:avLst/>
          </a:prstGeom>
        </p:spPr>
      </p:pic>
    </p:spTree>
    <p:extLst>
      <p:ext uri="{BB962C8B-B14F-4D97-AF65-F5344CB8AC3E}">
        <p14:creationId xmlns:p14="http://schemas.microsoft.com/office/powerpoint/2010/main" val="305446090"/>
      </p:ext>
    </p:extLst>
  </p:cSld>
  <p:clrMapOvr>
    <a:masterClrMapping/>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oiler Pla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80" y="1229606"/>
            <a:ext cx="4021907" cy="203774"/>
          </a:xfrm>
          <a:prstGeom prst="rect">
            <a:avLst/>
          </a:prstGeom>
          <a:noFill/>
        </p:spPr>
        <p:txBody>
          <a:bodyPr wrap="square" lIns="0" tIns="0" rIns="0" bIns="0" rtlCol="0">
            <a:spAutoFit/>
          </a:bodyPr>
          <a:lstStyle/>
          <a:p>
            <a:pPr algn="l"/>
            <a:r>
              <a:rPr lang="en-US" sz="1324" noProof="0">
                <a:solidFill>
                  <a:schemeClr val="tx1"/>
                </a:solidFill>
              </a:rPr>
              <a:t>For more information, please contact:</a:t>
            </a:r>
          </a:p>
        </p:txBody>
      </p:sp>
      <p:sp>
        <p:nvSpPr>
          <p:cNvPr id="9" name="Text Placeholder 7">
            <a:extLst>
              <a:ext uri="{FF2B5EF4-FFF2-40B4-BE49-F238E27FC236}">
                <a16:creationId xmlns:a16="http://schemas.microsoft.com/office/drawing/2014/main" id="{2DCCA27E-3EF6-5E4A-BEBA-093583A538FE}"/>
              </a:ext>
            </a:extLst>
          </p:cNvPr>
          <p:cNvSpPr>
            <a:spLocks noGrp="1"/>
          </p:cNvSpPr>
          <p:nvPr>
            <p:ph type="body" sz="quarter" idx="10"/>
          </p:nvPr>
        </p:nvSpPr>
        <p:spPr>
          <a:xfrm>
            <a:off x="681038" y="1844683"/>
            <a:ext cx="4086225" cy="2994793"/>
          </a:xfrm>
          <a:prstGeom prst="rect">
            <a:avLst/>
          </a:prstGeom>
        </p:spPr>
        <p:txBody>
          <a:bodyPr/>
          <a:lstStyle>
            <a:lvl1pPr>
              <a:lnSpc>
                <a:spcPct val="100000"/>
              </a:lnSpc>
              <a:defRPr sz="728"/>
            </a:lvl1pPr>
            <a:lvl2pPr>
              <a:lnSpc>
                <a:spcPct val="100000"/>
              </a:lnSpc>
              <a:defRPr sz="728"/>
            </a:lvl2pPr>
            <a:lvl3pPr>
              <a:lnSpc>
                <a:spcPct val="100000"/>
              </a:lnSpc>
              <a:defRPr sz="728"/>
            </a:lvl3pPr>
            <a:lvl4pPr>
              <a:lnSpc>
                <a:spcPct val="100000"/>
              </a:lnSpc>
              <a:defRPr sz="728"/>
            </a:lvl4pPr>
            <a:lvl5pPr>
              <a:lnSpc>
                <a:spcPct val="100000"/>
              </a:lnSpc>
              <a:defRPr sz="72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1ABC86-D8FB-2E36-CC99-302509F78B6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73857" y="466516"/>
            <a:ext cx="1964634" cy="771132"/>
          </a:xfrm>
          <a:prstGeom prst="rect">
            <a:avLst/>
          </a:prstGeom>
        </p:spPr>
      </p:pic>
      <p:sp>
        <p:nvSpPr>
          <p:cNvPr id="10" name="TextBox 9">
            <a:extLst>
              <a:ext uri="{FF2B5EF4-FFF2-40B4-BE49-F238E27FC236}">
                <a16:creationId xmlns:a16="http://schemas.microsoft.com/office/drawing/2014/main" id="{EBFB5600-ACA9-37E1-6A2E-B51F32C68F2C}"/>
              </a:ext>
            </a:extLst>
          </p:cNvPr>
          <p:cNvSpPr txBox="1"/>
          <p:nvPr userDrawn="1"/>
        </p:nvSpPr>
        <p:spPr>
          <a:xfrm>
            <a:off x="699009" y="5718584"/>
            <a:ext cx="8524366" cy="942566"/>
          </a:xfrm>
          <a:prstGeom prst="rect">
            <a:avLst/>
          </a:prstGeom>
          <a:noFill/>
        </p:spPr>
        <p:txBody>
          <a:bodyPr wrap="square" lIns="0" tIns="0" rIns="0" bIns="0" rtlCol="0">
            <a:spAutoFit/>
          </a:bodyPr>
          <a:lstStyle/>
          <a:p>
            <a:pPr marL="0" marR="0" lvl="0" indent="0" algn="l" defTabSz="685754" rtl="0" eaLnBrk="1" fontAlgn="auto" latinLnBrk="0" hangingPunct="1">
              <a:lnSpc>
                <a:spcPct val="100000"/>
              </a:lnSpc>
              <a:spcBef>
                <a:spcPts val="450"/>
              </a:spcBef>
              <a:spcAft>
                <a:spcPts val="0"/>
              </a:spcAft>
              <a:buClrTx/>
              <a:buSzTx/>
              <a:buFontTx/>
              <a:buNone/>
              <a:tabLst/>
              <a:defRPr/>
            </a:pPr>
            <a:r>
              <a:rPr lang="en-US" sz="675" b="1" kern="7500" spc="60" baseline="0" noProof="0">
                <a:solidFill>
                  <a:schemeClr val="accent1"/>
                </a:solidFill>
                <a:latin typeface="+mn-lt"/>
                <a:ea typeface="+mn-ea"/>
                <a:cs typeface="+mn-cs"/>
              </a:rPr>
              <a:t>About Kroll</a:t>
            </a:r>
          </a:p>
          <a:p>
            <a:pPr marL="0" marR="0" lvl="0" indent="0" algn="just" defTabSz="685754" rtl="0" eaLnBrk="1" fontAlgn="auto" latinLnBrk="0" hangingPunct="1">
              <a:lnSpc>
                <a:spcPct val="100000"/>
              </a:lnSpc>
              <a:spcBef>
                <a:spcPts val="450"/>
              </a:spcBef>
              <a:spcAft>
                <a:spcPts val="450"/>
              </a:spcAft>
              <a:buClrTx/>
              <a:buSzTx/>
              <a:buFontTx/>
              <a:buNone/>
              <a:tabLst/>
              <a:defRPr/>
            </a:pPr>
            <a:r>
              <a:rPr lang="en-US" sz="600" kern="1200">
                <a:solidFill>
                  <a:schemeClr val="tx1"/>
                </a:solidFill>
                <a:effectLst/>
                <a:latin typeface="+mn-lt"/>
                <a:ea typeface="+mn-ea"/>
                <a:cs typeface="+mn-cs"/>
              </a:rPr>
              <a:t>As the leading independent provider of financial and risk advisory solutions, Kroll leverages our unique insights, data and technology to help clients stay ahead of complex demands. Kroll’s global team continues the firm’s nearly 100-year history of trusted expertise spanning risk, governance, transactions and valuation. Our advanced solutions and intelligence provide clients the foresight they need to create an enduring competitive advantage. At Kroll, our values define who we are and how we partner with clients and communities. Learn more at </a:t>
            </a:r>
            <a:r>
              <a:rPr lang="en-US" sz="600" kern="1200">
                <a:solidFill>
                  <a:schemeClr val="tx1"/>
                </a:solidFill>
                <a:effectLst/>
                <a:latin typeface="+mn-lt"/>
                <a:ea typeface="+mn-ea"/>
                <a:cs typeface="+mn-cs"/>
                <a:hlinkClick r:id="rId3"/>
              </a:rPr>
              <a:t>www.kroll.com</a:t>
            </a:r>
            <a:r>
              <a:rPr lang="en-US" sz="600" kern="1200">
                <a:solidFill>
                  <a:schemeClr val="tx1"/>
                </a:solidFill>
                <a:effectLst/>
                <a:latin typeface="+mn-lt"/>
                <a:ea typeface="+mn-ea"/>
                <a:cs typeface="+mn-cs"/>
              </a:rPr>
              <a:t>.</a:t>
            </a:r>
          </a:p>
          <a:p>
            <a:pPr marL="0" marR="0" lvl="0" indent="0" algn="just" defTabSz="685754" rtl="0" eaLnBrk="1" fontAlgn="auto" latinLnBrk="0" hangingPunct="1">
              <a:lnSpc>
                <a:spcPct val="100000"/>
              </a:lnSpc>
              <a:spcBef>
                <a:spcPts val="0"/>
              </a:spcBef>
              <a:spcAft>
                <a:spcPts val="450"/>
              </a:spcAft>
              <a:buClrTx/>
              <a:buSzTx/>
              <a:buFontTx/>
              <a:buNone/>
              <a:tabLst/>
              <a:defRPr/>
            </a:pPr>
            <a:r>
              <a:rPr lang="en-US" sz="600" i="1" kern="1200" noProof="0">
                <a:solidFill>
                  <a:schemeClr val="tx1"/>
                </a:solidFill>
                <a:effectLst/>
                <a:latin typeface="+mn-lt"/>
                <a:ea typeface="+mn-ea"/>
                <a:cs typeface="+mn-cs"/>
              </a:rPr>
              <a:t>M&amp;A advisory, capital raising and secondary market advisory services in the United States are provided by Kroll Securities, LLC (member FINRA/SIPC). M&amp;A advisory, capital raising and secondary market advisory services in the United Kingdom are provided by Kroll Securities Ltd., which is authorized and regulated by the Financial Conduct Authority (FCA). Valuation Advisory Services in India are provided by Kroll Advisory Private Limited (formerly, Duff &amp; Phelps India Private Limited), under a category 1 merchant banker license issued by the Securities and Exchange Board of India.</a:t>
            </a:r>
          </a:p>
          <a:p>
            <a:pPr marL="0" marR="0" lvl="0" indent="0" algn="l" defTabSz="685754" rtl="0" eaLnBrk="1" fontAlgn="auto" latinLnBrk="0" hangingPunct="1">
              <a:lnSpc>
                <a:spcPct val="100000"/>
              </a:lnSpc>
              <a:spcBef>
                <a:spcPts val="0"/>
              </a:spcBef>
              <a:spcAft>
                <a:spcPts val="450"/>
              </a:spcAft>
              <a:buClrTx/>
              <a:buSzTx/>
              <a:buFontTx/>
              <a:buNone/>
              <a:tabLst/>
              <a:defRPr/>
            </a:pPr>
            <a:r>
              <a:rPr lang="en-US" sz="600" kern="1200" noProof="0">
                <a:solidFill>
                  <a:schemeClr val="tx1"/>
                </a:solidFill>
                <a:effectLst/>
                <a:latin typeface="+mn-lt"/>
                <a:ea typeface="+mn-ea"/>
                <a:cs typeface="+mn-cs"/>
              </a:rPr>
              <a:t>© 2025 Kroll, LLC. All rights reserved.</a:t>
            </a:r>
          </a:p>
        </p:txBody>
      </p:sp>
      <p:cxnSp>
        <p:nvCxnSpPr>
          <p:cNvPr id="11" name="Straight Connector 10">
            <a:extLst>
              <a:ext uri="{FF2B5EF4-FFF2-40B4-BE49-F238E27FC236}">
                <a16:creationId xmlns:a16="http://schemas.microsoft.com/office/drawing/2014/main" id="{CD1B4134-54DB-A25B-A479-E22C78B6F62A}"/>
              </a:ext>
            </a:extLst>
          </p:cNvPr>
          <p:cNvCxnSpPr>
            <a:cxnSpLocks/>
          </p:cNvCxnSpPr>
          <p:nvPr userDrawn="1"/>
        </p:nvCxnSpPr>
        <p:spPr>
          <a:xfrm>
            <a:off x="699012" y="5635493"/>
            <a:ext cx="85243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Freeform 16">
            <a:extLst>
              <a:ext uri="{FF2B5EF4-FFF2-40B4-BE49-F238E27FC236}">
                <a16:creationId xmlns:a16="http://schemas.microsoft.com/office/drawing/2014/main" id="{1ECCE63B-F091-862F-FD38-88203336CCC6}"/>
              </a:ext>
            </a:extLst>
          </p:cNvPr>
          <p:cNvSpPr/>
          <p:nvPr userDrawn="1"/>
        </p:nvSpPr>
        <p:spPr>
          <a:xfrm rot="10800000" flipH="1" flipV="1">
            <a:off x="7212810" y="-14990"/>
            <a:ext cx="2710533" cy="714164"/>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2"/>
          </a:solidFill>
          <a:ln>
            <a:noFill/>
          </a:ln>
        </p:spPr>
        <p:txBody>
          <a:bodyPr vert="horz" wrap="square" lIns="60512" tIns="30256" rIns="60512" bIns="30256" numCol="1" anchor="t" anchorCtr="0" compatLnSpc="1">
            <a:prstTxWarp prst="textNoShape">
              <a:avLst/>
            </a:prstTxWarp>
          </a:bodyPr>
          <a:lstStyle/>
          <a:p>
            <a:pPr marL="0" marR="0" lvl="0" indent="0" algn="l" defTabSz="605120" rtl="0"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a:ln>
                <a:noFill/>
              </a:ln>
              <a:solidFill>
                <a:srgbClr val="4D4D4F"/>
              </a:solidFill>
              <a:effectLst/>
              <a:uLnTx/>
              <a:uFillTx/>
              <a:latin typeface="Nunito Sans"/>
              <a:ea typeface="+mn-ea"/>
              <a:cs typeface="+mn-cs"/>
            </a:endParaRPr>
          </a:p>
        </p:txBody>
      </p:sp>
    </p:spTree>
    <p:extLst>
      <p:ext uri="{BB962C8B-B14F-4D97-AF65-F5344CB8AC3E}">
        <p14:creationId xmlns:p14="http://schemas.microsoft.com/office/powerpoint/2010/main" val="40939688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oiler Pla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C0326-0DE4-B944-8999-90A852361D89}"/>
              </a:ext>
            </a:extLst>
          </p:cNvPr>
          <p:cNvSpPr txBox="1"/>
          <p:nvPr userDrawn="1"/>
        </p:nvSpPr>
        <p:spPr>
          <a:xfrm>
            <a:off x="668580" y="1229606"/>
            <a:ext cx="4021907" cy="203774"/>
          </a:xfrm>
          <a:prstGeom prst="rect">
            <a:avLst/>
          </a:prstGeom>
          <a:noFill/>
        </p:spPr>
        <p:txBody>
          <a:bodyPr wrap="square" lIns="0" tIns="0" rIns="0" bIns="0" rtlCol="0">
            <a:spAutoFit/>
          </a:bodyPr>
          <a:lstStyle/>
          <a:p>
            <a:pPr algn="l"/>
            <a:r>
              <a:rPr lang="en-US" sz="1324" noProof="0">
                <a:solidFill>
                  <a:schemeClr val="tx1"/>
                </a:solidFill>
              </a:rPr>
              <a:t>For more information, please contact:</a:t>
            </a:r>
          </a:p>
        </p:txBody>
      </p:sp>
      <p:pic>
        <p:nvPicPr>
          <p:cNvPr id="4" name="Picture 3">
            <a:extLst>
              <a:ext uri="{FF2B5EF4-FFF2-40B4-BE49-F238E27FC236}">
                <a16:creationId xmlns:a16="http://schemas.microsoft.com/office/drawing/2014/main" id="{CC816CC2-26EA-B96A-54A7-00CCDB30D799}"/>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73857" y="466516"/>
            <a:ext cx="1964634" cy="771132"/>
          </a:xfrm>
          <a:prstGeom prst="rect">
            <a:avLst/>
          </a:prstGeom>
        </p:spPr>
      </p:pic>
      <p:sp>
        <p:nvSpPr>
          <p:cNvPr id="8" name="TextBox 7">
            <a:extLst>
              <a:ext uri="{FF2B5EF4-FFF2-40B4-BE49-F238E27FC236}">
                <a16:creationId xmlns:a16="http://schemas.microsoft.com/office/drawing/2014/main" id="{E656EBA3-1434-039D-1735-D8B817C1799A}"/>
              </a:ext>
            </a:extLst>
          </p:cNvPr>
          <p:cNvSpPr txBox="1"/>
          <p:nvPr userDrawn="1"/>
        </p:nvSpPr>
        <p:spPr>
          <a:xfrm>
            <a:off x="699009" y="5700917"/>
            <a:ext cx="8524366" cy="942566"/>
          </a:xfrm>
          <a:prstGeom prst="rect">
            <a:avLst/>
          </a:prstGeom>
          <a:noFill/>
        </p:spPr>
        <p:txBody>
          <a:bodyPr wrap="square" lIns="0" tIns="0" rIns="0" bIns="0" rtlCol="0">
            <a:spAutoFit/>
          </a:bodyPr>
          <a:lstStyle/>
          <a:p>
            <a:pPr marL="0" marR="0" lvl="0" indent="0" algn="l" defTabSz="685754" rtl="0" eaLnBrk="1" fontAlgn="auto" latinLnBrk="0" hangingPunct="1">
              <a:lnSpc>
                <a:spcPct val="100000"/>
              </a:lnSpc>
              <a:spcBef>
                <a:spcPts val="450"/>
              </a:spcBef>
              <a:spcAft>
                <a:spcPts val="0"/>
              </a:spcAft>
              <a:buClrTx/>
              <a:buSzTx/>
              <a:buFontTx/>
              <a:buNone/>
              <a:tabLst/>
              <a:defRPr/>
            </a:pPr>
            <a:r>
              <a:rPr lang="en-US" sz="675" b="1" kern="7500" spc="60" baseline="0" noProof="0">
                <a:solidFill>
                  <a:schemeClr val="accent1"/>
                </a:solidFill>
                <a:latin typeface="+mn-lt"/>
                <a:ea typeface="+mn-ea"/>
                <a:cs typeface="+mn-cs"/>
              </a:rPr>
              <a:t>About Kroll</a:t>
            </a:r>
          </a:p>
          <a:p>
            <a:pPr marL="0" marR="0" lvl="0" indent="0" algn="just" defTabSz="685754" rtl="0" eaLnBrk="1" fontAlgn="auto" latinLnBrk="0" hangingPunct="1">
              <a:lnSpc>
                <a:spcPct val="100000"/>
              </a:lnSpc>
              <a:spcBef>
                <a:spcPts val="450"/>
              </a:spcBef>
              <a:spcAft>
                <a:spcPts val="450"/>
              </a:spcAft>
              <a:buClrTx/>
              <a:buSzTx/>
              <a:buFontTx/>
              <a:buNone/>
              <a:tabLst/>
              <a:defRPr/>
            </a:pPr>
            <a:r>
              <a:rPr lang="en-US" sz="600" kern="1200">
                <a:solidFill>
                  <a:schemeClr val="tx1"/>
                </a:solidFill>
                <a:effectLst/>
                <a:latin typeface="+mn-lt"/>
                <a:ea typeface="+mn-ea"/>
                <a:cs typeface="+mn-cs"/>
              </a:rPr>
              <a:t>As the leading independent provider of financial and risk advisory solutions, Kroll leverages our unique insights, data and technology to help clients stay ahead of complex demands. Kroll’s global team continues the firm’s nearly 100-year history of trusted expertise spanning risk, governance, transactions and valuation. Our advanced solutions and intelligence provide clients the foresight they need to create an enduring competitive advantage. At Kroll, our values define who we are and how we partner with clients and communities. Learn more at </a:t>
            </a:r>
            <a:r>
              <a:rPr lang="en-US" sz="600" kern="1200">
                <a:solidFill>
                  <a:schemeClr val="tx1"/>
                </a:solidFill>
                <a:effectLst/>
                <a:latin typeface="+mn-lt"/>
                <a:ea typeface="+mn-ea"/>
                <a:cs typeface="+mn-cs"/>
                <a:hlinkClick r:id="rId3"/>
              </a:rPr>
              <a:t>www.kroll.com</a:t>
            </a:r>
            <a:r>
              <a:rPr lang="en-US" sz="600" kern="1200">
                <a:solidFill>
                  <a:schemeClr val="tx1"/>
                </a:solidFill>
                <a:effectLst/>
                <a:latin typeface="+mn-lt"/>
                <a:ea typeface="+mn-ea"/>
                <a:cs typeface="+mn-cs"/>
              </a:rPr>
              <a:t>.</a:t>
            </a:r>
          </a:p>
          <a:p>
            <a:pPr marL="0" marR="0" lvl="0" indent="0" algn="just" defTabSz="685754" rtl="0" eaLnBrk="1" fontAlgn="auto" latinLnBrk="0" hangingPunct="1">
              <a:lnSpc>
                <a:spcPct val="100000"/>
              </a:lnSpc>
              <a:spcBef>
                <a:spcPts val="0"/>
              </a:spcBef>
              <a:spcAft>
                <a:spcPts val="450"/>
              </a:spcAft>
              <a:buClrTx/>
              <a:buSzTx/>
              <a:buFontTx/>
              <a:buNone/>
              <a:tabLst/>
              <a:defRPr/>
            </a:pPr>
            <a:r>
              <a:rPr lang="en-US" sz="600" i="1" kern="1200" noProof="0">
                <a:solidFill>
                  <a:schemeClr val="tx1"/>
                </a:solidFill>
                <a:effectLst/>
                <a:latin typeface="+mn-lt"/>
                <a:ea typeface="+mn-ea"/>
                <a:cs typeface="+mn-cs"/>
              </a:rPr>
              <a:t>M&amp;A advisory, capital raising and secondary market advisory services in the United States are provided by Kroll Securities, LLC (member FINRA/SIPC). M&amp;A advisory, capital raising and secondary market advisory services in the United Kingdom are provided by Kroll Securities Ltd., which is authorized and regulated by the Financial Conduct Authority (FCA). Valuation Advisory Services in India are provided by Kroll Advisory Private Limited (formerly, Duff &amp; Phelps India Private Limited), under a category 1 merchant banker license issued by the Securities and Exchange Board of India.</a:t>
            </a:r>
          </a:p>
          <a:p>
            <a:pPr marL="0" marR="0" lvl="0" indent="0" algn="l" defTabSz="685754" rtl="0" eaLnBrk="1" fontAlgn="auto" latinLnBrk="0" hangingPunct="1">
              <a:lnSpc>
                <a:spcPct val="100000"/>
              </a:lnSpc>
              <a:spcBef>
                <a:spcPts val="0"/>
              </a:spcBef>
              <a:spcAft>
                <a:spcPts val="450"/>
              </a:spcAft>
              <a:buClrTx/>
              <a:buSzTx/>
              <a:buFontTx/>
              <a:buNone/>
              <a:tabLst/>
              <a:defRPr/>
            </a:pPr>
            <a:r>
              <a:rPr lang="en-US" sz="600" kern="1200" noProof="0">
                <a:solidFill>
                  <a:schemeClr val="tx1"/>
                </a:solidFill>
                <a:effectLst/>
                <a:latin typeface="+mn-lt"/>
                <a:ea typeface="+mn-ea"/>
                <a:cs typeface="+mn-cs"/>
              </a:rPr>
              <a:t>© 2024 Kroll, LLC. All rights reserved.</a:t>
            </a:r>
          </a:p>
        </p:txBody>
      </p:sp>
      <p:cxnSp>
        <p:nvCxnSpPr>
          <p:cNvPr id="9" name="Straight Connector 8">
            <a:extLst>
              <a:ext uri="{FF2B5EF4-FFF2-40B4-BE49-F238E27FC236}">
                <a16:creationId xmlns:a16="http://schemas.microsoft.com/office/drawing/2014/main" id="{8EE4DEF3-B546-2E7D-9EB2-D562E6F22FEF}"/>
              </a:ext>
            </a:extLst>
          </p:cNvPr>
          <p:cNvCxnSpPr>
            <a:cxnSpLocks/>
          </p:cNvCxnSpPr>
          <p:nvPr userDrawn="1"/>
        </p:nvCxnSpPr>
        <p:spPr>
          <a:xfrm>
            <a:off x="699012" y="5617826"/>
            <a:ext cx="85243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Freeform 16">
            <a:extLst>
              <a:ext uri="{FF2B5EF4-FFF2-40B4-BE49-F238E27FC236}">
                <a16:creationId xmlns:a16="http://schemas.microsoft.com/office/drawing/2014/main" id="{CEC49CCA-FDB0-56F7-A2B7-2D018800FB21}"/>
              </a:ext>
            </a:extLst>
          </p:cNvPr>
          <p:cNvSpPr/>
          <p:nvPr userDrawn="1"/>
        </p:nvSpPr>
        <p:spPr>
          <a:xfrm rot="10800000" flipH="1" flipV="1">
            <a:off x="7212810" y="-14990"/>
            <a:ext cx="2710533" cy="714164"/>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2"/>
          </a:solidFill>
          <a:ln>
            <a:noFill/>
          </a:ln>
        </p:spPr>
        <p:txBody>
          <a:bodyPr vert="horz" wrap="square" lIns="60512" tIns="30256" rIns="60512" bIns="30256" numCol="1" anchor="t" anchorCtr="0" compatLnSpc="1">
            <a:prstTxWarp prst="textNoShape">
              <a:avLst/>
            </a:prstTxWarp>
          </a:bodyPr>
          <a:lstStyle/>
          <a:p>
            <a:pPr marL="0" marR="0" lvl="0" indent="0" algn="l" defTabSz="605120" rtl="0"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a:ln>
                <a:noFill/>
              </a:ln>
              <a:solidFill>
                <a:srgbClr val="4D4D4F"/>
              </a:solidFill>
              <a:effectLst/>
              <a:uLnTx/>
              <a:uFillTx/>
              <a:latin typeface="Nunito Sans"/>
              <a:ea typeface="+mn-ea"/>
              <a:cs typeface="+mn-cs"/>
            </a:endParaRPr>
          </a:p>
        </p:txBody>
      </p:sp>
    </p:spTree>
    <p:extLst>
      <p:ext uri="{BB962C8B-B14F-4D97-AF65-F5344CB8AC3E}">
        <p14:creationId xmlns:p14="http://schemas.microsoft.com/office/powerpoint/2010/main" val="31894118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6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ection DIvider - 7">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197FF6-40EA-4771-BA6B-4076213F5206}"/>
              </a:ext>
            </a:extLst>
          </p:cNvPr>
          <p:cNvSpPr>
            <a:spLocks noGrp="1"/>
          </p:cNvSpPr>
          <p:nvPr>
            <p:ph type="title" hasCustomPrompt="1"/>
          </p:nvPr>
        </p:nvSpPr>
        <p:spPr>
          <a:xfrm>
            <a:off x="672783" y="2466736"/>
            <a:ext cx="4280218" cy="1505428"/>
          </a:xfrm>
          <a:prstGeom prst="rect">
            <a:avLst/>
          </a:prstGeom>
        </p:spPr>
        <p:txBody>
          <a:bodyPr lIns="0" tIns="0" rIns="0" bIns="0" anchor="t" anchorCtr="0">
            <a:noAutofit/>
          </a:bodyPr>
          <a:lstStyle>
            <a:lvl1pPr>
              <a:lnSpc>
                <a:spcPct val="100000"/>
              </a:lnSpc>
              <a:defRPr sz="4550">
                <a:solidFill>
                  <a:schemeClr val="accent4"/>
                </a:solidFill>
              </a:defRPr>
            </a:lvl1pPr>
          </a:lstStyle>
          <a:p>
            <a:r>
              <a:rPr lang="en-US"/>
              <a:t>Click to add section title</a:t>
            </a:r>
          </a:p>
        </p:txBody>
      </p:sp>
      <p:sp>
        <p:nvSpPr>
          <p:cNvPr id="13" name="Text Placeholder 2">
            <a:extLst>
              <a:ext uri="{FF2B5EF4-FFF2-40B4-BE49-F238E27FC236}">
                <a16:creationId xmlns:a16="http://schemas.microsoft.com/office/drawing/2014/main" id="{CDB73DBB-197C-FF5B-743E-37722379830A}"/>
              </a:ext>
            </a:extLst>
          </p:cNvPr>
          <p:cNvSpPr>
            <a:spLocks noGrp="1"/>
          </p:cNvSpPr>
          <p:nvPr>
            <p:ph type="body" sz="quarter" idx="11" hasCustomPrompt="1"/>
          </p:nvPr>
        </p:nvSpPr>
        <p:spPr>
          <a:xfrm>
            <a:off x="662771" y="4212850"/>
            <a:ext cx="4475967" cy="312521"/>
          </a:xfrm>
          <a:prstGeom prst="rect">
            <a:avLst/>
          </a:prstGeom>
        </p:spPr>
        <p:txBody>
          <a:bodyPr lIns="0" tIns="0" rIns="0" bIns="0" anchor="ctr" anchorCtr="0">
            <a:spAutoFit/>
          </a:bodyPr>
          <a:lstStyle>
            <a:lvl1pPr>
              <a:defRPr sz="2031">
                <a:solidFill>
                  <a:schemeClr val="bg2"/>
                </a:solidFill>
              </a:defRPr>
            </a:lvl1pPr>
          </a:lstStyle>
          <a:p>
            <a:pPr lvl="0"/>
            <a:r>
              <a:rPr lang="en-US"/>
              <a:t>Subhead Information</a:t>
            </a:r>
          </a:p>
        </p:txBody>
      </p:sp>
      <p:sp>
        <p:nvSpPr>
          <p:cNvPr id="4" name="Picture Placeholder 12">
            <a:extLst>
              <a:ext uri="{FF2B5EF4-FFF2-40B4-BE49-F238E27FC236}">
                <a16:creationId xmlns:a16="http://schemas.microsoft.com/office/drawing/2014/main" id="{C7145C07-E45E-B5F8-F24F-E2B009736595}"/>
              </a:ext>
            </a:extLst>
          </p:cNvPr>
          <p:cNvSpPr>
            <a:spLocks noGrp="1"/>
          </p:cNvSpPr>
          <p:nvPr>
            <p:ph type="pic" sz="quarter" idx="12" hasCustomPrompt="1"/>
          </p:nvPr>
        </p:nvSpPr>
        <p:spPr>
          <a:xfrm>
            <a:off x="4991100" y="0"/>
            <a:ext cx="4914900" cy="6858000"/>
          </a:xfrm>
          <a:custGeom>
            <a:avLst/>
            <a:gdLst>
              <a:gd name="connsiteX0" fmla="*/ 1860231 w 4914900"/>
              <a:gd name="connsiteY0" fmla="*/ 0 h 6858000"/>
              <a:gd name="connsiteX1" fmla="*/ 4914900 w 4914900"/>
              <a:gd name="connsiteY1" fmla="*/ 0 h 6858000"/>
              <a:gd name="connsiteX2" fmla="*/ 4914900 w 4914900"/>
              <a:gd name="connsiteY2" fmla="*/ 6858000 h 6858000"/>
              <a:gd name="connsiteX3" fmla="*/ 1863337 w 4914900"/>
              <a:gd name="connsiteY3" fmla="*/ 6858000 h 6858000"/>
              <a:gd name="connsiteX4" fmla="*/ 1804028 w 4914900"/>
              <a:gd name="connsiteY4" fmla="*/ 6821969 h 6858000"/>
              <a:gd name="connsiteX5" fmla="*/ 0 w 4914900"/>
              <a:gd name="connsiteY5" fmla="*/ 3429000 h 6858000"/>
              <a:gd name="connsiteX6" fmla="*/ 1804028 w 4914900"/>
              <a:gd name="connsiteY6" fmla="*/ 360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4900" h="6858000">
                <a:moveTo>
                  <a:pt x="1860231" y="0"/>
                </a:moveTo>
                <a:lnTo>
                  <a:pt x="4914900" y="0"/>
                </a:lnTo>
                <a:lnTo>
                  <a:pt x="4914900" y="6858000"/>
                </a:lnTo>
                <a:lnTo>
                  <a:pt x="1863337" y="6858000"/>
                </a:lnTo>
                <a:lnTo>
                  <a:pt x="1804028" y="6821969"/>
                </a:lnTo>
                <a:cubicBezTo>
                  <a:pt x="715607" y="6086647"/>
                  <a:pt x="0" y="4841393"/>
                  <a:pt x="0" y="3429000"/>
                </a:cubicBezTo>
                <a:cubicBezTo>
                  <a:pt x="0" y="2016608"/>
                  <a:pt x="715607" y="771354"/>
                  <a:pt x="1804028" y="36031"/>
                </a:cubicBezTo>
                <a:close/>
              </a:path>
            </a:pathLst>
          </a:custGeom>
          <a:solidFill>
            <a:schemeClr val="tx1">
              <a:lumMod val="85000"/>
            </a:schemeClr>
          </a:solidFill>
        </p:spPr>
        <p:txBody>
          <a:bodyPr vert="horz" wrap="square" lIns="0" tIns="0" rIns="0" bIns="0" rtlCol="0" anchor="ctr" anchorCtr="0">
            <a:noAutofit/>
          </a:bodyPr>
          <a:lstStyle>
            <a:lvl1pPr>
              <a:defRPr lang="en-PH" b="1" dirty="0">
                <a:solidFill>
                  <a:schemeClr val="bg1"/>
                </a:solidFill>
              </a:defRPr>
            </a:lvl1pPr>
          </a:lstStyle>
          <a:p>
            <a:pPr lvl="0" algn="ctr"/>
            <a:r>
              <a:rPr lang="en-PH"/>
              <a:t>Insert photo here</a:t>
            </a:r>
          </a:p>
        </p:txBody>
      </p:sp>
    </p:spTree>
    <p:extLst>
      <p:ext uri="{BB962C8B-B14F-4D97-AF65-F5344CB8AC3E}">
        <p14:creationId xmlns:p14="http://schemas.microsoft.com/office/powerpoint/2010/main" val="3019597373"/>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Section DIvider - 7">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197FF6-40EA-4771-BA6B-4076213F5206}"/>
              </a:ext>
            </a:extLst>
          </p:cNvPr>
          <p:cNvSpPr>
            <a:spLocks noGrp="1"/>
          </p:cNvSpPr>
          <p:nvPr>
            <p:ph type="title" hasCustomPrompt="1"/>
          </p:nvPr>
        </p:nvSpPr>
        <p:spPr>
          <a:xfrm>
            <a:off x="672783" y="2466736"/>
            <a:ext cx="4280218" cy="1505428"/>
          </a:xfrm>
          <a:prstGeom prst="rect">
            <a:avLst/>
          </a:prstGeom>
        </p:spPr>
        <p:txBody>
          <a:bodyPr lIns="0" tIns="0" rIns="0" bIns="0" anchor="t" anchorCtr="0">
            <a:noAutofit/>
          </a:bodyPr>
          <a:lstStyle>
            <a:lvl1pPr>
              <a:lnSpc>
                <a:spcPct val="100000"/>
              </a:lnSpc>
              <a:defRPr sz="4550">
                <a:solidFill>
                  <a:schemeClr val="accent2"/>
                </a:solidFill>
              </a:defRPr>
            </a:lvl1pPr>
          </a:lstStyle>
          <a:p>
            <a:r>
              <a:rPr lang="en-US"/>
              <a:t>Click to add section title</a:t>
            </a:r>
          </a:p>
        </p:txBody>
      </p:sp>
      <p:sp>
        <p:nvSpPr>
          <p:cNvPr id="4" name="Text Placeholder 2">
            <a:extLst>
              <a:ext uri="{FF2B5EF4-FFF2-40B4-BE49-F238E27FC236}">
                <a16:creationId xmlns:a16="http://schemas.microsoft.com/office/drawing/2014/main" id="{B851D57A-821A-3113-BC0E-5BD039CB24D8}"/>
              </a:ext>
            </a:extLst>
          </p:cNvPr>
          <p:cNvSpPr>
            <a:spLocks noGrp="1"/>
          </p:cNvSpPr>
          <p:nvPr>
            <p:ph type="body" sz="quarter" idx="11" hasCustomPrompt="1"/>
          </p:nvPr>
        </p:nvSpPr>
        <p:spPr>
          <a:xfrm>
            <a:off x="662771" y="4212850"/>
            <a:ext cx="4475967" cy="312521"/>
          </a:xfrm>
          <a:prstGeom prst="rect">
            <a:avLst/>
          </a:prstGeom>
        </p:spPr>
        <p:txBody>
          <a:bodyPr lIns="0" tIns="0" rIns="0" bIns="0" anchor="ctr" anchorCtr="0">
            <a:spAutoFit/>
          </a:bodyPr>
          <a:lstStyle>
            <a:lvl1pPr>
              <a:defRPr sz="2031">
                <a:solidFill>
                  <a:schemeClr val="tx1"/>
                </a:solidFill>
              </a:defRPr>
            </a:lvl1pPr>
          </a:lstStyle>
          <a:p>
            <a:pPr lvl="0"/>
            <a:r>
              <a:rPr lang="en-US"/>
              <a:t>Subhead Information</a:t>
            </a:r>
          </a:p>
        </p:txBody>
      </p:sp>
      <p:sp>
        <p:nvSpPr>
          <p:cNvPr id="5" name="Picture Placeholder 12">
            <a:extLst>
              <a:ext uri="{FF2B5EF4-FFF2-40B4-BE49-F238E27FC236}">
                <a16:creationId xmlns:a16="http://schemas.microsoft.com/office/drawing/2014/main" id="{972BCEB7-81CC-0DDD-6254-8C91381A4846}"/>
              </a:ext>
            </a:extLst>
          </p:cNvPr>
          <p:cNvSpPr>
            <a:spLocks noGrp="1"/>
          </p:cNvSpPr>
          <p:nvPr>
            <p:ph type="pic" sz="quarter" idx="12" hasCustomPrompt="1"/>
          </p:nvPr>
        </p:nvSpPr>
        <p:spPr>
          <a:xfrm>
            <a:off x="4991100" y="0"/>
            <a:ext cx="4914900" cy="6858000"/>
          </a:xfrm>
          <a:custGeom>
            <a:avLst/>
            <a:gdLst>
              <a:gd name="connsiteX0" fmla="*/ 1860231 w 4914900"/>
              <a:gd name="connsiteY0" fmla="*/ 0 h 6858000"/>
              <a:gd name="connsiteX1" fmla="*/ 4914900 w 4914900"/>
              <a:gd name="connsiteY1" fmla="*/ 0 h 6858000"/>
              <a:gd name="connsiteX2" fmla="*/ 4914900 w 4914900"/>
              <a:gd name="connsiteY2" fmla="*/ 6858000 h 6858000"/>
              <a:gd name="connsiteX3" fmla="*/ 1863337 w 4914900"/>
              <a:gd name="connsiteY3" fmla="*/ 6858000 h 6858000"/>
              <a:gd name="connsiteX4" fmla="*/ 1804028 w 4914900"/>
              <a:gd name="connsiteY4" fmla="*/ 6821969 h 6858000"/>
              <a:gd name="connsiteX5" fmla="*/ 0 w 4914900"/>
              <a:gd name="connsiteY5" fmla="*/ 3429000 h 6858000"/>
              <a:gd name="connsiteX6" fmla="*/ 1804028 w 4914900"/>
              <a:gd name="connsiteY6" fmla="*/ 360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4900" h="6858000">
                <a:moveTo>
                  <a:pt x="1860231" y="0"/>
                </a:moveTo>
                <a:lnTo>
                  <a:pt x="4914900" y="0"/>
                </a:lnTo>
                <a:lnTo>
                  <a:pt x="4914900" y="6858000"/>
                </a:lnTo>
                <a:lnTo>
                  <a:pt x="1863337" y="6858000"/>
                </a:lnTo>
                <a:lnTo>
                  <a:pt x="1804028" y="6821969"/>
                </a:lnTo>
                <a:cubicBezTo>
                  <a:pt x="715607" y="6086647"/>
                  <a:pt x="0" y="4841393"/>
                  <a:pt x="0" y="3429000"/>
                </a:cubicBezTo>
                <a:cubicBezTo>
                  <a:pt x="0" y="2016608"/>
                  <a:pt x="715607" y="771354"/>
                  <a:pt x="1804028" y="36031"/>
                </a:cubicBezTo>
                <a:close/>
              </a:path>
            </a:pathLst>
          </a:custGeom>
          <a:solidFill>
            <a:schemeClr val="tx1">
              <a:lumMod val="85000"/>
            </a:schemeClr>
          </a:solidFill>
        </p:spPr>
        <p:txBody>
          <a:bodyPr vert="horz" wrap="square" lIns="0" tIns="0" rIns="0" bIns="0" rtlCol="0" anchor="ctr" anchorCtr="0">
            <a:noAutofit/>
          </a:bodyPr>
          <a:lstStyle>
            <a:lvl1pPr>
              <a:defRPr lang="en-PH" b="1" dirty="0">
                <a:solidFill>
                  <a:schemeClr val="bg1"/>
                </a:solidFill>
              </a:defRPr>
            </a:lvl1pPr>
          </a:lstStyle>
          <a:p>
            <a:pPr lvl="0" algn="ctr"/>
            <a:r>
              <a:rPr lang="en-PH"/>
              <a:t>Insert photo here</a:t>
            </a:r>
          </a:p>
        </p:txBody>
      </p:sp>
    </p:spTree>
    <p:extLst>
      <p:ext uri="{BB962C8B-B14F-4D97-AF65-F5344CB8AC3E}">
        <p14:creationId xmlns:p14="http://schemas.microsoft.com/office/powerpoint/2010/main" val="55020680"/>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Section DIvider - 7">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197FF6-40EA-4771-BA6B-4076213F5206}"/>
              </a:ext>
            </a:extLst>
          </p:cNvPr>
          <p:cNvSpPr>
            <a:spLocks noGrp="1"/>
          </p:cNvSpPr>
          <p:nvPr>
            <p:ph type="title" hasCustomPrompt="1"/>
          </p:nvPr>
        </p:nvSpPr>
        <p:spPr>
          <a:xfrm>
            <a:off x="672783" y="2466736"/>
            <a:ext cx="4280218" cy="1505428"/>
          </a:xfrm>
          <a:prstGeom prst="rect">
            <a:avLst/>
          </a:prstGeom>
        </p:spPr>
        <p:txBody>
          <a:bodyPr lIns="0" tIns="0" rIns="0" bIns="0" anchor="t" anchorCtr="0">
            <a:noAutofit/>
          </a:bodyPr>
          <a:lstStyle>
            <a:lvl1pPr>
              <a:lnSpc>
                <a:spcPct val="100000"/>
              </a:lnSpc>
              <a:defRPr sz="4550">
                <a:solidFill>
                  <a:srgbClr val="C2EDF2"/>
                </a:solidFill>
              </a:defRPr>
            </a:lvl1pPr>
          </a:lstStyle>
          <a:p>
            <a:r>
              <a:rPr lang="en-US"/>
              <a:t>Click to add section title</a:t>
            </a:r>
          </a:p>
        </p:txBody>
      </p:sp>
      <p:sp>
        <p:nvSpPr>
          <p:cNvPr id="4" name="Text Placeholder 2">
            <a:extLst>
              <a:ext uri="{FF2B5EF4-FFF2-40B4-BE49-F238E27FC236}">
                <a16:creationId xmlns:a16="http://schemas.microsoft.com/office/drawing/2014/main" id="{87CB33EF-7264-5A84-22B8-823A7904F2C7}"/>
              </a:ext>
            </a:extLst>
          </p:cNvPr>
          <p:cNvSpPr>
            <a:spLocks noGrp="1"/>
          </p:cNvSpPr>
          <p:nvPr>
            <p:ph type="body" sz="quarter" idx="11" hasCustomPrompt="1"/>
          </p:nvPr>
        </p:nvSpPr>
        <p:spPr>
          <a:xfrm>
            <a:off x="662771" y="4212850"/>
            <a:ext cx="4475967" cy="312521"/>
          </a:xfrm>
          <a:prstGeom prst="rect">
            <a:avLst/>
          </a:prstGeom>
        </p:spPr>
        <p:txBody>
          <a:bodyPr lIns="0" tIns="0" rIns="0" bIns="0" anchor="ctr" anchorCtr="0">
            <a:spAutoFit/>
          </a:bodyPr>
          <a:lstStyle>
            <a:lvl1pPr>
              <a:defRPr sz="2031">
                <a:solidFill>
                  <a:schemeClr val="tx1"/>
                </a:solidFill>
              </a:defRPr>
            </a:lvl1pPr>
          </a:lstStyle>
          <a:p>
            <a:pPr lvl="0"/>
            <a:r>
              <a:rPr lang="en-US"/>
              <a:t>Subhead Information</a:t>
            </a:r>
          </a:p>
        </p:txBody>
      </p:sp>
      <p:sp>
        <p:nvSpPr>
          <p:cNvPr id="7" name="Picture Placeholder 12">
            <a:extLst>
              <a:ext uri="{FF2B5EF4-FFF2-40B4-BE49-F238E27FC236}">
                <a16:creationId xmlns:a16="http://schemas.microsoft.com/office/drawing/2014/main" id="{0682756A-3FA8-52D4-A3DF-FBA7D5030836}"/>
              </a:ext>
            </a:extLst>
          </p:cNvPr>
          <p:cNvSpPr>
            <a:spLocks noGrp="1"/>
          </p:cNvSpPr>
          <p:nvPr>
            <p:ph type="pic" sz="quarter" idx="12" hasCustomPrompt="1"/>
          </p:nvPr>
        </p:nvSpPr>
        <p:spPr>
          <a:xfrm>
            <a:off x="4991100" y="0"/>
            <a:ext cx="4914900" cy="6858000"/>
          </a:xfrm>
          <a:custGeom>
            <a:avLst/>
            <a:gdLst>
              <a:gd name="connsiteX0" fmla="*/ 1860231 w 4914900"/>
              <a:gd name="connsiteY0" fmla="*/ 0 h 6858000"/>
              <a:gd name="connsiteX1" fmla="*/ 4914900 w 4914900"/>
              <a:gd name="connsiteY1" fmla="*/ 0 h 6858000"/>
              <a:gd name="connsiteX2" fmla="*/ 4914900 w 4914900"/>
              <a:gd name="connsiteY2" fmla="*/ 6858000 h 6858000"/>
              <a:gd name="connsiteX3" fmla="*/ 1863337 w 4914900"/>
              <a:gd name="connsiteY3" fmla="*/ 6858000 h 6858000"/>
              <a:gd name="connsiteX4" fmla="*/ 1804028 w 4914900"/>
              <a:gd name="connsiteY4" fmla="*/ 6821969 h 6858000"/>
              <a:gd name="connsiteX5" fmla="*/ 0 w 4914900"/>
              <a:gd name="connsiteY5" fmla="*/ 3429000 h 6858000"/>
              <a:gd name="connsiteX6" fmla="*/ 1804028 w 4914900"/>
              <a:gd name="connsiteY6" fmla="*/ 360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4900" h="6858000">
                <a:moveTo>
                  <a:pt x="1860231" y="0"/>
                </a:moveTo>
                <a:lnTo>
                  <a:pt x="4914900" y="0"/>
                </a:lnTo>
                <a:lnTo>
                  <a:pt x="4914900" y="6858000"/>
                </a:lnTo>
                <a:lnTo>
                  <a:pt x="1863337" y="6858000"/>
                </a:lnTo>
                <a:lnTo>
                  <a:pt x="1804028" y="6821969"/>
                </a:lnTo>
                <a:cubicBezTo>
                  <a:pt x="715607" y="6086647"/>
                  <a:pt x="0" y="4841393"/>
                  <a:pt x="0" y="3429000"/>
                </a:cubicBezTo>
                <a:cubicBezTo>
                  <a:pt x="0" y="2016608"/>
                  <a:pt x="715607" y="771354"/>
                  <a:pt x="1804028" y="36031"/>
                </a:cubicBezTo>
                <a:close/>
              </a:path>
            </a:pathLst>
          </a:custGeom>
          <a:solidFill>
            <a:schemeClr val="tx1">
              <a:lumMod val="85000"/>
            </a:schemeClr>
          </a:solidFill>
        </p:spPr>
        <p:txBody>
          <a:bodyPr vert="horz" wrap="square" lIns="0" tIns="0" rIns="0" bIns="0" rtlCol="0" anchor="ctr" anchorCtr="0">
            <a:noAutofit/>
          </a:bodyPr>
          <a:lstStyle>
            <a:lvl1pPr>
              <a:defRPr lang="en-PH" b="1" dirty="0">
                <a:solidFill>
                  <a:schemeClr val="bg1"/>
                </a:solidFill>
              </a:defRPr>
            </a:lvl1pPr>
          </a:lstStyle>
          <a:p>
            <a:pPr lvl="0" algn="ctr"/>
            <a:r>
              <a:rPr lang="en-PH"/>
              <a:t>Insert photo here</a:t>
            </a:r>
          </a:p>
        </p:txBody>
      </p:sp>
    </p:spTree>
    <p:extLst>
      <p:ext uri="{BB962C8B-B14F-4D97-AF65-F5344CB8AC3E}">
        <p14:creationId xmlns:p14="http://schemas.microsoft.com/office/powerpoint/2010/main" val="2377540259"/>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Section DIvider - 7">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197FF6-40EA-4771-BA6B-4076213F5206}"/>
              </a:ext>
            </a:extLst>
          </p:cNvPr>
          <p:cNvSpPr>
            <a:spLocks noGrp="1"/>
          </p:cNvSpPr>
          <p:nvPr>
            <p:ph type="title" hasCustomPrompt="1"/>
          </p:nvPr>
        </p:nvSpPr>
        <p:spPr>
          <a:xfrm>
            <a:off x="672783" y="2466736"/>
            <a:ext cx="4280218" cy="1505428"/>
          </a:xfrm>
          <a:prstGeom prst="rect">
            <a:avLst/>
          </a:prstGeom>
        </p:spPr>
        <p:txBody>
          <a:bodyPr lIns="0" tIns="0" rIns="0" bIns="0" anchor="t" anchorCtr="0">
            <a:noAutofit/>
          </a:bodyPr>
          <a:lstStyle>
            <a:lvl1pPr>
              <a:lnSpc>
                <a:spcPct val="100000"/>
              </a:lnSpc>
              <a:defRPr sz="4550">
                <a:solidFill>
                  <a:schemeClr val="tx1"/>
                </a:solidFill>
              </a:defRPr>
            </a:lvl1pPr>
          </a:lstStyle>
          <a:p>
            <a:r>
              <a:rPr lang="en-US"/>
              <a:t>Click to add section title</a:t>
            </a:r>
          </a:p>
        </p:txBody>
      </p:sp>
      <p:sp>
        <p:nvSpPr>
          <p:cNvPr id="8" name="Freeform 11">
            <a:extLst>
              <a:ext uri="{FF2B5EF4-FFF2-40B4-BE49-F238E27FC236}">
                <a16:creationId xmlns:a16="http://schemas.microsoft.com/office/drawing/2014/main" id="{ED91A12C-4279-C281-61BF-281037A4CD06}"/>
              </a:ext>
            </a:extLst>
          </p:cNvPr>
          <p:cNvSpPr/>
          <p:nvPr userDrawn="1"/>
        </p:nvSpPr>
        <p:spPr>
          <a:xfrm flipV="1">
            <a:off x="1" y="0"/>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chemeClr val="accent2"/>
          </a:solidFill>
          <a:ln w="12700" cap="flat" cmpd="sng" algn="ctr">
            <a:noFill/>
            <a:prstDash val="solid"/>
            <a:miter lim="800000"/>
          </a:ln>
          <a:effectLst/>
        </p:spPr>
        <p:txBody>
          <a:bodyPr rtlCol="0" anchor="ctr"/>
          <a:lstStyle/>
          <a:p>
            <a:pPr marL="0" marR="0" lvl="0" indent="0" algn="ctr" defTabSz="74295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rgbClr val="FFFFFF"/>
              </a:solidFill>
              <a:effectLst/>
              <a:uLnTx/>
              <a:uFillTx/>
              <a:latin typeface="Nunito Sans"/>
              <a:ea typeface="+mn-ea"/>
              <a:cs typeface="+mn-cs"/>
            </a:endParaRPr>
          </a:p>
        </p:txBody>
      </p:sp>
      <p:sp>
        <p:nvSpPr>
          <p:cNvPr id="4" name="Text Placeholder 2">
            <a:extLst>
              <a:ext uri="{FF2B5EF4-FFF2-40B4-BE49-F238E27FC236}">
                <a16:creationId xmlns:a16="http://schemas.microsoft.com/office/drawing/2014/main" id="{9FAC5BF5-8B50-050F-D4B9-A3FEC57EE73A}"/>
              </a:ext>
            </a:extLst>
          </p:cNvPr>
          <p:cNvSpPr>
            <a:spLocks noGrp="1"/>
          </p:cNvSpPr>
          <p:nvPr>
            <p:ph type="body" sz="quarter" idx="11" hasCustomPrompt="1"/>
          </p:nvPr>
        </p:nvSpPr>
        <p:spPr>
          <a:xfrm>
            <a:off x="662771" y="4212850"/>
            <a:ext cx="4475967" cy="312521"/>
          </a:xfrm>
          <a:prstGeom prst="rect">
            <a:avLst/>
          </a:prstGeom>
        </p:spPr>
        <p:txBody>
          <a:bodyPr lIns="0" tIns="0" rIns="0" bIns="0" anchor="ctr" anchorCtr="0">
            <a:spAutoFit/>
          </a:bodyPr>
          <a:lstStyle>
            <a:lvl1pPr>
              <a:defRPr sz="2031">
                <a:solidFill>
                  <a:schemeClr val="accent2"/>
                </a:solidFill>
              </a:defRPr>
            </a:lvl1pPr>
          </a:lstStyle>
          <a:p>
            <a:pPr lvl="0"/>
            <a:r>
              <a:rPr lang="en-US"/>
              <a:t>Subhead Information</a:t>
            </a:r>
          </a:p>
        </p:txBody>
      </p:sp>
      <p:sp>
        <p:nvSpPr>
          <p:cNvPr id="5" name="Picture Placeholder 12">
            <a:extLst>
              <a:ext uri="{FF2B5EF4-FFF2-40B4-BE49-F238E27FC236}">
                <a16:creationId xmlns:a16="http://schemas.microsoft.com/office/drawing/2014/main" id="{604D8EEC-8897-1921-3343-FAD6719B58E6}"/>
              </a:ext>
            </a:extLst>
          </p:cNvPr>
          <p:cNvSpPr>
            <a:spLocks noGrp="1"/>
          </p:cNvSpPr>
          <p:nvPr>
            <p:ph type="pic" sz="quarter" idx="12" hasCustomPrompt="1"/>
          </p:nvPr>
        </p:nvSpPr>
        <p:spPr>
          <a:xfrm>
            <a:off x="4991100" y="0"/>
            <a:ext cx="4914900" cy="6858000"/>
          </a:xfrm>
          <a:custGeom>
            <a:avLst/>
            <a:gdLst>
              <a:gd name="connsiteX0" fmla="*/ 1860231 w 4914900"/>
              <a:gd name="connsiteY0" fmla="*/ 0 h 6858000"/>
              <a:gd name="connsiteX1" fmla="*/ 4914900 w 4914900"/>
              <a:gd name="connsiteY1" fmla="*/ 0 h 6858000"/>
              <a:gd name="connsiteX2" fmla="*/ 4914900 w 4914900"/>
              <a:gd name="connsiteY2" fmla="*/ 6858000 h 6858000"/>
              <a:gd name="connsiteX3" fmla="*/ 1863337 w 4914900"/>
              <a:gd name="connsiteY3" fmla="*/ 6858000 h 6858000"/>
              <a:gd name="connsiteX4" fmla="*/ 1804028 w 4914900"/>
              <a:gd name="connsiteY4" fmla="*/ 6821969 h 6858000"/>
              <a:gd name="connsiteX5" fmla="*/ 0 w 4914900"/>
              <a:gd name="connsiteY5" fmla="*/ 3429000 h 6858000"/>
              <a:gd name="connsiteX6" fmla="*/ 1804028 w 4914900"/>
              <a:gd name="connsiteY6" fmla="*/ 360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4900" h="6858000">
                <a:moveTo>
                  <a:pt x="1860231" y="0"/>
                </a:moveTo>
                <a:lnTo>
                  <a:pt x="4914900" y="0"/>
                </a:lnTo>
                <a:lnTo>
                  <a:pt x="4914900" y="6858000"/>
                </a:lnTo>
                <a:lnTo>
                  <a:pt x="1863337" y="6858000"/>
                </a:lnTo>
                <a:lnTo>
                  <a:pt x="1804028" y="6821969"/>
                </a:lnTo>
                <a:cubicBezTo>
                  <a:pt x="715607" y="6086647"/>
                  <a:pt x="0" y="4841393"/>
                  <a:pt x="0" y="3429000"/>
                </a:cubicBezTo>
                <a:cubicBezTo>
                  <a:pt x="0" y="2016608"/>
                  <a:pt x="715607" y="771354"/>
                  <a:pt x="1804028" y="36031"/>
                </a:cubicBezTo>
                <a:close/>
              </a:path>
            </a:pathLst>
          </a:custGeom>
          <a:solidFill>
            <a:schemeClr val="tx1">
              <a:lumMod val="85000"/>
            </a:schemeClr>
          </a:solidFill>
        </p:spPr>
        <p:txBody>
          <a:bodyPr vert="horz" wrap="square" lIns="0" tIns="0" rIns="0" bIns="0" rtlCol="0" anchor="ctr" anchorCtr="0">
            <a:noAutofit/>
          </a:bodyPr>
          <a:lstStyle>
            <a:lvl1pPr>
              <a:defRPr lang="en-PH" b="1" dirty="0">
                <a:solidFill>
                  <a:schemeClr val="bg1"/>
                </a:solidFill>
              </a:defRPr>
            </a:lvl1pPr>
          </a:lstStyle>
          <a:p>
            <a:pPr lvl="0" algn="ctr"/>
            <a:r>
              <a:rPr lang="en-PH"/>
              <a:t>Insert photo here</a:t>
            </a:r>
          </a:p>
        </p:txBody>
      </p:sp>
    </p:spTree>
    <p:extLst>
      <p:ext uri="{BB962C8B-B14F-4D97-AF65-F5344CB8AC3E}">
        <p14:creationId xmlns:p14="http://schemas.microsoft.com/office/powerpoint/2010/main" val="1942880439"/>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_Section DIvider - 7">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197FF6-40EA-4771-BA6B-4076213F5206}"/>
              </a:ext>
            </a:extLst>
          </p:cNvPr>
          <p:cNvSpPr>
            <a:spLocks noGrp="1"/>
          </p:cNvSpPr>
          <p:nvPr>
            <p:ph type="title" hasCustomPrompt="1"/>
          </p:nvPr>
        </p:nvSpPr>
        <p:spPr>
          <a:xfrm>
            <a:off x="672783" y="2466736"/>
            <a:ext cx="4280218" cy="1505428"/>
          </a:xfrm>
          <a:prstGeom prst="rect">
            <a:avLst/>
          </a:prstGeom>
        </p:spPr>
        <p:txBody>
          <a:bodyPr lIns="0" tIns="0" rIns="0" bIns="0" anchor="t" anchorCtr="0">
            <a:noAutofit/>
          </a:bodyPr>
          <a:lstStyle>
            <a:lvl1pPr>
              <a:lnSpc>
                <a:spcPct val="100000"/>
              </a:lnSpc>
              <a:defRPr sz="4550">
                <a:solidFill>
                  <a:schemeClr val="accent2"/>
                </a:solidFill>
              </a:defRPr>
            </a:lvl1pPr>
          </a:lstStyle>
          <a:p>
            <a:r>
              <a:rPr lang="en-US"/>
              <a:t>Click to add section title</a:t>
            </a:r>
          </a:p>
        </p:txBody>
      </p:sp>
      <p:sp>
        <p:nvSpPr>
          <p:cNvPr id="32" name="Text Placeholder 2">
            <a:extLst>
              <a:ext uri="{FF2B5EF4-FFF2-40B4-BE49-F238E27FC236}">
                <a16:creationId xmlns:a16="http://schemas.microsoft.com/office/drawing/2014/main" id="{4107C5A0-69D5-E509-FFD2-8A5D4F0118FC}"/>
              </a:ext>
            </a:extLst>
          </p:cNvPr>
          <p:cNvSpPr>
            <a:spLocks noGrp="1"/>
          </p:cNvSpPr>
          <p:nvPr>
            <p:ph type="body" sz="quarter" idx="11" hasCustomPrompt="1"/>
          </p:nvPr>
        </p:nvSpPr>
        <p:spPr>
          <a:xfrm>
            <a:off x="662771" y="4212850"/>
            <a:ext cx="4475967" cy="312521"/>
          </a:xfrm>
          <a:prstGeom prst="rect">
            <a:avLst/>
          </a:prstGeom>
        </p:spPr>
        <p:txBody>
          <a:bodyPr lIns="0" tIns="0" rIns="0" bIns="0" anchor="ctr" anchorCtr="0">
            <a:spAutoFit/>
          </a:bodyPr>
          <a:lstStyle>
            <a:lvl1pPr>
              <a:defRPr sz="2031">
                <a:solidFill>
                  <a:schemeClr val="tx1"/>
                </a:solidFill>
              </a:defRPr>
            </a:lvl1pPr>
          </a:lstStyle>
          <a:p>
            <a:pPr lvl="0"/>
            <a:r>
              <a:rPr lang="en-US"/>
              <a:t>Subhead Information</a:t>
            </a:r>
          </a:p>
        </p:txBody>
      </p:sp>
      <p:sp>
        <p:nvSpPr>
          <p:cNvPr id="4" name="Oval 10">
            <a:extLst>
              <a:ext uri="{FF2B5EF4-FFF2-40B4-BE49-F238E27FC236}">
                <a16:creationId xmlns:a16="http://schemas.microsoft.com/office/drawing/2014/main" id="{C4099945-1C94-DFC9-FD6F-444D346E0D23}"/>
              </a:ext>
            </a:extLst>
          </p:cNvPr>
          <p:cNvSpPr>
            <a:spLocks noChangeArrowheads="1"/>
          </p:cNvSpPr>
          <p:nvPr userDrawn="1"/>
        </p:nvSpPr>
        <p:spPr bwMode="auto">
          <a:xfrm>
            <a:off x="3983264" y="63500"/>
            <a:ext cx="6731002" cy="6731000"/>
          </a:xfrm>
          <a:prstGeom prst="ellipse">
            <a:avLst/>
          </a:prstGeom>
          <a:solidFill>
            <a:schemeClr val="accent2">
              <a:alpha val="10000"/>
            </a:schemeClr>
          </a:solidFill>
          <a:ln>
            <a:noFill/>
          </a:ln>
          <a:effectLst>
            <a:outerShdw blurRad="457200" dist="1155700" dir="9780000" sx="83000" sy="83000" algn="ctr" rotWithShape="0">
              <a:srgbClr val="000000">
                <a:alpha val="11000"/>
              </a:srgbClr>
            </a:outerShdw>
          </a:effectLst>
        </p:spPr>
        <p:txBody>
          <a:bodyPr vert="horz" wrap="square" lIns="91440" tIns="45720" rIns="91440" bIns="45720" numCol="1" anchor="t" anchorCtr="0" compatLnSpc="1">
            <a:prstTxWarp prst="textNoShape">
              <a:avLst/>
            </a:prstTxWarp>
          </a:bodyPr>
          <a:lstStyle/>
          <a:p>
            <a:endParaRPr lang="en-PH"/>
          </a:p>
        </p:txBody>
      </p:sp>
      <p:sp>
        <p:nvSpPr>
          <p:cNvPr id="5" name="Oval 10">
            <a:extLst>
              <a:ext uri="{FF2B5EF4-FFF2-40B4-BE49-F238E27FC236}">
                <a16:creationId xmlns:a16="http://schemas.microsoft.com/office/drawing/2014/main" id="{B9CD9D48-C9AA-3B26-B801-E7384B3681DB}"/>
              </a:ext>
            </a:extLst>
          </p:cNvPr>
          <p:cNvSpPr>
            <a:spLocks noChangeArrowheads="1"/>
          </p:cNvSpPr>
          <p:nvPr userDrawn="1"/>
        </p:nvSpPr>
        <p:spPr bwMode="auto">
          <a:xfrm>
            <a:off x="4266293" y="329466"/>
            <a:ext cx="6199070" cy="6199068"/>
          </a:xfrm>
          <a:prstGeom prst="ellipse">
            <a:avLst/>
          </a:prstGeom>
          <a:solidFill>
            <a:schemeClr val="accent2">
              <a:alpha val="24000"/>
            </a:schemeClr>
          </a:solidFill>
          <a:ln>
            <a:noFill/>
          </a:ln>
          <a:effectLst>
            <a:outerShdw blurRad="457200" dist="1155700" dir="9780000" sx="83000" sy="83000" algn="ctr" rotWithShape="0">
              <a:srgbClr val="000000">
                <a:alpha val="11000"/>
              </a:srgbClr>
            </a:outerShdw>
          </a:effectLst>
        </p:spPr>
        <p:txBody>
          <a:bodyPr vert="horz" wrap="square" lIns="91440" tIns="45720" rIns="91440" bIns="45720" numCol="1" anchor="t" anchorCtr="0" compatLnSpc="1">
            <a:prstTxWarp prst="textNoShape">
              <a:avLst/>
            </a:prstTxWarp>
          </a:bodyPr>
          <a:lstStyle/>
          <a:p>
            <a:endParaRPr lang="en-PH"/>
          </a:p>
        </p:txBody>
      </p:sp>
      <p:sp>
        <p:nvSpPr>
          <p:cNvPr id="6" name="Oval 10">
            <a:extLst>
              <a:ext uri="{FF2B5EF4-FFF2-40B4-BE49-F238E27FC236}">
                <a16:creationId xmlns:a16="http://schemas.microsoft.com/office/drawing/2014/main" id="{6F95BE2D-EE45-571F-FD17-4D6FB088D050}"/>
              </a:ext>
            </a:extLst>
          </p:cNvPr>
          <p:cNvSpPr>
            <a:spLocks noChangeArrowheads="1"/>
          </p:cNvSpPr>
          <p:nvPr userDrawn="1"/>
        </p:nvSpPr>
        <p:spPr bwMode="auto">
          <a:xfrm>
            <a:off x="4599284" y="642384"/>
            <a:ext cx="5573234" cy="5573232"/>
          </a:xfrm>
          <a:prstGeom prst="ellipse">
            <a:avLst/>
          </a:prstGeom>
          <a:solidFill>
            <a:schemeClr val="accent2">
              <a:alpha val="50000"/>
            </a:schemeClr>
          </a:solidFill>
          <a:ln>
            <a:noFill/>
          </a:ln>
          <a:effectLst>
            <a:outerShdw blurRad="457200" dist="1155700" dir="9780000" sx="83000" sy="83000" algn="ctr" rotWithShape="0">
              <a:srgbClr val="000000">
                <a:alpha val="11000"/>
              </a:srgbClr>
            </a:outerShdw>
          </a:effectLst>
        </p:spPr>
        <p:txBody>
          <a:bodyPr vert="horz" wrap="square" lIns="91440" tIns="45720" rIns="91440" bIns="45720" numCol="1" anchor="t" anchorCtr="0" compatLnSpc="1">
            <a:prstTxWarp prst="textNoShape">
              <a:avLst/>
            </a:prstTxWarp>
          </a:bodyPr>
          <a:lstStyle/>
          <a:p>
            <a:endParaRPr lang="en-PH"/>
          </a:p>
        </p:txBody>
      </p:sp>
      <p:sp>
        <p:nvSpPr>
          <p:cNvPr id="7" name="Oval 10">
            <a:extLst>
              <a:ext uri="{FF2B5EF4-FFF2-40B4-BE49-F238E27FC236}">
                <a16:creationId xmlns:a16="http://schemas.microsoft.com/office/drawing/2014/main" id="{C6ADB58D-066C-E224-C561-0BD282656C7A}"/>
              </a:ext>
            </a:extLst>
          </p:cNvPr>
          <p:cNvSpPr>
            <a:spLocks noChangeArrowheads="1"/>
          </p:cNvSpPr>
          <p:nvPr userDrawn="1"/>
        </p:nvSpPr>
        <p:spPr bwMode="auto">
          <a:xfrm>
            <a:off x="4926769" y="950126"/>
            <a:ext cx="4957750" cy="4957748"/>
          </a:xfrm>
          <a:prstGeom prst="ellipse">
            <a:avLst/>
          </a:prstGeom>
          <a:solidFill>
            <a:schemeClr val="accent2">
              <a:alpha val="58000"/>
            </a:schemeClr>
          </a:solidFill>
          <a:ln>
            <a:noFill/>
          </a:ln>
          <a:effectLst>
            <a:outerShdw blurRad="457200" dist="1155700" dir="9780000" sx="83000" sy="83000" algn="ctr" rotWithShape="0">
              <a:srgbClr val="000000">
                <a:alpha val="11000"/>
              </a:srgbClr>
            </a:outerShdw>
          </a:effectLst>
        </p:spPr>
        <p:txBody>
          <a:bodyPr vert="horz" wrap="square" lIns="91440" tIns="45720" rIns="91440" bIns="45720" numCol="1" anchor="t" anchorCtr="0" compatLnSpc="1">
            <a:prstTxWarp prst="textNoShape">
              <a:avLst/>
            </a:prstTxWarp>
          </a:bodyPr>
          <a:lstStyle/>
          <a:p>
            <a:endParaRPr lang="en-PH"/>
          </a:p>
        </p:txBody>
      </p:sp>
      <p:sp>
        <p:nvSpPr>
          <p:cNvPr id="8" name="Picture Placeholder 25">
            <a:extLst>
              <a:ext uri="{FF2B5EF4-FFF2-40B4-BE49-F238E27FC236}">
                <a16:creationId xmlns:a16="http://schemas.microsoft.com/office/drawing/2014/main" id="{C1E7D18A-F87C-42C8-CE95-4A7E63705CDC}"/>
              </a:ext>
            </a:extLst>
          </p:cNvPr>
          <p:cNvSpPr>
            <a:spLocks noGrp="1"/>
          </p:cNvSpPr>
          <p:nvPr>
            <p:ph type="pic" sz="quarter" idx="10"/>
          </p:nvPr>
        </p:nvSpPr>
        <p:spPr>
          <a:xfrm>
            <a:off x="5200257" y="1207127"/>
            <a:ext cx="4443746" cy="4443746"/>
          </a:xfrm>
          <a:prstGeom prst="ellipse">
            <a:avLst/>
          </a:prstGeom>
          <a:solidFill>
            <a:schemeClr val="accent2"/>
          </a:solidFill>
          <a:ln>
            <a:noFill/>
          </a:ln>
          <a:effectLst>
            <a:outerShdw blurRad="457200" dist="1155700" dir="9780000" sx="83000" sy="83000" algn="ctr" rotWithShape="0">
              <a:srgbClr val="000000">
                <a:alpha val="11000"/>
              </a:srgbClr>
            </a:outerShdw>
          </a:effectLst>
        </p:spPr>
        <p:txBody>
          <a:bodyPr vert="horz" wrap="square" lIns="91440" tIns="45720" rIns="91440" bIns="45720" numCol="1" anchor="ctr" anchorCtr="0" compatLnSpc="1">
            <a:prstTxWarp prst="textNoShape">
              <a:avLst/>
            </a:prstTxWarp>
          </a:bodyPr>
          <a:lstStyle>
            <a:lvl1pPr algn="ctr">
              <a:defRPr lang="en-PH" sz="1800"/>
            </a:lvl1pPr>
          </a:lstStyle>
          <a:p>
            <a:pPr lvl="0"/>
            <a:endParaRPr lang="en-PH"/>
          </a:p>
        </p:txBody>
      </p:sp>
    </p:spTree>
    <p:extLst>
      <p:ext uri="{BB962C8B-B14F-4D97-AF65-F5344CB8AC3E}">
        <p14:creationId xmlns:p14="http://schemas.microsoft.com/office/powerpoint/2010/main" val="539554005"/>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0_Section DIvider - 7">
    <p:spTree>
      <p:nvGrpSpPr>
        <p:cNvPr id="1" name=""/>
        <p:cNvGrpSpPr/>
        <p:nvPr/>
      </p:nvGrpSpPr>
      <p:grpSpPr>
        <a:xfrm>
          <a:off x="0" y="0"/>
          <a:ext cx="0" cy="0"/>
          <a:chOff x="0" y="0"/>
          <a:chExt cx="0" cy="0"/>
        </a:xfrm>
      </p:grpSpPr>
      <p:sp>
        <p:nvSpPr>
          <p:cNvPr id="45" name="Content Placeholder 44">
            <a:extLst>
              <a:ext uri="{FF2B5EF4-FFF2-40B4-BE49-F238E27FC236}">
                <a16:creationId xmlns:a16="http://schemas.microsoft.com/office/drawing/2014/main" id="{9D3067F5-9613-7524-1141-4BFD96B9057E}"/>
              </a:ext>
            </a:extLst>
          </p:cNvPr>
          <p:cNvSpPr>
            <a:spLocks noGrp="1"/>
          </p:cNvSpPr>
          <p:nvPr>
            <p:ph sz="quarter" idx="16"/>
          </p:nvPr>
        </p:nvSpPr>
        <p:spPr>
          <a:xfrm>
            <a:off x="0" y="-38100"/>
            <a:ext cx="7119938" cy="6887276"/>
          </a:xfrm>
          <a:custGeom>
            <a:avLst/>
            <a:gdLst>
              <a:gd name="connsiteX0" fmla="*/ 0 w 8763000"/>
              <a:gd name="connsiteY0" fmla="*/ 0 h 6887276"/>
              <a:gd name="connsiteX1" fmla="*/ 7698847 w 8763000"/>
              <a:gd name="connsiteY1" fmla="*/ 0 h 6887276"/>
              <a:gd name="connsiteX2" fmla="*/ 7707789 w 8763000"/>
              <a:gd name="connsiteY2" fmla="*/ 12575 h 6887276"/>
              <a:gd name="connsiteX3" fmla="*/ 8763000 w 8763000"/>
              <a:gd name="connsiteY3" fmla="*/ 3467101 h 6887276"/>
              <a:gd name="connsiteX4" fmla="*/ 7868501 w 8763000"/>
              <a:gd name="connsiteY4" fmla="*/ 6670940 h 6887276"/>
              <a:gd name="connsiteX5" fmla="*/ 7729810 w 8763000"/>
              <a:gd name="connsiteY5" fmla="*/ 6887276 h 6887276"/>
              <a:gd name="connsiteX6" fmla="*/ 0 w 8763000"/>
              <a:gd name="connsiteY6" fmla="*/ 6887276 h 68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3000" h="6887276">
                <a:moveTo>
                  <a:pt x="0" y="0"/>
                </a:moveTo>
                <a:lnTo>
                  <a:pt x="7698847" y="0"/>
                </a:lnTo>
                <a:lnTo>
                  <a:pt x="7707789" y="12575"/>
                </a:lnTo>
                <a:cubicBezTo>
                  <a:pt x="8373995" y="998689"/>
                  <a:pt x="8763000" y="2187466"/>
                  <a:pt x="8763000" y="3467101"/>
                </a:cubicBezTo>
                <a:cubicBezTo>
                  <a:pt x="8763000" y="4640099"/>
                  <a:pt x="8436127" y="5736751"/>
                  <a:pt x="7868501" y="6670940"/>
                </a:cubicBezTo>
                <a:lnTo>
                  <a:pt x="7729810" y="6887276"/>
                </a:lnTo>
                <a:lnTo>
                  <a:pt x="0" y="6887276"/>
                </a:lnTo>
                <a:close/>
              </a:path>
            </a:pathLst>
          </a:custGeom>
          <a:solidFill>
            <a:schemeClr val="accent1">
              <a:alpha val="12000"/>
            </a:schemeClr>
          </a:solidFill>
          <a:ln>
            <a:noFill/>
          </a:ln>
          <a:effectLst>
            <a:outerShdw blurRad="457200" dist="1155700" dir="1200000" sx="83000" sy="83000" algn="ctr" rotWithShape="0">
              <a:srgbClr val="000000">
                <a:alpha val="11000"/>
              </a:srgbClr>
            </a:outerShdw>
          </a:effectLst>
        </p:spPr>
        <p:txBody>
          <a:bodyPr vert="horz" wrap="square" lIns="91440" tIns="45720" rIns="91440" bIns="45720" numCol="1" anchor="ctr" anchorCtr="0" compatLnSpc="1">
            <a:prstTxWarp prst="textNoShape">
              <a:avLst/>
            </a:prstTxWarp>
            <a:noAutofit/>
          </a:bodyPr>
          <a:lstStyle>
            <a:lvl1pPr algn="ctr">
              <a:defRPr lang="en-PH" sz="1463" b="1" dirty="0">
                <a:noFill/>
              </a:defRPr>
            </a:lvl1pPr>
          </a:lstStyle>
          <a:p>
            <a:pPr lvl="0"/>
            <a:endParaRPr lang="en-PH"/>
          </a:p>
        </p:txBody>
      </p:sp>
      <p:sp>
        <p:nvSpPr>
          <p:cNvPr id="41" name="Content Placeholder 40">
            <a:extLst>
              <a:ext uri="{FF2B5EF4-FFF2-40B4-BE49-F238E27FC236}">
                <a16:creationId xmlns:a16="http://schemas.microsoft.com/office/drawing/2014/main" id="{70BFE4DB-9ECF-BC96-A3F4-306F02F66986}"/>
              </a:ext>
            </a:extLst>
          </p:cNvPr>
          <p:cNvSpPr>
            <a:spLocks noGrp="1"/>
          </p:cNvSpPr>
          <p:nvPr>
            <p:ph sz="quarter" idx="14"/>
          </p:nvPr>
        </p:nvSpPr>
        <p:spPr>
          <a:xfrm>
            <a:off x="0" y="-38098"/>
            <a:ext cx="6804848" cy="6887275"/>
          </a:xfrm>
          <a:custGeom>
            <a:avLst/>
            <a:gdLst>
              <a:gd name="connsiteX0" fmla="*/ 0 w 8375198"/>
              <a:gd name="connsiteY0" fmla="*/ 0 h 6887275"/>
              <a:gd name="connsiteX1" fmla="*/ 7222912 w 8375198"/>
              <a:gd name="connsiteY1" fmla="*/ 0 h 6887275"/>
              <a:gd name="connsiteX2" fmla="*/ 7224768 w 8375198"/>
              <a:gd name="connsiteY2" fmla="*/ 2361 h 6887275"/>
              <a:gd name="connsiteX3" fmla="*/ 8375198 w 8375198"/>
              <a:gd name="connsiteY3" fmla="*/ 3467100 h 6887275"/>
              <a:gd name="connsiteX4" fmla="*/ 7386217 w 8375198"/>
              <a:gd name="connsiteY4" fmla="*/ 6704801 h 6887275"/>
              <a:gd name="connsiteX5" fmla="*/ 7256457 w 8375198"/>
              <a:gd name="connsiteY5" fmla="*/ 6887275 h 6887275"/>
              <a:gd name="connsiteX6" fmla="*/ 0 w 8375198"/>
              <a:gd name="connsiteY6" fmla="*/ 6887275 h 68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5198" h="6887275">
                <a:moveTo>
                  <a:pt x="0" y="0"/>
                </a:moveTo>
                <a:lnTo>
                  <a:pt x="7222912" y="0"/>
                </a:lnTo>
                <a:lnTo>
                  <a:pt x="7224768" y="2361"/>
                </a:lnTo>
                <a:cubicBezTo>
                  <a:pt x="7947312" y="968516"/>
                  <a:pt x="8375198" y="2167839"/>
                  <a:pt x="8375198" y="3467100"/>
                </a:cubicBezTo>
                <a:cubicBezTo>
                  <a:pt x="8375198" y="4666417"/>
                  <a:pt x="8010609" y="5780580"/>
                  <a:pt x="7386217" y="6704801"/>
                </a:cubicBezTo>
                <a:lnTo>
                  <a:pt x="7256457" y="6887275"/>
                </a:lnTo>
                <a:lnTo>
                  <a:pt x="0" y="6887275"/>
                </a:lnTo>
                <a:close/>
              </a:path>
            </a:pathLst>
          </a:custGeom>
          <a:solidFill>
            <a:schemeClr val="accent1">
              <a:alpha val="50000"/>
            </a:schemeClr>
          </a:solidFill>
          <a:ln>
            <a:noFill/>
          </a:ln>
          <a:effectLst>
            <a:outerShdw blurRad="457200" dist="1155700" dir="1200000" sx="83000" sy="83000" algn="ctr" rotWithShape="0">
              <a:srgbClr val="000000">
                <a:alpha val="11000"/>
              </a:srgbClr>
            </a:outerShdw>
          </a:effectLst>
        </p:spPr>
        <p:txBody>
          <a:bodyPr vert="horz" wrap="square" lIns="91440" tIns="45720" rIns="91440" bIns="45720" numCol="1" anchor="ctr" anchorCtr="0" compatLnSpc="1">
            <a:prstTxWarp prst="textNoShape">
              <a:avLst/>
            </a:prstTxWarp>
            <a:noAutofit/>
          </a:bodyPr>
          <a:lstStyle>
            <a:lvl1pPr algn="ctr">
              <a:defRPr lang="en-PH" sz="1463" b="1" dirty="0">
                <a:noFill/>
              </a:defRPr>
            </a:lvl1pPr>
          </a:lstStyle>
          <a:p>
            <a:pPr lvl="0"/>
            <a:endParaRPr lang="en-PH"/>
          </a:p>
        </p:txBody>
      </p:sp>
      <p:sp>
        <p:nvSpPr>
          <p:cNvPr id="37" name="Content Placeholder 36">
            <a:extLst>
              <a:ext uri="{FF2B5EF4-FFF2-40B4-BE49-F238E27FC236}">
                <a16:creationId xmlns:a16="http://schemas.microsoft.com/office/drawing/2014/main" id="{8FF97183-3815-F36D-965C-BD06B3019FB1}"/>
              </a:ext>
            </a:extLst>
          </p:cNvPr>
          <p:cNvSpPr>
            <a:spLocks noGrp="1"/>
          </p:cNvSpPr>
          <p:nvPr>
            <p:ph sz="quarter" idx="15"/>
          </p:nvPr>
        </p:nvSpPr>
        <p:spPr>
          <a:xfrm>
            <a:off x="0" y="-38098"/>
            <a:ext cx="6436331" cy="6887275"/>
          </a:xfrm>
          <a:custGeom>
            <a:avLst/>
            <a:gdLst>
              <a:gd name="connsiteX0" fmla="*/ 0 w 7921638"/>
              <a:gd name="connsiteY0" fmla="*/ 0 h 6887275"/>
              <a:gd name="connsiteX1" fmla="*/ 6640406 w 7921638"/>
              <a:gd name="connsiteY1" fmla="*/ 0 h 6887275"/>
              <a:gd name="connsiteX2" fmla="*/ 6702868 w 7921638"/>
              <a:gd name="connsiteY2" fmla="*/ 72108 h 6887275"/>
              <a:gd name="connsiteX3" fmla="*/ 7921638 w 7921638"/>
              <a:gd name="connsiteY3" fmla="*/ 3467100 h 6887275"/>
              <a:gd name="connsiteX4" fmla="*/ 6702868 w 7921638"/>
              <a:gd name="connsiteY4" fmla="*/ 6862091 h 6887275"/>
              <a:gd name="connsiteX5" fmla="*/ 6681053 w 7921638"/>
              <a:gd name="connsiteY5" fmla="*/ 6887275 h 6887275"/>
              <a:gd name="connsiteX6" fmla="*/ 0 w 7921638"/>
              <a:gd name="connsiteY6" fmla="*/ 6887275 h 688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638" h="6887275">
                <a:moveTo>
                  <a:pt x="0" y="0"/>
                </a:moveTo>
                <a:lnTo>
                  <a:pt x="6640406" y="0"/>
                </a:lnTo>
                <a:lnTo>
                  <a:pt x="6702868" y="72108"/>
                </a:lnTo>
                <a:cubicBezTo>
                  <a:pt x="7464259" y="994701"/>
                  <a:pt x="7921638" y="2177487"/>
                  <a:pt x="7921638" y="3467100"/>
                </a:cubicBezTo>
                <a:cubicBezTo>
                  <a:pt x="7921638" y="4756712"/>
                  <a:pt x="7464259" y="5939498"/>
                  <a:pt x="6702868" y="6862091"/>
                </a:cubicBezTo>
                <a:lnTo>
                  <a:pt x="6681053" y="6887275"/>
                </a:lnTo>
                <a:lnTo>
                  <a:pt x="0" y="6887275"/>
                </a:lnTo>
                <a:close/>
              </a:path>
            </a:pathLst>
          </a:custGeom>
          <a:solidFill>
            <a:schemeClr val="accent1">
              <a:alpha val="50000"/>
            </a:schemeClr>
          </a:solidFill>
          <a:ln>
            <a:noFill/>
          </a:ln>
          <a:effectLst>
            <a:outerShdw blurRad="457200" dist="1155700" dir="1200000" sx="83000" sy="83000" algn="ctr" rotWithShape="0">
              <a:srgbClr val="000000">
                <a:alpha val="11000"/>
              </a:srgbClr>
            </a:outerShdw>
          </a:effectLst>
        </p:spPr>
        <p:txBody>
          <a:bodyPr vert="horz" wrap="square" lIns="91440" tIns="45720" rIns="91440" bIns="45720" numCol="1" anchor="ctr" anchorCtr="0" compatLnSpc="1">
            <a:prstTxWarp prst="textNoShape">
              <a:avLst/>
            </a:prstTxWarp>
            <a:noAutofit/>
          </a:bodyPr>
          <a:lstStyle>
            <a:lvl1pPr algn="ctr">
              <a:defRPr lang="en-PH" sz="1463" b="1" dirty="0">
                <a:noFill/>
              </a:defRPr>
            </a:lvl1pPr>
          </a:lstStyle>
          <a:p>
            <a:pPr lvl="0"/>
            <a:endParaRPr lang="en-PH"/>
          </a:p>
        </p:txBody>
      </p:sp>
      <p:sp>
        <p:nvSpPr>
          <p:cNvPr id="33" name="Content Placeholder 32">
            <a:extLst>
              <a:ext uri="{FF2B5EF4-FFF2-40B4-BE49-F238E27FC236}">
                <a16:creationId xmlns:a16="http://schemas.microsoft.com/office/drawing/2014/main" id="{DE3A1EA1-E93F-F9D9-1687-5208963E781B}"/>
              </a:ext>
            </a:extLst>
          </p:cNvPr>
          <p:cNvSpPr>
            <a:spLocks noGrp="1"/>
          </p:cNvSpPr>
          <p:nvPr>
            <p:ph sz="quarter" idx="13"/>
          </p:nvPr>
        </p:nvSpPr>
        <p:spPr>
          <a:xfrm>
            <a:off x="0" y="-38100"/>
            <a:ext cx="6029745" cy="6887276"/>
          </a:xfrm>
          <a:custGeom>
            <a:avLst/>
            <a:gdLst>
              <a:gd name="connsiteX0" fmla="*/ 0 w 7421224"/>
              <a:gd name="connsiteY0" fmla="*/ 0 h 6887276"/>
              <a:gd name="connsiteX1" fmla="*/ 5955317 w 7421224"/>
              <a:gd name="connsiteY1" fmla="*/ 0 h 6887276"/>
              <a:gd name="connsiteX2" fmla="*/ 6004545 w 7421224"/>
              <a:gd name="connsiteY2" fmla="*/ 46935 h 6887276"/>
              <a:gd name="connsiteX3" fmla="*/ 7421224 w 7421224"/>
              <a:gd name="connsiteY3" fmla="*/ 3467100 h 6887276"/>
              <a:gd name="connsiteX4" fmla="*/ 6004545 w 7421224"/>
              <a:gd name="connsiteY4" fmla="*/ 6887265 h 6887276"/>
              <a:gd name="connsiteX5" fmla="*/ 6004534 w 7421224"/>
              <a:gd name="connsiteY5" fmla="*/ 6887276 h 6887276"/>
              <a:gd name="connsiteX6" fmla="*/ 0 w 7421224"/>
              <a:gd name="connsiteY6" fmla="*/ 6887276 h 68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1224" h="6887276">
                <a:moveTo>
                  <a:pt x="0" y="0"/>
                </a:moveTo>
                <a:lnTo>
                  <a:pt x="5955317" y="0"/>
                </a:lnTo>
                <a:lnTo>
                  <a:pt x="6004545" y="46935"/>
                </a:lnTo>
                <a:cubicBezTo>
                  <a:pt x="6879842" y="922232"/>
                  <a:pt x="7421224" y="2131443"/>
                  <a:pt x="7421224" y="3467100"/>
                </a:cubicBezTo>
                <a:cubicBezTo>
                  <a:pt x="7421224" y="4802758"/>
                  <a:pt x="6879842" y="6011969"/>
                  <a:pt x="6004545" y="6887265"/>
                </a:cubicBezTo>
                <a:lnTo>
                  <a:pt x="6004534" y="6887276"/>
                </a:lnTo>
                <a:lnTo>
                  <a:pt x="0" y="6887276"/>
                </a:lnTo>
                <a:close/>
              </a:path>
            </a:pathLst>
          </a:custGeom>
          <a:solidFill>
            <a:schemeClr val="accent1">
              <a:alpha val="50000"/>
            </a:schemeClr>
          </a:solidFill>
          <a:ln>
            <a:noFill/>
          </a:ln>
          <a:effectLst>
            <a:outerShdw blurRad="457200" dist="1155700" dir="1200000" sx="83000" sy="83000" algn="ctr" rotWithShape="0">
              <a:srgbClr val="000000">
                <a:alpha val="11000"/>
              </a:srgbClr>
            </a:outerShdw>
          </a:effectLst>
        </p:spPr>
        <p:txBody>
          <a:bodyPr vert="horz" wrap="square" lIns="91440" tIns="45720" rIns="91440" bIns="45720" numCol="1" anchor="ctr" anchorCtr="0" compatLnSpc="1">
            <a:prstTxWarp prst="textNoShape">
              <a:avLst/>
            </a:prstTxWarp>
            <a:noAutofit/>
          </a:bodyPr>
          <a:lstStyle>
            <a:lvl1pPr algn="ctr">
              <a:defRPr lang="en-PH" sz="1463" b="1" dirty="0">
                <a:noFill/>
              </a:defRPr>
            </a:lvl1pPr>
          </a:lstStyle>
          <a:p>
            <a:pPr lvl="0"/>
            <a:endParaRPr lang="en-PH"/>
          </a:p>
        </p:txBody>
      </p:sp>
      <p:graphicFrame>
        <p:nvGraphicFramePr>
          <p:cNvPr id="3" name="Object 2" hidden="1">
            <a:extLst>
              <a:ext uri="{FF2B5EF4-FFF2-40B4-BE49-F238E27FC236}">
                <a16:creationId xmlns:a16="http://schemas.microsoft.com/office/drawing/2014/main" id="{4CF8F807-2B04-41AF-853C-41E20DDE578B}"/>
              </a:ext>
            </a:extLst>
          </p:cNvPr>
          <p:cNvGraphicFramePr>
            <a:graphicFrameLocks noChangeAspect="1"/>
          </p:cNvGraphicFramePr>
          <p:nvPr userDrawn="1">
            <p:custDataLst>
              <p:tags r:id="rId1"/>
            </p:custDataLst>
            <p:extLst>
              <p:ext uri="{D42A27DB-BD31-4B8C-83A1-F6EECF244321}">
                <p14:modId xmlns:p14="http://schemas.microsoft.com/office/powerpoint/2010/main" val="2392027544"/>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4CF8F807-2B04-41AF-853C-41E20DDE578B}"/>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29" name="Freeform: Shape 28">
            <a:extLst>
              <a:ext uri="{FF2B5EF4-FFF2-40B4-BE49-F238E27FC236}">
                <a16:creationId xmlns:a16="http://schemas.microsoft.com/office/drawing/2014/main" id="{CB57B097-6CE8-2FE1-30CF-2F6A27C92711}"/>
              </a:ext>
            </a:extLst>
          </p:cNvPr>
          <p:cNvSpPr/>
          <p:nvPr userDrawn="1"/>
        </p:nvSpPr>
        <p:spPr>
          <a:xfrm>
            <a:off x="1" y="-38100"/>
            <a:ext cx="5659327" cy="6887276"/>
          </a:xfrm>
          <a:custGeom>
            <a:avLst/>
            <a:gdLst>
              <a:gd name="connsiteX0" fmla="*/ 0 w 6965325"/>
              <a:gd name="connsiteY0" fmla="*/ 0 h 6887276"/>
              <a:gd name="connsiteX1" fmla="*/ 5212014 w 6965325"/>
              <a:gd name="connsiteY1" fmla="*/ 0 h 6887276"/>
              <a:gd name="connsiteX2" fmla="*/ 5371068 w 6965325"/>
              <a:gd name="connsiteY2" fmla="*/ 123622 h 6887276"/>
              <a:gd name="connsiteX3" fmla="*/ 6965325 w 6965325"/>
              <a:gd name="connsiteY3" fmla="*/ 3467100 h 6887276"/>
              <a:gd name="connsiteX4" fmla="*/ 5371068 w 6965325"/>
              <a:gd name="connsiteY4" fmla="*/ 6810579 h 6887276"/>
              <a:gd name="connsiteX5" fmla="*/ 5272387 w 6965325"/>
              <a:gd name="connsiteY5" fmla="*/ 6887276 h 6887276"/>
              <a:gd name="connsiteX6" fmla="*/ 0 w 6965325"/>
              <a:gd name="connsiteY6" fmla="*/ 6887276 h 68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5325" h="6887276">
                <a:moveTo>
                  <a:pt x="0" y="0"/>
                </a:moveTo>
                <a:lnTo>
                  <a:pt x="5212014" y="0"/>
                </a:lnTo>
                <a:lnTo>
                  <a:pt x="5371068" y="123622"/>
                </a:lnTo>
                <a:cubicBezTo>
                  <a:pt x="6344721" y="918340"/>
                  <a:pt x="6965325" y="2121040"/>
                  <a:pt x="6965325" y="3467100"/>
                </a:cubicBezTo>
                <a:cubicBezTo>
                  <a:pt x="6965325" y="4813161"/>
                  <a:pt x="6344721" y="6015861"/>
                  <a:pt x="5371068" y="6810579"/>
                </a:cubicBezTo>
                <a:lnTo>
                  <a:pt x="5272387" y="6887276"/>
                </a:lnTo>
                <a:lnTo>
                  <a:pt x="0" y="6887276"/>
                </a:lnTo>
                <a:close/>
              </a:path>
            </a:pathLst>
          </a:custGeom>
          <a:solidFill>
            <a:schemeClr val="accent1"/>
          </a:solidFill>
          <a:ln>
            <a:noFill/>
          </a:ln>
          <a:effectLst>
            <a:outerShdw blurRad="457200" dist="1155700" dir="1200000" sx="83000" sy="83000" algn="ctr" rotWithShape="0">
              <a:srgbClr val="000000">
                <a:alpha val="11000"/>
              </a:srgbClr>
            </a:outerShdw>
          </a:effectLst>
        </p:spPr>
        <p:txBody>
          <a:bodyPr vert="horz" wrap="square" lIns="74295" tIns="37148" rIns="74295" bIns="37148" numCol="1" rtlCol="0" anchor="ctr" anchorCtr="0" compatLnSpc="1">
            <a:prstTxWarp prst="textNoShape">
              <a:avLst/>
            </a:prstTxWarp>
            <a:noAutofit/>
          </a:bodyPr>
          <a:lstStyle/>
          <a:p>
            <a:pPr lvl="0" indent="0" algn="ctr">
              <a:lnSpc>
                <a:spcPct val="100000"/>
              </a:lnSpc>
              <a:spcBef>
                <a:spcPts val="813"/>
              </a:spcBef>
              <a:buFont typeface="Arial" panose="020B0604020202020204" pitchFamily="34" charset="0"/>
              <a:buNone/>
            </a:pPr>
            <a:endParaRPr lang="en-PH" sz="1532">
              <a:solidFill>
                <a:schemeClr val="tx1"/>
              </a:solidFill>
            </a:endParaRPr>
          </a:p>
        </p:txBody>
      </p:sp>
      <p:sp>
        <p:nvSpPr>
          <p:cNvPr id="2" name="Title 1">
            <a:extLst>
              <a:ext uri="{FF2B5EF4-FFF2-40B4-BE49-F238E27FC236}">
                <a16:creationId xmlns:a16="http://schemas.microsoft.com/office/drawing/2014/main" id="{06197FF6-40EA-4771-BA6B-4076213F5206}"/>
              </a:ext>
            </a:extLst>
          </p:cNvPr>
          <p:cNvSpPr>
            <a:spLocks noGrp="1"/>
          </p:cNvSpPr>
          <p:nvPr userDrawn="1">
            <p:ph type="title" hasCustomPrompt="1"/>
          </p:nvPr>
        </p:nvSpPr>
        <p:spPr>
          <a:xfrm>
            <a:off x="672782" y="2295287"/>
            <a:ext cx="4280218" cy="1846659"/>
          </a:xfrm>
          <a:prstGeom prst="rect">
            <a:avLst/>
          </a:prstGeom>
        </p:spPr>
        <p:txBody>
          <a:bodyPr lIns="0" tIns="0" rIns="0" bIns="0" anchor="t" anchorCtr="0">
            <a:noAutofit/>
          </a:bodyPr>
          <a:lstStyle>
            <a:lvl1pPr algn="l" defTabSz="742950" rtl="0" eaLnBrk="1" latinLnBrk="0" hangingPunct="1">
              <a:lnSpc>
                <a:spcPct val="100000"/>
              </a:lnSpc>
              <a:spcBef>
                <a:spcPct val="0"/>
              </a:spcBef>
              <a:buNone/>
              <a:defRPr lang="en-US" sz="4875" kern="2400" spc="-49" baseline="0" dirty="0">
                <a:solidFill>
                  <a:schemeClr val="tx1"/>
                </a:solidFill>
                <a:latin typeface="+mj-lt"/>
                <a:ea typeface="+mj-ea"/>
                <a:cs typeface="+mj-cs"/>
              </a:defRPr>
            </a:lvl1pPr>
          </a:lstStyle>
          <a:p>
            <a:r>
              <a:rPr lang="en-US"/>
              <a:t>Click to add section title</a:t>
            </a:r>
          </a:p>
        </p:txBody>
      </p:sp>
      <p:sp>
        <p:nvSpPr>
          <p:cNvPr id="10" name="Text Placeholder 2">
            <a:extLst>
              <a:ext uri="{FF2B5EF4-FFF2-40B4-BE49-F238E27FC236}">
                <a16:creationId xmlns:a16="http://schemas.microsoft.com/office/drawing/2014/main" id="{9B5F4B85-C036-56F0-58D1-B1B4D0842357}"/>
              </a:ext>
            </a:extLst>
          </p:cNvPr>
          <p:cNvSpPr>
            <a:spLocks noGrp="1"/>
          </p:cNvSpPr>
          <p:nvPr userDrawn="1">
            <p:ph type="body" sz="quarter" idx="11" hasCustomPrompt="1"/>
          </p:nvPr>
        </p:nvSpPr>
        <p:spPr>
          <a:xfrm>
            <a:off x="662771" y="4212850"/>
            <a:ext cx="4475967" cy="312521"/>
          </a:xfrm>
          <a:prstGeom prst="rect">
            <a:avLst/>
          </a:prstGeom>
        </p:spPr>
        <p:txBody>
          <a:bodyPr lIns="0" tIns="0" rIns="0" bIns="0" anchor="ctr" anchorCtr="0">
            <a:spAutoFit/>
          </a:bodyPr>
          <a:lstStyle>
            <a:lvl1pPr>
              <a:defRPr sz="2031">
                <a:solidFill>
                  <a:schemeClr val="accent2"/>
                </a:solidFill>
              </a:defRPr>
            </a:lvl1pPr>
          </a:lstStyle>
          <a:p>
            <a:pPr lvl="0"/>
            <a:r>
              <a:rPr lang="en-US"/>
              <a:t>Subhead Information</a:t>
            </a:r>
          </a:p>
        </p:txBody>
      </p:sp>
      <p:sp>
        <p:nvSpPr>
          <p:cNvPr id="12" name="Picture Placeholder 11">
            <a:extLst>
              <a:ext uri="{FF2B5EF4-FFF2-40B4-BE49-F238E27FC236}">
                <a16:creationId xmlns:a16="http://schemas.microsoft.com/office/drawing/2014/main" id="{0FBE2B6F-C044-0A22-BBCF-395D1034C893}"/>
              </a:ext>
            </a:extLst>
          </p:cNvPr>
          <p:cNvSpPr>
            <a:spLocks noGrp="1"/>
          </p:cNvSpPr>
          <p:nvPr>
            <p:ph type="pic" sz="quarter" idx="12" hasCustomPrompt="1"/>
          </p:nvPr>
        </p:nvSpPr>
        <p:spPr>
          <a:xfrm>
            <a:off x="0" y="0"/>
            <a:ext cx="9906000" cy="6858000"/>
          </a:xfrm>
        </p:spPr>
        <p:txBody>
          <a:bodyPr anchor="ctr" anchorCtr="1">
            <a:normAutofit/>
          </a:bodyPr>
          <a:lstStyle>
            <a:lvl1pPr algn="r">
              <a:defRPr lang="en-PH" sz="1300" b="1" kern="1200" dirty="0">
                <a:solidFill>
                  <a:schemeClr val="tx1"/>
                </a:solidFill>
                <a:latin typeface="+mn-lt"/>
                <a:ea typeface="+mn-ea"/>
                <a:cs typeface="+mn-cs"/>
              </a:defRPr>
            </a:lvl1pPr>
          </a:lstStyle>
          <a:p>
            <a:pPr marL="0" marR="0" lvl="0" indent="0" algn="ctr" defTabSz="742950" rtl="0" eaLnBrk="1" fontAlgn="auto" latinLnBrk="0" hangingPunct="1">
              <a:lnSpc>
                <a:spcPct val="100000"/>
              </a:lnSpc>
              <a:spcBef>
                <a:spcPts val="813"/>
              </a:spcBef>
              <a:spcAft>
                <a:spcPts val="0"/>
              </a:spcAft>
              <a:buClrTx/>
              <a:buSzTx/>
              <a:buFont typeface="Arial" panose="020B0604020202020204" pitchFamily="34" charset="0"/>
              <a:buNone/>
              <a:tabLst/>
              <a:defRPr/>
            </a:pPr>
            <a:r>
              <a:rPr lang="en-US"/>
              <a:t>Insert Photo Here</a:t>
            </a:r>
            <a:endParaRPr lang="en-PH"/>
          </a:p>
        </p:txBody>
      </p:sp>
      <p:cxnSp>
        <p:nvCxnSpPr>
          <p:cNvPr id="48" name="Straight Arrow Connector 47">
            <a:extLst>
              <a:ext uri="{FF2B5EF4-FFF2-40B4-BE49-F238E27FC236}">
                <a16:creationId xmlns:a16="http://schemas.microsoft.com/office/drawing/2014/main" id="{0FA93DA6-C6D8-7141-71B8-776555CC7362}"/>
              </a:ext>
            </a:extLst>
          </p:cNvPr>
          <p:cNvCxnSpPr>
            <a:cxnSpLocks/>
          </p:cNvCxnSpPr>
          <p:nvPr userDrawn="1"/>
        </p:nvCxnSpPr>
        <p:spPr>
          <a:xfrm>
            <a:off x="6392465" y="-833527"/>
            <a:ext cx="330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811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roll Title Slide ">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504B44-0046-406F-B1FA-A36BE6698F9D}"/>
              </a:ext>
            </a:extLst>
          </p:cNvPr>
          <p:cNvGraphicFramePr>
            <a:graphicFrameLocks noChangeAspect="1"/>
          </p:cNvGraphicFramePr>
          <p:nvPr userDrawn="1">
            <p:custDataLst>
              <p:tags r:id="rId1"/>
            </p:custDataLst>
            <p:extLst>
              <p:ext uri="{D42A27DB-BD31-4B8C-83A1-F6EECF244321}">
                <p14:modId xmlns:p14="http://schemas.microsoft.com/office/powerpoint/2010/main" val="4049257425"/>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a:extLst>
                          <a:ext uri="{FF2B5EF4-FFF2-40B4-BE49-F238E27FC236}">
                            <a16:creationId xmlns:a16="http://schemas.microsoft.com/office/drawing/2014/main" id="{A6504B44-0046-406F-B1FA-A36BE6698F9D}"/>
                          </a:ext>
                        </a:extLst>
                      </p:cNvPr>
                      <p:cNvPicPr/>
                      <p:nvPr/>
                    </p:nvPicPr>
                    <p:blipFill>
                      <a:blip r:embed="rId4"/>
                      <a:stretch>
                        <a:fillRect/>
                      </a:stretch>
                    </p:blipFill>
                    <p:spPr>
                      <a:xfrm>
                        <a:off x="1291" y="1588"/>
                        <a:ext cx="1290" cy="1588"/>
                      </a:xfrm>
                      <a:prstGeom prst="rect">
                        <a:avLst/>
                      </a:prstGeom>
                    </p:spPr>
                  </p:pic>
                </p:oleObj>
              </mc:Fallback>
            </mc:AlternateContent>
          </a:graphicData>
        </a:graphic>
      </p:graphicFrame>
      <p:sp>
        <p:nvSpPr>
          <p:cNvPr id="14" name="Freeform 12">
            <a:extLst>
              <a:ext uri="{FF2B5EF4-FFF2-40B4-BE49-F238E27FC236}">
                <a16:creationId xmlns:a16="http://schemas.microsoft.com/office/drawing/2014/main" id="{8E2E5876-199C-4850-B5D1-302F5E432CEF}"/>
              </a:ext>
            </a:extLst>
          </p:cNvPr>
          <p:cNvSpPr>
            <a:spLocks noChangeAspect="1"/>
          </p:cNvSpPr>
          <p:nvPr userDrawn="1"/>
        </p:nvSpPr>
        <p:spPr>
          <a:xfrm>
            <a:off x="8303513" y="0"/>
            <a:ext cx="1602487" cy="1368000"/>
          </a:xfrm>
          <a:custGeom>
            <a:avLst/>
            <a:gdLst>
              <a:gd name="connsiteX0" fmla="*/ 0 w 1579418"/>
              <a:gd name="connsiteY0" fmla="*/ 0 h 1460665"/>
              <a:gd name="connsiteX1" fmla="*/ 1579418 w 1579418"/>
              <a:gd name="connsiteY1" fmla="*/ 0 h 1460665"/>
              <a:gd name="connsiteX2" fmla="*/ 1579418 w 1579418"/>
              <a:gd name="connsiteY2" fmla="*/ 1460665 h 1460665"/>
              <a:gd name="connsiteX3" fmla="*/ 0 w 1579418"/>
              <a:gd name="connsiteY3" fmla="*/ 0 h 1460665"/>
            </a:gdLst>
            <a:ahLst/>
            <a:cxnLst>
              <a:cxn ang="0">
                <a:pos x="connsiteX0" y="connsiteY0"/>
              </a:cxn>
              <a:cxn ang="0">
                <a:pos x="connsiteX1" y="connsiteY1"/>
              </a:cxn>
              <a:cxn ang="0">
                <a:pos x="connsiteX2" y="connsiteY2"/>
              </a:cxn>
              <a:cxn ang="0">
                <a:pos x="connsiteX3" y="connsiteY3"/>
              </a:cxn>
            </a:cxnLst>
            <a:rect l="l" t="t" r="r" b="b"/>
            <a:pathLst>
              <a:path w="1579418" h="1460665">
                <a:moveTo>
                  <a:pt x="0" y="0"/>
                </a:moveTo>
                <a:lnTo>
                  <a:pt x="1579418" y="0"/>
                </a:lnTo>
                <a:lnTo>
                  <a:pt x="1579418" y="14606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1">
            <a:extLst>
              <a:ext uri="{FF2B5EF4-FFF2-40B4-BE49-F238E27FC236}">
                <a16:creationId xmlns:a16="http://schemas.microsoft.com/office/drawing/2014/main" id="{27473425-7C3E-4019-9D8E-1EBABA4AF135}"/>
              </a:ext>
            </a:extLst>
          </p:cNvPr>
          <p:cNvSpPr/>
          <p:nvPr userDrawn="1"/>
        </p:nvSpPr>
        <p:spPr>
          <a:xfrm>
            <a:off x="0" y="5634472"/>
            <a:ext cx="4581525" cy="1242000"/>
          </a:xfrm>
          <a:custGeom>
            <a:avLst/>
            <a:gdLst>
              <a:gd name="connsiteX0" fmla="*/ 11875 w 4892633"/>
              <a:gd name="connsiteY0" fmla="*/ 0 h 1484416"/>
              <a:gd name="connsiteX1" fmla="*/ 4892633 w 4892633"/>
              <a:gd name="connsiteY1" fmla="*/ 1484416 h 1484416"/>
              <a:gd name="connsiteX2" fmla="*/ 0 w 4892633"/>
              <a:gd name="connsiteY2" fmla="*/ 1484416 h 1484416"/>
              <a:gd name="connsiteX3" fmla="*/ 11875 w 4892633"/>
              <a:gd name="connsiteY3" fmla="*/ 0 h 1484416"/>
              <a:gd name="connsiteX0" fmla="*/ 668 w 4900476"/>
              <a:gd name="connsiteY0" fmla="*/ 0 h 1487591"/>
              <a:gd name="connsiteX1" fmla="*/ 4900476 w 4900476"/>
              <a:gd name="connsiteY1" fmla="*/ 1487591 h 1487591"/>
              <a:gd name="connsiteX2" fmla="*/ 7843 w 4900476"/>
              <a:gd name="connsiteY2" fmla="*/ 1487591 h 1487591"/>
              <a:gd name="connsiteX3" fmla="*/ 668 w 4900476"/>
              <a:gd name="connsiteY3" fmla="*/ 0 h 1487591"/>
              <a:gd name="connsiteX0" fmla="*/ 2350 w 4902158"/>
              <a:gd name="connsiteY0" fmla="*/ 0 h 1500291"/>
              <a:gd name="connsiteX1" fmla="*/ 4902158 w 4902158"/>
              <a:gd name="connsiteY1" fmla="*/ 1487591 h 1500291"/>
              <a:gd name="connsiteX2" fmla="*/ 0 w 4902158"/>
              <a:gd name="connsiteY2" fmla="*/ 1500291 h 1500291"/>
              <a:gd name="connsiteX3" fmla="*/ 2350 w 4902158"/>
              <a:gd name="connsiteY3" fmla="*/ 0 h 1500291"/>
              <a:gd name="connsiteX0" fmla="*/ 817 w 4906975"/>
              <a:gd name="connsiteY0" fmla="*/ 0 h 1503466"/>
              <a:gd name="connsiteX1" fmla="*/ 4906975 w 4906975"/>
              <a:gd name="connsiteY1" fmla="*/ 1490766 h 1503466"/>
              <a:gd name="connsiteX2" fmla="*/ 4817 w 4906975"/>
              <a:gd name="connsiteY2" fmla="*/ 1503466 h 1503466"/>
              <a:gd name="connsiteX3" fmla="*/ 817 w 4906975"/>
              <a:gd name="connsiteY3" fmla="*/ 0 h 1503466"/>
              <a:gd name="connsiteX0" fmla="*/ 2350 w 4908508"/>
              <a:gd name="connsiteY0" fmla="*/ 0 h 1503466"/>
              <a:gd name="connsiteX1" fmla="*/ 4908508 w 4908508"/>
              <a:gd name="connsiteY1" fmla="*/ 1490766 h 1503466"/>
              <a:gd name="connsiteX2" fmla="*/ 0 w 4908508"/>
              <a:gd name="connsiteY2" fmla="*/ 1503466 h 1503466"/>
              <a:gd name="connsiteX3" fmla="*/ 2350 w 4908508"/>
              <a:gd name="connsiteY3" fmla="*/ 0 h 1503466"/>
            </a:gdLst>
            <a:ahLst/>
            <a:cxnLst>
              <a:cxn ang="0">
                <a:pos x="connsiteX0" y="connsiteY0"/>
              </a:cxn>
              <a:cxn ang="0">
                <a:pos x="connsiteX1" y="connsiteY1"/>
              </a:cxn>
              <a:cxn ang="0">
                <a:pos x="connsiteX2" y="connsiteY2"/>
              </a:cxn>
              <a:cxn ang="0">
                <a:pos x="connsiteX3" y="connsiteY3"/>
              </a:cxn>
            </a:cxnLst>
            <a:rect l="l" t="t" r="r" b="b"/>
            <a:pathLst>
              <a:path w="4908508" h="1503466">
                <a:moveTo>
                  <a:pt x="2350" y="0"/>
                </a:moveTo>
                <a:lnTo>
                  <a:pt x="4908508" y="1490766"/>
                </a:lnTo>
                <a:lnTo>
                  <a:pt x="0" y="1503466"/>
                </a:lnTo>
                <a:cubicBezTo>
                  <a:pt x="3958" y="1008661"/>
                  <a:pt x="-1608" y="494805"/>
                  <a:pt x="2350"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Nunito Sans"/>
              <a:ea typeface="+mn-ea"/>
              <a:cs typeface="+mn-cs"/>
            </a:endParaRPr>
          </a:p>
        </p:txBody>
      </p:sp>
      <p:pic>
        <p:nvPicPr>
          <p:cNvPr id="12" name="Picture 11" descr="A picture containing text, clipart&#10;&#10;Description automatically generated">
            <a:extLst>
              <a:ext uri="{FF2B5EF4-FFF2-40B4-BE49-F238E27FC236}">
                <a16:creationId xmlns:a16="http://schemas.microsoft.com/office/drawing/2014/main" id="{E4F93941-0984-4822-AA0E-D9F135E2808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5330" y="683259"/>
            <a:ext cx="1836422" cy="421697"/>
          </a:xfrm>
          <a:prstGeom prst="rect">
            <a:avLst/>
          </a:prstGeom>
        </p:spPr>
      </p:pic>
      <p:sp>
        <p:nvSpPr>
          <p:cNvPr id="16" name="Text Placeholder 14">
            <a:extLst>
              <a:ext uri="{FF2B5EF4-FFF2-40B4-BE49-F238E27FC236}">
                <a16:creationId xmlns:a16="http://schemas.microsoft.com/office/drawing/2014/main" id="{F69DFD19-0AB1-4288-B5B1-CCF3A58C5820}"/>
              </a:ext>
            </a:extLst>
          </p:cNvPr>
          <p:cNvSpPr>
            <a:spLocks noGrp="1"/>
          </p:cNvSpPr>
          <p:nvPr>
            <p:ph type="body" sz="quarter" idx="10" hasCustomPrompt="1"/>
          </p:nvPr>
        </p:nvSpPr>
        <p:spPr>
          <a:xfrm>
            <a:off x="592134" y="2792886"/>
            <a:ext cx="7050286" cy="431657"/>
          </a:xfrm>
          <a:prstGeom prst="rect">
            <a:avLst/>
          </a:prstGeom>
        </p:spPr>
        <p:txBody>
          <a:bodyPr anchor="ctr" anchorCtr="0">
            <a:sp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800">
                <a:solidFill>
                  <a:schemeClr val="tx1"/>
                </a:solidFill>
              </a:defRPr>
            </a:lvl1pPr>
          </a:lstStyle>
          <a:p>
            <a:pPr lvl="0"/>
            <a:r>
              <a:rPr lang="en-US"/>
              <a:t>Subhead Information</a:t>
            </a:r>
          </a:p>
        </p:txBody>
      </p:sp>
      <p:sp>
        <p:nvSpPr>
          <p:cNvPr id="17" name="Title 1">
            <a:extLst>
              <a:ext uri="{FF2B5EF4-FFF2-40B4-BE49-F238E27FC236}">
                <a16:creationId xmlns:a16="http://schemas.microsoft.com/office/drawing/2014/main" id="{4394C24B-A021-4861-80AF-8F7A3EBB2B19}"/>
              </a:ext>
            </a:extLst>
          </p:cNvPr>
          <p:cNvSpPr>
            <a:spLocks noGrp="1"/>
          </p:cNvSpPr>
          <p:nvPr>
            <p:ph type="title" hasCustomPrompt="1"/>
          </p:nvPr>
        </p:nvSpPr>
        <p:spPr>
          <a:xfrm>
            <a:off x="565257" y="1156253"/>
            <a:ext cx="8758800" cy="1548851"/>
          </a:xfrm>
          <a:prstGeom prst="rect">
            <a:avLst/>
          </a:prstGeom>
        </p:spPr>
        <p:txBody>
          <a:bodyPr vert="horz" anchor="b" anchorCtr="0">
            <a:noAutofit/>
          </a:bodyPr>
          <a:lstStyle>
            <a:lvl1pPr>
              <a:defRPr sz="4400" kern="3000" spc="-75" baseline="0">
                <a:solidFill>
                  <a:schemeClr val="tx2"/>
                </a:solidFill>
              </a:defRPr>
            </a:lvl1pPr>
          </a:lstStyle>
          <a:p>
            <a:r>
              <a:rPr lang="en-US"/>
              <a:t>Internal Presentation Title</a:t>
            </a:r>
          </a:p>
        </p:txBody>
      </p:sp>
      <p:sp>
        <p:nvSpPr>
          <p:cNvPr id="19" name="Text Placeholder 2">
            <a:extLst>
              <a:ext uri="{FF2B5EF4-FFF2-40B4-BE49-F238E27FC236}">
                <a16:creationId xmlns:a16="http://schemas.microsoft.com/office/drawing/2014/main" id="{D237D9F6-F716-41B6-A6EE-C302204F4F55}"/>
              </a:ext>
            </a:extLst>
          </p:cNvPr>
          <p:cNvSpPr>
            <a:spLocks noGrp="1"/>
          </p:cNvSpPr>
          <p:nvPr>
            <p:ph type="body" sz="quarter" idx="12" hasCustomPrompt="1"/>
          </p:nvPr>
        </p:nvSpPr>
        <p:spPr>
          <a:xfrm>
            <a:off x="588055" y="3429000"/>
            <a:ext cx="1964994" cy="290715"/>
          </a:xfrm>
          <a:prstGeom prst="rect">
            <a:avLst/>
          </a:prstGeom>
        </p:spPr>
        <p:txBody>
          <a:bodyPr>
            <a:noAutofit/>
          </a:bodyPr>
          <a:lstStyle>
            <a:lvl1pPr>
              <a:defRPr sz="1400" baseline="0">
                <a:solidFill>
                  <a:schemeClr val="tx2"/>
                </a:solidFill>
              </a:defRPr>
            </a:lvl1pPr>
          </a:lstStyle>
          <a:p>
            <a:pPr lvl="0"/>
            <a:r>
              <a:rPr lang="en-US"/>
              <a:t>Date, Month, Year</a:t>
            </a:r>
          </a:p>
        </p:txBody>
      </p:sp>
    </p:spTree>
    <p:extLst>
      <p:ext uri="{BB962C8B-B14F-4D97-AF65-F5344CB8AC3E}">
        <p14:creationId xmlns:p14="http://schemas.microsoft.com/office/powerpoint/2010/main" val="4063761877"/>
      </p:ext>
    </p:extLst>
  </p:cSld>
  <p:clrMapOvr>
    <a:masterClrMapping/>
  </p:clrMapOvr>
  <p:extLst>
    <p:ext uri="{DCECCB84-F9BA-43D5-87BE-67443E8EF086}">
      <p15:sldGuideLst xmlns:p15="http://schemas.microsoft.com/office/powerpoint/2012/main">
        <p15:guide id="1" orient="horz" pos="432">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image" Target="../media/image9.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50" Type="http://schemas.openxmlformats.org/officeDocument/2006/relationships/slideLayout" Target="../slideLayouts/slideLayout91.xml"/><Relationship Id="rId55" Type="http://schemas.openxmlformats.org/officeDocument/2006/relationships/slideLayout" Target="../slideLayouts/slideLayout96.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3" Type="http://schemas.openxmlformats.org/officeDocument/2006/relationships/slideLayout" Target="../slideLayouts/slideLayout94.xml"/><Relationship Id="rId58" Type="http://schemas.openxmlformats.org/officeDocument/2006/relationships/theme" Target="../theme/theme3.xml"/><Relationship Id="rId5" Type="http://schemas.openxmlformats.org/officeDocument/2006/relationships/slideLayout" Target="../slideLayouts/slideLayout46.xml"/><Relationship Id="rId61" Type="http://schemas.openxmlformats.org/officeDocument/2006/relationships/image" Target="../media/image8.emf"/><Relationship Id="rId19" Type="http://schemas.openxmlformats.org/officeDocument/2006/relationships/slideLayout" Target="../slideLayouts/slideLayout6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slideLayout" Target="../slideLayouts/slideLayout89.xml"/><Relationship Id="rId56" Type="http://schemas.openxmlformats.org/officeDocument/2006/relationships/slideLayout" Target="../slideLayouts/slideLayout97.xml"/><Relationship Id="rId8" Type="http://schemas.openxmlformats.org/officeDocument/2006/relationships/slideLayout" Target="../slideLayouts/slideLayout49.xml"/><Relationship Id="rId51" Type="http://schemas.openxmlformats.org/officeDocument/2006/relationships/slideLayout" Target="../slideLayouts/slideLayout92.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59" Type="http://schemas.openxmlformats.org/officeDocument/2006/relationships/tags" Target="../tags/tag36.xml"/><Relationship Id="rId20" Type="http://schemas.openxmlformats.org/officeDocument/2006/relationships/slideLayout" Target="../slideLayouts/slideLayout61.xml"/><Relationship Id="rId41" Type="http://schemas.openxmlformats.org/officeDocument/2006/relationships/slideLayout" Target="../slideLayouts/slideLayout82.xml"/><Relationship Id="rId54" Type="http://schemas.openxmlformats.org/officeDocument/2006/relationships/slideLayout" Target="../slideLayouts/slideLayout95.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slideLayout" Target="../slideLayouts/slideLayout90.xml"/><Relationship Id="rId57" Type="http://schemas.openxmlformats.org/officeDocument/2006/relationships/slideLayout" Target="../slideLayouts/slideLayout98.xml"/><Relationship Id="rId10" Type="http://schemas.openxmlformats.org/officeDocument/2006/relationships/slideLayout" Target="../slideLayouts/slideLayout51.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52" Type="http://schemas.openxmlformats.org/officeDocument/2006/relationships/slideLayout" Target="../slideLayouts/slideLayout93.xml"/><Relationship Id="rId60" Type="http://schemas.openxmlformats.org/officeDocument/2006/relationships/oleObject" Target="../embeddings/oleObject2.bin"/><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theme" Target="../theme/theme4.xml"/><Relationship Id="rId50" Type="http://schemas.openxmlformats.org/officeDocument/2006/relationships/image" Target="../media/image8.emf"/><Relationship Id="rId7" Type="http://schemas.openxmlformats.org/officeDocument/2006/relationships/slideLayout" Target="../slideLayouts/slideLayout10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9" Type="http://schemas.openxmlformats.org/officeDocument/2006/relationships/slideLayout" Target="../slideLayouts/slideLayout127.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slideLayout" Target="../slideLayouts/slideLayout143.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oleObject" Target="../embeddings/oleObject3.bin"/><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tags" Target="../tags/tag45.xml"/><Relationship Id="rId8" Type="http://schemas.openxmlformats.org/officeDocument/2006/relationships/slideLayout" Target="../slideLayouts/slideLayout106.xml"/><Relationship Id="rId3" Type="http://schemas.openxmlformats.org/officeDocument/2006/relationships/slideLayout" Target="../slideLayouts/slideLayout101.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slideLayout" Target="../slideLayouts/slideLayout144.xml"/><Relationship Id="rId20" Type="http://schemas.openxmlformats.org/officeDocument/2006/relationships/slideLayout" Target="../slideLayouts/slideLayout118.xml"/><Relationship Id="rId41" Type="http://schemas.openxmlformats.org/officeDocument/2006/relationships/slideLayout" Target="../slideLayouts/slideLayout139.xml"/><Relationship Id="rId1" Type="http://schemas.openxmlformats.org/officeDocument/2006/relationships/slideLayout" Target="../slideLayouts/slideLayout99.xml"/><Relationship Id="rId6" Type="http://schemas.openxmlformats.org/officeDocument/2006/relationships/slideLayout" Target="../slideLayouts/slideLayout10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6" Type="http://schemas.openxmlformats.org/officeDocument/2006/relationships/image" Target="../media/image1.pn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theme" Target="../theme/theme5.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image" Target="../media/image1.pn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theme" Target="../theme/theme6.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image" Target="../media/image1.png"/><Relationship Id="rId2" Type="http://schemas.openxmlformats.org/officeDocument/2006/relationships/slideLayout" Target="../slideLayouts/slideLayout176.xml"/><Relationship Id="rId16" Type="http://schemas.openxmlformats.org/officeDocument/2006/relationships/theme" Target="../theme/theme7.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5">
            <a:extLst>
              <a:ext uri="{FF2B5EF4-FFF2-40B4-BE49-F238E27FC236}">
                <a16:creationId xmlns:a16="http://schemas.microsoft.com/office/drawing/2014/main" id="{CDF99032-A3C5-924A-BE5E-B5558BAA5CB6}"/>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6">
            <a:extLst>
              <a:ext uri="{FF2B5EF4-FFF2-40B4-BE49-F238E27FC236}">
                <a16:creationId xmlns:a16="http://schemas.microsoft.com/office/drawing/2014/main" id="{C45419AF-FCB2-664F-AB16-EC79BE852F29}"/>
              </a:ext>
            </a:extLst>
          </p:cNvPr>
          <p:cNvSpPr>
            <a:spLocks noGrp="1"/>
          </p:cNvSpPr>
          <p:nvPr>
            <p:ph type="ftr" sz="quarter" idx="3"/>
          </p:nvPr>
        </p:nvSpPr>
        <p:spPr>
          <a:xfrm>
            <a:off x="147467" y="180003"/>
            <a:ext cx="1684113"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sp>
        <p:nvSpPr>
          <p:cNvPr id="2" name="Slide Number Placeholder 4">
            <a:extLst>
              <a:ext uri="{FF2B5EF4-FFF2-40B4-BE49-F238E27FC236}">
                <a16:creationId xmlns:a16="http://schemas.microsoft.com/office/drawing/2014/main" id="{796C7500-7ED5-DECE-6CF4-AEC538549648}"/>
              </a:ext>
            </a:extLst>
          </p:cNvPr>
          <p:cNvSpPr>
            <a:spLocks noGrp="1"/>
          </p:cNvSpPr>
          <p:nvPr>
            <p:ph type="sldNum" sz="quarter" idx="4"/>
          </p:nvPr>
        </p:nvSpPr>
        <p:spPr>
          <a:xfrm>
            <a:off x="9529069" y="6454775"/>
            <a:ext cx="335043" cy="174625"/>
          </a:xfrm>
          <a:prstGeom prst="rect">
            <a:avLst/>
          </a:prstGeom>
        </p:spPr>
        <p:txBody>
          <a:bodyPr lIns="0" tIns="0" rIns="0" bIns="0" anchor="b" anchorCtr="0"/>
          <a:lstStyle>
            <a:lvl1pPr>
              <a:defRPr lang="en-US" sz="775" smtClean="0"/>
            </a:lvl1pPr>
          </a:lstStyle>
          <a:p>
            <a:pPr defTabSz="457200"/>
            <a:fld id="{CB7FE98A-78B1-495F-8A5C-53E48422F91F}" type="slidenum">
              <a:rPr lang="en-US" smtClean="0"/>
              <a:pPr defTabSz="457200"/>
              <a:t>‹#›</a:t>
            </a:fld>
            <a:endParaRPr lang="en-US"/>
          </a:p>
        </p:txBody>
      </p:sp>
    </p:spTree>
    <p:extLst>
      <p:ext uri="{BB962C8B-B14F-4D97-AF65-F5344CB8AC3E}">
        <p14:creationId xmlns:p14="http://schemas.microsoft.com/office/powerpoint/2010/main" val="1615898890"/>
      </p:ext>
    </p:extLst>
  </p:cSld>
  <p:clrMap bg1="lt1" tx1="dk1" bg2="lt2" tx2="dk2" accent1="accent1" accent2="accent2" accent3="accent3" accent4="accent4" accent5="accent5" accent6="accent6" hlink="hlink" folHlink="folHlink"/>
  <p:sldLayoutIdLst>
    <p:sldLayoutId id="2147483649" r:id="rId1"/>
    <p:sldLayoutId id="2147483714" r:id="rId2"/>
    <p:sldLayoutId id="2147483703" r:id="rId3"/>
    <p:sldLayoutId id="2147483741" r:id="rId4"/>
    <p:sldLayoutId id="2147483683" r:id="rId5"/>
    <p:sldLayoutId id="2147483762" r:id="rId6"/>
    <p:sldLayoutId id="2147483745" r:id="rId7"/>
    <p:sldLayoutId id="2147483721" r:id="rId8"/>
    <p:sldLayoutId id="2147483704" r:id="rId9"/>
    <p:sldLayoutId id="2147483737" r:id="rId10"/>
    <p:sldLayoutId id="2147483763" r:id="rId11"/>
    <p:sldLayoutId id="2147483746" r:id="rId12"/>
    <p:sldLayoutId id="2147483740" r:id="rId13"/>
    <p:sldLayoutId id="2147483709" r:id="rId14"/>
    <p:sldLayoutId id="2147483748" r:id="rId15"/>
    <p:sldLayoutId id="2147483749" r:id="rId16"/>
    <p:sldLayoutId id="2147483750" r:id="rId17"/>
    <p:sldLayoutId id="2147483738" r:id="rId18"/>
    <p:sldLayoutId id="2147483759" r:id="rId19"/>
    <p:sldLayoutId id="2147483760" r:id="rId20"/>
    <p:sldLayoutId id="2147483707" r:id="rId21"/>
    <p:sldLayoutId id="2147483695" r:id="rId22"/>
    <p:sldLayoutId id="2147483716" r:id="rId23"/>
    <p:sldLayoutId id="2147483736" r:id="rId24"/>
    <p:sldLayoutId id="2147483761" r:id="rId25"/>
    <p:sldLayoutId id="2147483758" r:id="rId26"/>
    <p:sldLayoutId id="2147483752" r:id="rId27"/>
    <p:sldLayoutId id="2147483753" r:id="rId28"/>
    <p:sldLayoutId id="2147483754" r:id="rId29"/>
    <p:sldLayoutId id="2147483755" r:id="rId30"/>
    <p:sldLayoutId id="2147483773" r:id="rId31"/>
    <p:sldLayoutId id="2147483775" r:id="rId32"/>
    <p:sldLayoutId id="2147483837" r:id="rId33"/>
    <p:sldLayoutId id="2147483838" r:id="rId34"/>
    <p:sldLayoutId id="2147484039" r:id="rId35"/>
    <p:sldLayoutId id="2147484041" r:id="rId36"/>
  </p:sldLayoutIdLst>
  <p:hf hdr="0" ftr="0" dt="0"/>
  <p:txStyles>
    <p:titleStyle>
      <a:lvl1pPr algn="l" defTabSz="914354" rtl="0" eaLnBrk="1" latinLnBrk="0" hangingPunct="1">
        <a:lnSpc>
          <a:spcPct val="113000"/>
        </a:lnSpc>
        <a:spcBef>
          <a:spcPct val="0"/>
        </a:spcBef>
        <a:buNone/>
        <a:defRPr sz="2000" kern="2400" spc="-60" baseline="0">
          <a:solidFill>
            <a:schemeClr val="tx2"/>
          </a:solidFill>
          <a:latin typeface="+mj-lt"/>
          <a:ea typeface="+mj-ea"/>
          <a:cs typeface="+mj-cs"/>
        </a:defRPr>
      </a:lvl1pPr>
    </p:titleStyle>
    <p:body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429" userDrawn="1">
          <p15:clr>
            <a:srgbClr val="F26B43"/>
          </p15:clr>
        </p15:guide>
        <p15:guide id="3" pos="5811" userDrawn="1">
          <p15:clr>
            <a:srgbClr val="F26B43"/>
          </p15:clr>
        </p15:guide>
        <p15:guide id="4" orient="horz" pos="792" userDrawn="1">
          <p15:clr>
            <a:srgbClr val="F26B43"/>
          </p15:clr>
        </p15:guide>
        <p15:guide id="5" orient="horz" pos="432" userDrawn="1">
          <p15:clr>
            <a:srgbClr val="F26B43"/>
          </p15:clr>
        </p15:guide>
        <p15:guide id="6" orient="horz" pos="600" userDrawn="1">
          <p15:clr>
            <a:srgbClr val="F26B43"/>
          </p15:clr>
        </p15:guide>
        <p15:guide id="7" orient="horz" pos="4224" userDrawn="1">
          <p15:clr>
            <a:srgbClr val="F26B43"/>
          </p15:clr>
        </p15:guide>
        <p15:guide id="8" orient="horz" pos="4176" userDrawn="1">
          <p15:clr>
            <a:srgbClr val="F26B43"/>
          </p15:clr>
        </p15:guide>
        <p15:guide id="9" pos="3003" userDrawn="1">
          <p15:clr>
            <a:srgbClr val="F26B43"/>
          </p15:clr>
        </p15:guide>
        <p15:guide id="10" pos="3237" userDrawn="1">
          <p15:clr>
            <a:srgbClr val="F26B43"/>
          </p15:clr>
        </p15:guide>
        <p15:guide id="11" orient="horz" pos="2784" userDrawn="1">
          <p15:clr>
            <a:srgbClr val="F26B43"/>
          </p15:clr>
        </p15:guide>
        <p15:guide id="12" orient="horz" pos="1704" userDrawn="1">
          <p15:clr>
            <a:srgbClr val="F26B43"/>
          </p15:clr>
        </p15:guide>
        <p15:guide id="13" pos="1755" userDrawn="1">
          <p15:clr>
            <a:srgbClr val="F26B43"/>
          </p15:clr>
        </p15:guide>
        <p15:guide id="14" pos="4446" userDrawn="1">
          <p15:clr>
            <a:srgbClr val="F26B43"/>
          </p15:clr>
        </p15:guide>
        <p15:guide id="15" pos="3120" userDrawn="1">
          <p15:clr>
            <a:srgbClr val="F26B43"/>
          </p15:clr>
        </p15:guide>
        <p15:guide id="16" pos="1092" userDrawn="1">
          <p15:clr>
            <a:srgbClr val="F26B43"/>
          </p15:clr>
        </p15:guide>
        <p15:guide id="17" pos="2457" userDrawn="1">
          <p15:clr>
            <a:srgbClr val="F26B43"/>
          </p15:clr>
        </p15:guide>
        <p15:guide id="18" pos="3783" userDrawn="1">
          <p15:clr>
            <a:srgbClr val="F26B43"/>
          </p15:clr>
        </p15:guide>
        <p15:guide id="19" pos="5148" userDrawn="1">
          <p15:clr>
            <a:srgbClr val="F26B43"/>
          </p15:clr>
        </p15:guide>
        <p15:guide id="20" orient="horz" pos="1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re 3"/>
          <p:cNvSpPr txBox="1">
            <a:spLocks/>
          </p:cNvSpPr>
          <p:nvPr userDrawn="1"/>
        </p:nvSpPr>
        <p:spPr>
          <a:xfrm>
            <a:off x="1831275" y="2410259"/>
            <a:ext cx="6539248" cy="2049792"/>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chemeClr val="accent1"/>
                </a:solidFill>
                <a:effectLst/>
                <a:uLnTx/>
                <a:uFillTx/>
                <a:latin typeface="+mn-lt"/>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chemeClr val="accent1"/>
                </a:solidFill>
                <a:effectLst/>
                <a:uLnTx/>
                <a:uFillTx/>
                <a:latin typeface="+mn-lt"/>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chemeClr val="accent1"/>
                </a:solidFill>
                <a:effectLst/>
                <a:uLnTx/>
                <a:uFillTx/>
                <a:latin typeface="+mn-lt"/>
                <a:ea typeface="+mj-ea"/>
                <a:cs typeface="Segoe UI Light" panose="020B0502040204020203" pitchFamily="34" charset="0"/>
              </a:rPr>
              <a:t>Do not delete</a:t>
            </a:r>
          </a:p>
        </p:txBody>
      </p:sp>
      <p:pic>
        <p:nvPicPr>
          <p:cNvPr id="3" name="Image 8" descr="Une image contenant dessin&#10;&#10;Description générée automatiquement">
            <a:extLst>
              <a:ext uri="{FF2B5EF4-FFF2-40B4-BE49-F238E27FC236}">
                <a16:creationId xmlns:a16="http://schemas.microsoft.com/office/drawing/2014/main" id="{A3B17C35-05EC-8149-1FA5-BA4B845C14F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743" t="21988" r="3857" b="9208"/>
          <a:stretch/>
        </p:blipFill>
        <p:spPr>
          <a:xfrm>
            <a:off x="1944094" y="1196753"/>
            <a:ext cx="3621243" cy="910259"/>
          </a:xfrm>
          <a:prstGeom prst="rect">
            <a:avLst/>
          </a:prstGeom>
        </p:spPr>
      </p:pic>
    </p:spTree>
    <p:extLst>
      <p:ext uri="{BB962C8B-B14F-4D97-AF65-F5344CB8AC3E}">
        <p14:creationId xmlns:p14="http://schemas.microsoft.com/office/powerpoint/2010/main" val="393518334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hf hdr="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8"/>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orient="horz" pos="9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A7C72F-D7F7-4B5A-BF06-D5AD947BE146}"/>
              </a:ext>
            </a:extLst>
          </p:cNvPr>
          <p:cNvGraphicFramePr>
            <a:graphicFrameLocks noChangeAspect="1"/>
          </p:cNvGraphicFramePr>
          <p:nvPr userDrawn="1">
            <p:custDataLst>
              <p:tags r:id="rId59"/>
            </p:custDataLst>
            <p:extLst>
              <p:ext uri="{D42A27DB-BD31-4B8C-83A1-F6EECF244321}">
                <p14:modId xmlns:p14="http://schemas.microsoft.com/office/powerpoint/2010/main" val="157645147"/>
              </p:ext>
            </p:extLst>
          </p:nvPr>
        </p:nvGraphicFramePr>
        <p:xfrm>
          <a:off x="1293" y="1588"/>
          <a:ext cx="1290" cy="1588"/>
        </p:xfrm>
        <a:graphic>
          <a:graphicData uri="http://schemas.openxmlformats.org/presentationml/2006/ole">
            <mc:AlternateContent xmlns:mc="http://schemas.openxmlformats.org/markup-compatibility/2006">
              <mc:Choice xmlns:v="urn:schemas-microsoft-com:vml" Requires="v">
                <p:oleObj name="think-cell Slide" r:id="rId60" imgW="324" imgH="324" progId="TCLayout.ActiveDocument.1">
                  <p:embed/>
                </p:oleObj>
              </mc:Choice>
              <mc:Fallback>
                <p:oleObj name="think-cell Slide" r:id="rId60" imgW="324" imgH="324" progId="TCLayout.ActiveDocument.1">
                  <p:embed/>
                  <p:pic>
                    <p:nvPicPr>
                      <p:cNvPr id="4" name="Object 3" hidden="1">
                        <a:extLst>
                          <a:ext uri="{FF2B5EF4-FFF2-40B4-BE49-F238E27FC236}">
                            <a16:creationId xmlns:a16="http://schemas.microsoft.com/office/drawing/2014/main" id="{64A7C72F-D7F7-4B5A-BF06-D5AD947BE146}"/>
                          </a:ext>
                        </a:extLst>
                      </p:cNvPr>
                      <p:cNvPicPr/>
                      <p:nvPr/>
                    </p:nvPicPr>
                    <p:blipFill>
                      <a:blip r:embed="rId61"/>
                      <a:stretch>
                        <a:fillRect/>
                      </a:stretch>
                    </p:blipFill>
                    <p:spPr>
                      <a:xfrm>
                        <a:off x="1293" y="1588"/>
                        <a:ext cx="1290" cy="1588"/>
                      </a:xfrm>
                      <a:prstGeom prst="rect">
                        <a:avLst/>
                      </a:prstGeom>
                    </p:spPr>
                  </p:pic>
                </p:oleObj>
              </mc:Fallback>
            </mc:AlternateContent>
          </a:graphicData>
        </a:graphic>
      </p:graphicFrame>
      <p:sp>
        <p:nvSpPr>
          <p:cNvPr id="6" name="Title Placeholder 5">
            <a:extLst>
              <a:ext uri="{FF2B5EF4-FFF2-40B4-BE49-F238E27FC236}">
                <a16:creationId xmlns:a16="http://schemas.microsoft.com/office/drawing/2014/main" id="{CDF99032-A3C5-924A-BE5E-B5558BAA5CB6}"/>
              </a:ext>
            </a:extLst>
          </p:cNvPr>
          <p:cNvSpPr>
            <a:spLocks noGrp="1"/>
          </p:cNvSpPr>
          <p:nvPr>
            <p:ph type="title"/>
          </p:nvPr>
        </p:nvSpPr>
        <p:spPr>
          <a:xfrm>
            <a:off x="681038" y="581733"/>
            <a:ext cx="8543925" cy="457200"/>
          </a:xfrm>
          <a:prstGeom prst="rect">
            <a:avLst/>
          </a:prstGeom>
        </p:spPr>
        <p:txBody>
          <a:bodyPr vert="horz"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5FF3B92C-F576-F64E-90CB-338DE73734D8}"/>
              </a:ext>
            </a:extLst>
          </p:cNvPr>
          <p:cNvSpPr>
            <a:spLocks noGrp="1"/>
          </p:cNvSpPr>
          <p:nvPr>
            <p:ph type="body" idx="1"/>
          </p:nvPr>
        </p:nvSpPr>
        <p:spPr>
          <a:xfrm>
            <a:off x="681038" y="1600200"/>
            <a:ext cx="8543925"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6F132DE8-4455-4A38-A3D4-3423AC6A66D1}"/>
              </a:ext>
            </a:extLst>
          </p:cNvPr>
          <p:cNvSpPr>
            <a:spLocks noGrp="1"/>
          </p:cNvSpPr>
          <p:nvPr>
            <p:ph type="sldNum" sz="quarter" idx="4"/>
          </p:nvPr>
        </p:nvSpPr>
        <p:spPr>
          <a:xfrm>
            <a:off x="9629409" y="6547937"/>
            <a:ext cx="195126" cy="81470"/>
          </a:xfrm>
          <a:prstGeom prst="rect">
            <a:avLst/>
          </a:prstGeom>
        </p:spPr>
        <p:txBody>
          <a:bodyPr lIns="0" tIns="0" rIns="0" bIns="0" anchor="b" anchorCtr="0">
            <a:spAutoFit/>
          </a:bodyPr>
          <a:lstStyle>
            <a:lvl1pPr algn="l">
              <a:defRPr sz="529">
                <a:solidFill>
                  <a:schemeClr val="tx1"/>
                </a:solidFill>
              </a:defRPr>
            </a:lvl1pPr>
          </a:lstStyle>
          <a:p>
            <a:fld id="{CB7FE98A-78B1-495F-8A5C-53E48422F91F}" type="slidenum">
              <a:rPr lang="en-US" smtClean="0"/>
              <a:pPr/>
              <a:t>‹#›</a:t>
            </a:fld>
            <a:endParaRPr lang="en-US"/>
          </a:p>
        </p:txBody>
      </p:sp>
      <p:sp>
        <p:nvSpPr>
          <p:cNvPr id="9" name="Footer Placeholder 1">
            <a:extLst>
              <a:ext uri="{FF2B5EF4-FFF2-40B4-BE49-F238E27FC236}">
                <a16:creationId xmlns:a16="http://schemas.microsoft.com/office/drawing/2014/main" id="{2975F469-70AC-4E50-A427-517FF8D80DE7}"/>
              </a:ext>
            </a:extLst>
          </p:cNvPr>
          <p:cNvSpPr>
            <a:spLocks noGrp="1"/>
          </p:cNvSpPr>
          <p:nvPr>
            <p:ph type="ftr" sz="quarter" idx="3"/>
          </p:nvPr>
        </p:nvSpPr>
        <p:spPr>
          <a:xfrm>
            <a:off x="681038" y="6176963"/>
            <a:ext cx="8543925" cy="457200"/>
          </a:xfrm>
          <a:prstGeom prst="rect">
            <a:avLst/>
          </a:prstGeom>
        </p:spPr>
        <p:txBody>
          <a:bodyPr vert="horz" lIns="0" tIns="0" rIns="0" bIns="0" rtlCol="0" anchor="t"/>
          <a:lstStyle>
            <a:lvl1pPr marL="0" algn="l" defTabSz="605120" rtl="0" eaLnBrk="1" latinLnBrk="0" hangingPunct="1">
              <a:defRPr lang="en-US" sz="662" i="1" kern="1200" dirty="0">
                <a:solidFill>
                  <a:schemeClr val="bg2">
                    <a:lumMod val="50000"/>
                  </a:schemeClr>
                </a:solidFill>
                <a:latin typeface="+mn-lt"/>
                <a:ea typeface="+mn-ea"/>
                <a:cs typeface="+mn-cs"/>
              </a:defRPr>
            </a:lvl1pPr>
          </a:lstStyle>
          <a:p>
            <a:endParaRPr lang="en-PH"/>
          </a:p>
        </p:txBody>
      </p:sp>
    </p:spTree>
    <p:extLst>
      <p:ext uri="{BB962C8B-B14F-4D97-AF65-F5344CB8AC3E}">
        <p14:creationId xmlns:p14="http://schemas.microsoft.com/office/powerpoint/2010/main" val="289596080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824" r:id="rId48"/>
    <p:sldLayoutId id="2147483825" r:id="rId49"/>
    <p:sldLayoutId id="2147483826" r:id="rId50"/>
    <p:sldLayoutId id="2147483827" r:id="rId51"/>
    <p:sldLayoutId id="2147483828" r:id="rId52"/>
    <p:sldLayoutId id="2147483829" r:id="rId53"/>
    <p:sldLayoutId id="2147483830" r:id="rId54"/>
    <p:sldLayoutId id="2147483831" r:id="rId55"/>
    <p:sldLayoutId id="2147483832" r:id="rId56"/>
    <p:sldLayoutId id="2147483833" r:id="rId57"/>
  </p:sldLayoutIdLst>
  <p:hf hdr="0" dt="0"/>
  <p:txStyles>
    <p:titleStyle>
      <a:lvl1pPr algn="l" defTabSz="605120" rtl="0" eaLnBrk="1" latinLnBrk="0" hangingPunct="1">
        <a:lnSpc>
          <a:spcPct val="113000"/>
        </a:lnSpc>
        <a:spcBef>
          <a:spcPct val="0"/>
        </a:spcBef>
        <a:buNone/>
        <a:defRPr sz="2800" kern="2400" spc="-40" baseline="0">
          <a:solidFill>
            <a:schemeClr val="tx2"/>
          </a:solidFill>
          <a:latin typeface="+mj-lt"/>
          <a:ea typeface="+mj-ea"/>
          <a:cs typeface="+mj-cs"/>
        </a:defRPr>
      </a:lvl1pPr>
    </p:titleStyle>
    <p:bodyStyle>
      <a:lvl1pPr marL="0" indent="0" algn="l" defTabSz="605120" rtl="0" eaLnBrk="1" latinLnBrk="0" hangingPunct="1">
        <a:lnSpc>
          <a:spcPct val="100000"/>
        </a:lnSpc>
        <a:spcBef>
          <a:spcPts val="662"/>
        </a:spcBef>
        <a:buFont typeface="Arial" panose="020B0604020202020204" pitchFamily="34" charset="0"/>
        <a:buNone/>
        <a:defRPr sz="1400" kern="1200">
          <a:solidFill>
            <a:schemeClr val="tx1"/>
          </a:solidFill>
          <a:latin typeface="+mn-lt"/>
          <a:ea typeface="+mn-ea"/>
          <a:cs typeface="+mn-cs"/>
        </a:defRPr>
      </a:lvl1pPr>
      <a:lvl2pPr marL="117663" indent="-117663" algn="l" defTabSz="605120" rtl="0" eaLnBrk="1" latinLnBrk="0" hangingPunct="1">
        <a:lnSpc>
          <a:spcPct val="100000"/>
        </a:lnSpc>
        <a:spcBef>
          <a:spcPts val="331"/>
        </a:spcBef>
        <a:buClr>
          <a:schemeClr val="accent2"/>
        </a:buClr>
        <a:buFont typeface="Arial" panose="020B0604020202020204" pitchFamily="34" charset="0"/>
        <a:buChar char="•"/>
        <a:tabLst/>
        <a:defRPr sz="1400" kern="1200">
          <a:solidFill>
            <a:schemeClr val="tx1"/>
          </a:solidFill>
          <a:latin typeface="+mn-lt"/>
          <a:ea typeface="+mn-ea"/>
          <a:cs typeface="+mn-cs"/>
        </a:defRPr>
      </a:lvl2pPr>
      <a:lvl3pPr marL="305711" indent="-152331" algn="l" defTabSz="605120" rtl="0" eaLnBrk="1" latinLnBrk="0" hangingPunct="1">
        <a:lnSpc>
          <a:spcPct val="100000"/>
        </a:lnSpc>
        <a:spcBef>
          <a:spcPts val="331"/>
        </a:spcBef>
        <a:buClr>
          <a:schemeClr val="accent2"/>
        </a:buClr>
        <a:buFont typeface="System Font Regular"/>
        <a:buChar char="—"/>
        <a:tabLst/>
        <a:defRPr sz="1059" kern="1200">
          <a:solidFill>
            <a:schemeClr val="tx1"/>
          </a:solidFill>
          <a:latin typeface="+mn-lt"/>
          <a:ea typeface="+mn-ea"/>
          <a:cs typeface="+mn-cs"/>
        </a:defRPr>
      </a:lvl3pPr>
      <a:lvl4pPr marL="380301" indent="-149179" algn="l" defTabSz="605120" rtl="0" eaLnBrk="1" latinLnBrk="0" hangingPunct="1">
        <a:lnSpc>
          <a:spcPct val="100000"/>
        </a:lnSpc>
        <a:spcBef>
          <a:spcPts val="331"/>
        </a:spcBef>
        <a:buClr>
          <a:schemeClr val="accent2"/>
        </a:buClr>
        <a:buFont typeface="Courier New" panose="02070309020205020404" pitchFamily="49" charset="0"/>
        <a:buChar char="o"/>
        <a:tabLst/>
        <a:defRPr sz="1059" kern="1200">
          <a:solidFill>
            <a:schemeClr val="tx1"/>
          </a:solidFill>
          <a:latin typeface="+mn-lt"/>
          <a:ea typeface="+mn-ea"/>
          <a:cs typeface="+mn-cs"/>
        </a:defRPr>
      </a:lvl4pPr>
      <a:lvl5pPr marL="453840" indent="-146027" algn="l" defTabSz="605120" rtl="0" eaLnBrk="1" latinLnBrk="0" hangingPunct="1">
        <a:lnSpc>
          <a:spcPct val="100000"/>
        </a:lnSpc>
        <a:spcBef>
          <a:spcPts val="331"/>
        </a:spcBef>
        <a:buClr>
          <a:schemeClr val="accent2"/>
        </a:buClr>
        <a:buFont typeface="System Font Regular"/>
        <a:buChar char="–"/>
        <a:tabLst/>
        <a:defRPr sz="1059" kern="1200">
          <a:solidFill>
            <a:schemeClr val="tx1"/>
          </a:solidFill>
          <a:latin typeface="+mn-lt"/>
          <a:ea typeface="+mn-ea"/>
          <a:cs typeface="+mn-cs"/>
        </a:defRPr>
      </a:lvl5pPr>
      <a:lvl6pPr marL="1664079" indent="-151280" algn="l" defTabSz="60512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639" indent="-151280" algn="l" defTabSz="60512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199" indent="-151280" algn="l" defTabSz="60512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759" indent="-151280" algn="l" defTabSz="60512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p:bodyStyle>
    <p:otherStyle>
      <a:defPPr>
        <a:defRPr lang="en-US"/>
      </a:defPPr>
      <a:lvl1pPr marL="0" algn="l" defTabSz="605120" rtl="0" eaLnBrk="1" latinLnBrk="0" hangingPunct="1">
        <a:defRPr sz="1191" kern="1200">
          <a:solidFill>
            <a:schemeClr val="tx1"/>
          </a:solidFill>
          <a:latin typeface="+mn-lt"/>
          <a:ea typeface="+mn-ea"/>
          <a:cs typeface="+mn-cs"/>
        </a:defRPr>
      </a:lvl1pPr>
      <a:lvl2pPr marL="302561" algn="l" defTabSz="605120" rtl="0" eaLnBrk="1" latinLnBrk="0" hangingPunct="1">
        <a:defRPr sz="1191" kern="1200">
          <a:solidFill>
            <a:schemeClr val="tx1"/>
          </a:solidFill>
          <a:latin typeface="+mn-lt"/>
          <a:ea typeface="+mn-ea"/>
          <a:cs typeface="+mn-cs"/>
        </a:defRPr>
      </a:lvl2pPr>
      <a:lvl3pPr marL="605120" algn="l" defTabSz="605120" rtl="0" eaLnBrk="1" latinLnBrk="0" hangingPunct="1">
        <a:defRPr sz="1191" kern="1200">
          <a:solidFill>
            <a:schemeClr val="tx1"/>
          </a:solidFill>
          <a:latin typeface="+mn-lt"/>
          <a:ea typeface="+mn-ea"/>
          <a:cs typeface="+mn-cs"/>
        </a:defRPr>
      </a:lvl3pPr>
      <a:lvl4pPr marL="907680" algn="l" defTabSz="605120" rtl="0" eaLnBrk="1" latinLnBrk="0" hangingPunct="1">
        <a:defRPr sz="1191" kern="1200">
          <a:solidFill>
            <a:schemeClr val="tx1"/>
          </a:solidFill>
          <a:latin typeface="+mn-lt"/>
          <a:ea typeface="+mn-ea"/>
          <a:cs typeface="+mn-cs"/>
        </a:defRPr>
      </a:lvl4pPr>
      <a:lvl5pPr marL="1210240" algn="l" defTabSz="605120" rtl="0" eaLnBrk="1" latinLnBrk="0" hangingPunct="1">
        <a:defRPr sz="1191" kern="1200">
          <a:solidFill>
            <a:schemeClr val="tx1"/>
          </a:solidFill>
          <a:latin typeface="+mn-lt"/>
          <a:ea typeface="+mn-ea"/>
          <a:cs typeface="+mn-cs"/>
        </a:defRPr>
      </a:lvl5pPr>
      <a:lvl6pPr marL="1512800" algn="l" defTabSz="605120" rtl="0" eaLnBrk="1" latinLnBrk="0" hangingPunct="1">
        <a:defRPr sz="1191" kern="1200">
          <a:solidFill>
            <a:schemeClr val="tx1"/>
          </a:solidFill>
          <a:latin typeface="+mn-lt"/>
          <a:ea typeface="+mn-ea"/>
          <a:cs typeface="+mn-cs"/>
        </a:defRPr>
      </a:lvl6pPr>
      <a:lvl7pPr marL="1815359" algn="l" defTabSz="605120" rtl="0" eaLnBrk="1" latinLnBrk="0" hangingPunct="1">
        <a:defRPr sz="1191" kern="1200">
          <a:solidFill>
            <a:schemeClr val="tx1"/>
          </a:solidFill>
          <a:latin typeface="+mn-lt"/>
          <a:ea typeface="+mn-ea"/>
          <a:cs typeface="+mn-cs"/>
        </a:defRPr>
      </a:lvl7pPr>
      <a:lvl8pPr marL="2117919" algn="l" defTabSz="605120" rtl="0" eaLnBrk="1" latinLnBrk="0" hangingPunct="1">
        <a:defRPr sz="1191" kern="1200">
          <a:solidFill>
            <a:schemeClr val="tx1"/>
          </a:solidFill>
          <a:latin typeface="+mn-lt"/>
          <a:ea typeface="+mn-ea"/>
          <a:cs typeface="+mn-cs"/>
        </a:defRPr>
      </a:lvl8pPr>
      <a:lvl9pPr marL="2420480" algn="l" defTabSz="605120" rtl="0" eaLnBrk="1" latinLnBrk="0" hangingPunct="1">
        <a:defRPr sz="11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429">
          <p15:clr>
            <a:srgbClr val="F26B43"/>
          </p15:clr>
        </p15:guide>
        <p15:guide id="3" pos="5810">
          <p15:clr>
            <a:srgbClr val="F26B43"/>
          </p15:clr>
        </p15:guide>
        <p15:guide id="4" orient="horz" pos="744">
          <p15:clr>
            <a:srgbClr val="F26B43"/>
          </p15:clr>
        </p15:guide>
        <p15:guide id="5" orient="horz" pos="432">
          <p15:clr>
            <a:srgbClr val="F26B43"/>
          </p15:clr>
        </p15:guide>
        <p15:guide id="6" orient="horz" pos="618">
          <p15:clr>
            <a:srgbClr val="F26B43"/>
          </p15:clr>
        </p15:guide>
        <p15:guide id="7" orient="horz" pos="4224">
          <p15:clr>
            <a:srgbClr val="F26B43"/>
          </p15:clr>
        </p15:guide>
        <p15:guide id="8" orient="horz" pos="4176">
          <p15:clr>
            <a:srgbClr val="F26B43"/>
          </p15:clr>
        </p15:guide>
        <p15:guide id="9" pos="3003">
          <p15:clr>
            <a:srgbClr val="F26B43"/>
          </p15:clr>
        </p15:guide>
        <p15:guide id="10" pos="3237">
          <p15:clr>
            <a:srgbClr val="F26B43"/>
          </p15:clr>
        </p15:guide>
        <p15:guide id="11" orient="horz" pos="3748">
          <p15:clr>
            <a:srgbClr val="F26B43"/>
          </p15:clr>
        </p15:guide>
        <p15:guide id="15" pos="3120">
          <p15:clr>
            <a:srgbClr val="F26B43"/>
          </p15:clr>
        </p15:guide>
        <p15:guide id="20" orient="horz" pos="10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BF38917-96AA-48B2-AEA5-D00439DEB99C}"/>
              </a:ext>
            </a:extLst>
          </p:cNvPr>
          <p:cNvGraphicFramePr>
            <a:graphicFrameLocks noChangeAspect="1"/>
          </p:cNvGraphicFramePr>
          <p:nvPr userDrawn="1">
            <p:custDataLst>
              <p:tags r:id="rId48"/>
            </p:custDataLst>
            <p:extLst>
              <p:ext uri="{D42A27DB-BD31-4B8C-83A1-F6EECF244321}">
                <p14:modId xmlns:p14="http://schemas.microsoft.com/office/powerpoint/2010/main" val="3718325327"/>
              </p:ext>
            </p:extLst>
          </p:nvPr>
        </p:nvGraphicFramePr>
        <p:xfrm>
          <a:off x="1291" y="1588"/>
          <a:ext cx="1290" cy="1588"/>
        </p:xfrm>
        <a:graphic>
          <a:graphicData uri="http://schemas.openxmlformats.org/presentationml/2006/ole">
            <mc:AlternateContent xmlns:mc="http://schemas.openxmlformats.org/markup-compatibility/2006">
              <mc:Choice xmlns:v="urn:schemas-microsoft-com:vml" Requires="v">
                <p:oleObj name="think-cell Slide" r:id="rId49" imgW="324" imgH="324" progId="TCLayout.ActiveDocument.1">
                  <p:embed/>
                </p:oleObj>
              </mc:Choice>
              <mc:Fallback>
                <p:oleObj name="think-cell Slide" r:id="rId49" imgW="324" imgH="324" progId="TCLayout.ActiveDocument.1">
                  <p:embed/>
                  <p:pic>
                    <p:nvPicPr>
                      <p:cNvPr id="7" name="Object 6" hidden="1">
                        <a:extLst>
                          <a:ext uri="{FF2B5EF4-FFF2-40B4-BE49-F238E27FC236}">
                            <a16:creationId xmlns:a16="http://schemas.microsoft.com/office/drawing/2014/main" id="{2BF38917-96AA-48B2-AEA5-D00439DEB99C}"/>
                          </a:ext>
                        </a:extLst>
                      </p:cNvPr>
                      <p:cNvPicPr/>
                      <p:nvPr/>
                    </p:nvPicPr>
                    <p:blipFill>
                      <a:blip r:embed="rId50"/>
                      <a:stretch>
                        <a:fillRect/>
                      </a:stretch>
                    </p:blipFill>
                    <p:spPr>
                      <a:xfrm>
                        <a:off x="1291" y="1588"/>
                        <a:ext cx="1290" cy="1588"/>
                      </a:xfrm>
                      <a:prstGeom prst="rect">
                        <a:avLst/>
                      </a:prstGeom>
                    </p:spPr>
                  </p:pic>
                </p:oleObj>
              </mc:Fallback>
            </mc:AlternateContent>
          </a:graphicData>
        </a:graphic>
      </p:graphicFrame>
      <p:sp>
        <p:nvSpPr>
          <p:cNvPr id="6" name="Title Placeholder 5">
            <a:extLst>
              <a:ext uri="{FF2B5EF4-FFF2-40B4-BE49-F238E27FC236}">
                <a16:creationId xmlns:a16="http://schemas.microsoft.com/office/drawing/2014/main" id="{CDF99032-A3C5-924A-BE5E-B5558BAA5CB6}"/>
              </a:ext>
            </a:extLst>
          </p:cNvPr>
          <p:cNvSpPr>
            <a:spLocks noGrp="1"/>
          </p:cNvSpPr>
          <p:nvPr>
            <p:ph type="title"/>
          </p:nvPr>
        </p:nvSpPr>
        <p:spPr>
          <a:xfrm>
            <a:off x="681038" y="402073"/>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6">
            <a:extLst>
              <a:ext uri="{FF2B5EF4-FFF2-40B4-BE49-F238E27FC236}">
                <a16:creationId xmlns:a16="http://schemas.microsoft.com/office/drawing/2014/main" id="{C45419AF-FCB2-664F-AB16-EC79BE852F29}"/>
              </a:ext>
            </a:extLst>
          </p:cNvPr>
          <p:cNvSpPr>
            <a:spLocks noGrp="1"/>
          </p:cNvSpPr>
          <p:nvPr>
            <p:ph type="ftr" sz="quarter" idx="3"/>
          </p:nvPr>
        </p:nvSpPr>
        <p:spPr>
          <a:xfrm>
            <a:off x="147467" y="179998"/>
            <a:ext cx="1684113" cy="177453"/>
          </a:xfrm>
          <a:prstGeom prst="rect">
            <a:avLst/>
          </a:prstGeom>
        </p:spPr>
        <p:txBody>
          <a:bodyPr vert="horz" lIns="91440" tIns="45720" rIns="91440" bIns="45720" rtlCol="0" anchor="ctr"/>
          <a:lstStyle>
            <a:lvl1pPr algn="l">
              <a:defRPr sz="600">
                <a:solidFill>
                  <a:schemeClr val="accent1"/>
                </a:solidFill>
              </a:defRPr>
            </a:lvl1pPr>
          </a:lstStyle>
          <a:p>
            <a:endParaRPr lang="en-US"/>
          </a:p>
        </p:txBody>
      </p:sp>
      <p:sp>
        <p:nvSpPr>
          <p:cNvPr id="3" name="Text Placeholder 2">
            <a:extLst>
              <a:ext uri="{FF2B5EF4-FFF2-40B4-BE49-F238E27FC236}">
                <a16:creationId xmlns:a16="http://schemas.microsoft.com/office/drawing/2014/main" id="{5FF3B92C-F576-F64E-90CB-338DE73734D8}"/>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marL="215504" lvl="1" indent="-128588" algn="l" defTabSz="685800" rtl="0" eaLnBrk="1" latinLnBrk="0" hangingPunct="1">
              <a:lnSpc>
                <a:spcPct val="100000"/>
              </a:lnSpc>
              <a:spcBef>
                <a:spcPts val="375"/>
              </a:spcBef>
              <a:buClr>
                <a:schemeClr val="accent2"/>
              </a:buClr>
              <a:buFont typeface="Arial" panose="020B0604020202020204" pitchFamily="34" charset="0"/>
              <a:buChar char="•"/>
              <a:tabLst/>
            </a:pPr>
            <a:r>
              <a:rPr lang="en-US"/>
              <a:t>Second level</a:t>
            </a:r>
          </a:p>
          <a:p>
            <a:pPr marL="302419" lvl="2" indent="-128588" algn="l" defTabSz="685800" rtl="0" eaLnBrk="1" latinLnBrk="0" hangingPunct="1">
              <a:lnSpc>
                <a:spcPct val="100000"/>
              </a:lnSpc>
              <a:spcBef>
                <a:spcPts val="375"/>
              </a:spcBef>
              <a:buClr>
                <a:schemeClr val="accent2"/>
              </a:buClr>
              <a:buSzPct val="100000"/>
              <a:buFont typeface="System Font Regular"/>
              <a:buChar char="–"/>
              <a:tabLst/>
            </a:pPr>
            <a:r>
              <a:rPr lang="en-US"/>
              <a:t>Third level</a:t>
            </a:r>
          </a:p>
          <a:p>
            <a:pPr marL="390525" lvl="3" indent="-128588" algn="l" defTabSz="685800" rtl="0" eaLnBrk="1" latinLnBrk="0" hangingPunct="1">
              <a:lnSpc>
                <a:spcPct val="100000"/>
              </a:lnSpc>
              <a:spcBef>
                <a:spcPts val="375"/>
              </a:spcBef>
              <a:buClr>
                <a:schemeClr val="accent2"/>
              </a:buClr>
              <a:buSzPct val="75000"/>
              <a:buFont typeface="Courier New" panose="02070309020205020404" pitchFamily="49" charset="0"/>
              <a:buChar char="o"/>
              <a:tabLst/>
            </a:pPr>
            <a:r>
              <a:rPr lang="en-US"/>
              <a:t>Fourth level</a:t>
            </a:r>
          </a:p>
          <a:p>
            <a:pPr marL="477441" lvl="4" indent="-128588" algn="l" defTabSz="685800" rtl="0" eaLnBrk="1" latinLnBrk="0" hangingPunct="1">
              <a:lnSpc>
                <a:spcPct val="100000"/>
              </a:lnSpc>
              <a:spcBef>
                <a:spcPts val="375"/>
              </a:spcBef>
              <a:buClr>
                <a:schemeClr val="accent2"/>
              </a:buClr>
              <a:buFont typeface="System Font Regular"/>
              <a:buChar char="-"/>
              <a:tabLst/>
            </a:pPr>
            <a:r>
              <a:rPr lang="en-US"/>
              <a:t>Fifth level</a:t>
            </a:r>
          </a:p>
        </p:txBody>
      </p:sp>
    </p:spTree>
    <p:extLst>
      <p:ext uri="{BB962C8B-B14F-4D97-AF65-F5344CB8AC3E}">
        <p14:creationId xmlns:p14="http://schemas.microsoft.com/office/powerpoint/2010/main" val="41312808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 id="2147483867" r:id="rId28"/>
    <p:sldLayoutId id="2147483868" r:id="rId29"/>
    <p:sldLayoutId id="2147483869" r:id="rId30"/>
    <p:sldLayoutId id="2147483870" r:id="rId31"/>
    <p:sldLayoutId id="2147483871" r:id="rId32"/>
    <p:sldLayoutId id="2147483872" r:id="rId33"/>
    <p:sldLayoutId id="2147483881" r:id="rId34"/>
    <p:sldLayoutId id="2147483882" r:id="rId35"/>
    <p:sldLayoutId id="2147483886" r:id="rId36"/>
    <p:sldLayoutId id="2147483887" r:id="rId37"/>
    <p:sldLayoutId id="2147483888" r:id="rId38"/>
    <p:sldLayoutId id="2147483889" r:id="rId39"/>
    <p:sldLayoutId id="2147483895" r:id="rId40"/>
    <p:sldLayoutId id="2147483896" r:id="rId41"/>
    <p:sldLayoutId id="2147483897" r:id="rId42"/>
    <p:sldLayoutId id="2147483898" r:id="rId43"/>
    <p:sldLayoutId id="2147483907" r:id="rId44"/>
    <p:sldLayoutId id="2147483908" r:id="rId45"/>
    <p:sldLayoutId id="2147483909" r:id="rId46"/>
  </p:sldLayoutIdLst>
  <p:hf hdr="0" ftr="0" dt="0"/>
  <p:txStyles>
    <p:titleStyle>
      <a:lvl1pPr algn="l" defTabSz="685800" rtl="0" eaLnBrk="1" latinLnBrk="0" hangingPunct="1">
        <a:lnSpc>
          <a:spcPct val="113000"/>
        </a:lnSpc>
        <a:spcBef>
          <a:spcPct val="0"/>
        </a:spcBef>
        <a:buNone/>
        <a:defRPr sz="2800" kern="2400" spc="-45"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750"/>
        </a:spcBef>
        <a:buFont typeface="Arial" panose="020B0604020202020204" pitchFamily="34" charset="0"/>
        <a:buNone/>
        <a:defRPr sz="1400" kern="1200">
          <a:solidFill>
            <a:schemeClr val="tx1"/>
          </a:solidFill>
          <a:latin typeface="+mn-lt"/>
          <a:ea typeface="+mn-ea"/>
          <a:cs typeface="+mn-cs"/>
        </a:defRPr>
      </a:lvl1pPr>
      <a:lvl2pPr marL="172641" indent="-85725" algn="l" defTabSz="685800" rtl="0" eaLnBrk="1" latinLnBrk="0" hangingPunct="1">
        <a:lnSpc>
          <a:spcPct val="100000"/>
        </a:lnSpc>
        <a:spcBef>
          <a:spcPts val="375"/>
        </a:spcBef>
        <a:buClr>
          <a:schemeClr val="accent2"/>
        </a:buClr>
        <a:buFont typeface="Arial" panose="020B0604020202020204" pitchFamily="34" charset="0"/>
        <a:buChar char="•"/>
        <a:tabLst/>
        <a:defRPr lang="en-US" sz="1400" kern="1200" dirty="0">
          <a:solidFill>
            <a:schemeClr val="tx1"/>
          </a:solidFill>
          <a:latin typeface="+mn-lt"/>
          <a:ea typeface="+mn-ea"/>
          <a:cs typeface="+mn-cs"/>
        </a:defRPr>
      </a:lvl2pPr>
      <a:lvl3pPr marL="346472" indent="-172641" algn="l" defTabSz="685800" rtl="0" eaLnBrk="1" latinLnBrk="0" hangingPunct="1">
        <a:lnSpc>
          <a:spcPct val="100000"/>
        </a:lnSpc>
        <a:spcBef>
          <a:spcPts val="375"/>
        </a:spcBef>
        <a:buClr>
          <a:schemeClr val="accent2"/>
        </a:buClr>
        <a:buFont typeface="System Font Regular"/>
        <a:buChar char="—"/>
        <a:tabLst/>
        <a:defRPr lang="en-US" sz="1200" kern="1200" dirty="0">
          <a:solidFill>
            <a:schemeClr val="tx1"/>
          </a:solidFill>
          <a:latin typeface="+mn-lt"/>
          <a:ea typeface="+mn-ea"/>
          <a:cs typeface="+mn-cs"/>
        </a:defRPr>
      </a:lvl3pPr>
      <a:lvl4pPr marL="431006" indent="-169069" algn="l" defTabSz="685800" rtl="0" eaLnBrk="1" latinLnBrk="0" hangingPunct="1">
        <a:lnSpc>
          <a:spcPct val="100000"/>
        </a:lnSpc>
        <a:spcBef>
          <a:spcPts val="375"/>
        </a:spcBef>
        <a:buClr>
          <a:schemeClr val="accent2"/>
        </a:buClr>
        <a:buFont typeface="Courier New" panose="02070309020205020404" pitchFamily="49" charset="0"/>
        <a:buChar char="o"/>
        <a:tabLst/>
        <a:defRPr lang="en-US" sz="1200" kern="1200" dirty="0">
          <a:solidFill>
            <a:schemeClr val="tx1"/>
          </a:solidFill>
          <a:latin typeface="+mn-lt"/>
          <a:ea typeface="+mn-ea"/>
          <a:cs typeface="+mn-cs"/>
        </a:defRPr>
      </a:lvl4pPr>
      <a:lvl5pPr marL="514350" indent="-165497" algn="l" defTabSz="685800" rtl="0" eaLnBrk="1" latinLnBrk="0" hangingPunct="1">
        <a:lnSpc>
          <a:spcPct val="100000"/>
        </a:lnSpc>
        <a:spcBef>
          <a:spcPts val="375"/>
        </a:spcBef>
        <a:buClr>
          <a:schemeClr val="accent2"/>
        </a:buClr>
        <a:buFont typeface="System Font Regular"/>
        <a:buChar char="–"/>
        <a:tabLst/>
        <a:defRPr lang="en-US"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429">
          <p15:clr>
            <a:srgbClr val="F26B43"/>
          </p15:clr>
        </p15:guide>
        <p15:guide id="3" pos="5811">
          <p15:clr>
            <a:srgbClr val="F26B43"/>
          </p15:clr>
        </p15:guide>
        <p15:guide id="4" orient="horz" pos="792">
          <p15:clr>
            <a:srgbClr val="F26B43"/>
          </p15:clr>
        </p15:guide>
        <p15:guide id="5" orient="horz" pos="432">
          <p15:clr>
            <a:srgbClr val="F26B43"/>
          </p15:clr>
        </p15:guide>
        <p15:guide id="6" orient="horz" pos="600">
          <p15:clr>
            <a:srgbClr val="F26B43"/>
          </p15:clr>
        </p15:guide>
        <p15:guide id="7" orient="horz" pos="4224">
          <p15:clr>
            <a:srgbClr val="F26B43"/>
          </p15:clr>
        </p15:guide>
        <p15:guide id="8" orient="horz" pos="4176">
          <p15:clr>
            <a:srgbClr val="F26B43"/>
          </p15:clr>
        </p15:guide>
        <p15:guide id="9" pos="3003">
          <p15:clr>
            <a:srgbClr val="F26B43"/>
          </p15:clr>
        </p15:guide>
        <p15:guide id="10" pos="3237">
          <p15:clr>
            <a:srgbClr val="F26B43"/>
          </p15:clr>
        </p15:guide>
        <p15:guide id="11" orient="horz" pos="2784">
          <p15:clr>
            <a:srgbClr val="F26B43"/>
          </p15:clr>
        </p15:guide>
        <p15:guide id="12" orient="horz" pos="1704">
          <p15:clr>
            <a:srgbClr val="F26B43"/>
          </p15:clr>
        </p15:guide>
        <p15:guide id="13" pos="1755">
          <p15:clr>
            <a:srgbClr val="F26B43"/>
          </p15:clr>
        </p15:guide>
        <p15:guide id="14" pos="4446">
          <p15:clr>
            <a:srgbClr val="F26B43"/>
          </p15:clr>
        </p15:guide>
        <p15:guide id="15" pos="3120">
          <p15:clr>
            <a:srgbClr val="F26B43"/>
          </p15:clr>
        </p15:guide>
        <p15:guide id="16" pos="1092">
          <p15:clr>
            <a:srgbClr val="F26B43"/>
          </p15:clr>
        </p15:guide>
        <p15:guide id="17" pos="2457">
          <p15:clr>
            <a:srgbClr val="F26B43"/>
          </p15:clr>
        </p15:guide>
        <p15:guide id="18" pos="3783">
          <p15:clr>
            <a:srgbClr val="F26B43"/>
          </p15:clr>
        </p15:guide>
        <p15:guide id="19" pos="5148">
          <p15:clr>
            <a:srgbClr val="F26B43"/>
          </p15:clr>
        </p15:guide>
        <p15:guide id="20" orient="horz" pos="10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id="{136B3CB9-E38D-4C8F-8B60-8204FB60CA01}"/>
              </a:ext>
            </a:extLst>
          </p:cNvPr>
          <p:cNvSpPr>
            <a:spLocks noGrp="1"/>
          </p:cNvSpPr>
          <p:nvPr>
            <p:ph type="dt" sz="half" idx="2"/>
          </p:nvPr>
        </p:nvSpPr>
        <p:spPr>
          <a:xfrm>
            <a:off x="-37143" y="0"/>
            <a:ext cx="0" cy="0"/>
          </a:xfrm>
          <a:prstGeom prst="rect">
            <a:avLst/>
          </a:prstGeom>
        </p:spPr>
        <p:txBody>
          <a:bodyPr vert="horz" lIns="0" tIns="0" rIns="0" bIns="0" rtlCol="0" anchor="ctr"/>
          <a:lstStyle>
            <a:lvl1pPr algn="r">
              <a:defRPr sz="100">
                <a:noFill/>
              </a:defRPr>
            </a:lvl1pPr>
          </a:lstStyle>
          <a:p>
            <a:endParaRPr lang="en-GB"/>
          </a:p>
        </p:txBody>
      </p:sp>
      <p:sp>
        <p:nvSpPr>
          <p:cNvPr id="2" name="Title Placeholder 1"/>
          <p:cNvSpPr>
            <a:spLocks noGrp="1"/>
          </p:cNvSpPr>
          <p:nvPr>
            <p:ph type="title"/>
          </p:nvPr>
        </p:nvSpPr>
        <p:spPr>
          <a:xfrm>
            <a:off x="420940" y="476250"/>
            <a:ext cx="9062857" cy="216694"/>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20940" y="1700214"/>
            <a:ext cx="9062857" cy="4716461"/>
          </a:xfrm>
          <a:prstGeom prst="rect">
            <a:avLst/>
          </a:prstGeom>
        </p:spPr>
        <p:txBody>
          <a:bodyPr vert="horz" lIns="0" tIns="0" rIns="0" bIns="0" rtlCol="0">
            <a:noAutofit/>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4"/>
            <a:endParaRPr lang="en-US"/>
          </a:p>
        </p:txBody>
      </p:sp>
      <p:sp>
        <p:nvSpPr>
          <p:cNvPr id="10" name="Footer Placeholder 4">
            <a:extLst>
              <a:ext uri="{FF2B5EF4-FFF2-40B4-BE49-F238E27FC236}">
                <a16:creationId xmlns:a16="http://schemas.microsoft.com/office/drawing/2014/main" id="{B7D3189B-50AE-930A-71C3-080853C5E972}"/>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11" name="Slide Number Placeholder 5">
            <a:extLst>
              <a:ext uri="{FF2B5EF4-FFF2-40B4-BE49-F238E27FC236}">
                <a16:creationId xmlns:a16="http://schemas.microsoft.com/office/drawing/2014/main" id="{F8014A46-B712-7CF9-0F03-C4FD4E96C53C}"/>
              </a:ext>
            </a:extLst>
          </p:cNvPr>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cxnSp>
        <p:nvCxnSpPr>
          <p:cNvPr id="13" name="Straight Connector 12">
            <a:extLst>
              <a:ext uri="{FF2B5EF4-FFF2-40B4-BE49-F238E27FC236}">
                <a16:creationId xmlns:a16="http://schemas.microsoft.com/office/drawing/2014/main" id="{712A9B22-7E1B-9FF9-36B4-EBDE856B9AB5}"/>
              </a:ext>
            </a:extLst>
          </p:cNvPr>
          <p:cNvCxnSpPr>
            <a:cxnSpLocks/>
          </p:cNvCxnSpPr>
          <p:nvPr userDrawn="1"/>
        </p:nvCxnSpPr>
        <p:spPr>
          <a:xfrm flipV="1">
            <a:off x="420940" y="6616268"/>
            <a:ext cx="8554735" cy="20639"/>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22A43809-052B-D4DF-660E-50375E6B82F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081039" y="6569743"/>
            <a:ext cx="405135" cy="90000"/>
          </a:xfrm>
          <a:prstGeom prst="rect">
            <a:avLst/>
          </a:prstGeom>
        </p:spPr>
      </p:pic>
      <p:cxnSp>
        <p:nvCxnSpPr>
          <p:cNvPr id="16" name="Straight Connector 15">
            <a:extLst>
              <a:ext uri="{FF2B5EF4-FFF2-40B4-BE49-F238E27FC236}">
                <a16:creationId xmlns:a16="http://schemas.microsoft.com/office/drawing/2014/main" id="{A674A37E-784D-3B0C-A1AF-FCC3A902C600}"/>
              </a:ext>
            </a:extLst>
          </p:cNvPr>
          <p:cNvCxnSpPr>
            <a:cxnSpLocks/>
          </p:cNvCxnSpPr>
          <p:nvPr userDrawn="1"/>
        </p:nvCxnSpPr>
        <p:spPr>
          <a:xfrm flipV="1">
            <a:off x="9522079" y="6552681"/>
            <a:ext cx="0" cy="116407"/>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221646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hf hdr="0" dt="0"/>
  <p:txStyles>
    <p:titleStyle>
      <a:lvl1pPr algn="l" defTabSz="914400" rtl="0" eaLnBrk="1" latinLnBrk="0" hangingPunct="1">
        <a:lnSpc>
          <a:spcPct val="90000"/>
        </a:lnSpc>
        <a:spcBef>
          <a:spcPct val="0"/>
        </a:spcBef>
        <a:buNone/>
        <a:defRPr sz="1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spcAft>
          <a:spcPts val="0"/>
        </a:spcAft>
        <a:buFont typeface="Arial" panose="020B0604020202020204" pitchFamily="34" charset="0"/>
        <a:buNone/>
        <a:defRPr sz="900" b="1" kern="1200">
          <a:solidFill>
            <a:schemeClr val="tx1"/>
          </a:solidFill>
          <a:latin typeface="+mn-lt"/>
          <a:ea typeface="+mn-ea"/>
          <a:cs typeface="+mn-cs"/>
        </a:defRPr>
      </a:lvl1pPr>
      <a:lvl2pPr marL="172800" indent="-172800" algn="l" defTabSz="914400" rtl="0" eaLnBrk="1" latinLnBrk="0" hangingPunct="1">
        <a:lnSpc>
          <a:spcPct val="100000"/>
        </a:lnSpc>
        <a:spcBef>
          <a:spcPts val="600"/>
        </a:spcBef>
        <a:spcAft>
          <a:spcPts val="0"/>
        </a:spcAft>
        <a:buClr>
          <a:schemeClr val="bg2"/>
        </a:buClr>
        <a:buFont typeface="Arial" panose="020B0604020202020204" pitchFamily="34" charset="0"/>
        <a:buChar char="•"/>
        <a:defRPr sz="800" kern="1200">
          <a:solidFill>
            <a:schemeClr val="tx1"/>
          </a:solidFill>
          <a:latin typeface="+mn-lt"/>
          <a:ea typeface="+mn-ea"/>
          <a:cs typeface="+mn-cs"/>
        </a:defRPr>
      </a:lvl2pPr>
      <a:lvl3pPr marL="345600" indent="-172800" algn="l" defTabSz="914400" rtl="0" eaLnBrk="1" latinLnBrk="0" hangingPunct="1">
        <a:lnSpc>
          <a:spcPct val="100000"/>
        </a:lnSpc>
        <a:spcBef>
          <a:spcPts val="600"/>
        </a:spcBef>
        <a:spcAft>
          <a:spcPts val="0"/>
        </a:spcAft>
        <a:buClr>
          <a:schemeClr val="bg2"/>
        </a:buClr>
        <a:buFont typeface="Nunito Sans" pitchFamily="2" charset="0"/>
        <a:buChar char="-"/>
        <a:defRPr sz="800" kern="1200">
          <a:solidFill>
            <a:schemeClr val="tx1"/>
          </a:solidFill>
          <a:latin typeface="+mn-lt"/>
          <a:ea typeface="+mn-ea"/>
          <a:cs typeface="+mn-cs"/>
        </a:defRPr>
      </a:lvl3pPr>
      <a:lvl4pPr marL="518400" indent="-172800" algn="l" defTabSz="914400" rtl="0" eaLnBrk="1" latinLnBrk="0" hangingPunct="1">
        <a:lnSpc>
          <a:spcPct val="100000"/>
        </a:lnSpc>
        <a:spcBef>
          <a:spcPts val="600"/>
        </a:spcBef>
        <a:spcAft>
          <a:spcPts val="0"/>
        </a:spcAft>
        <a:buClr>
          <a:schemeClr val="bg2"/>
        </a:buClr>
        <a:buFont typeface="+mj-lt"/>
        <a:buAutoNum type="arabicPeriod"/>
        <a:defRPr sz="800" kern="1200">
          <a:solidFill>
            <a:schemeClr val="tx1"/>
          </a:solidFill>
          <a:latin typeface="+mn-lt"/>
          <a:ea typeface="+mn-ea"/>
          <a:cs typeface="+mn-cs"/>
        </a:defRPr>
      </a:lvl4pPr>
      <a:lvl5pPr marL="691200" indent="-172800" algn="l" defTabSz="914400" rtl="0" eaLnBrk="1" latinLnBrk="0" hangingPunct="1">
        <a:lnSpc>
          <a:spcPct val="100000"/>
        </a:lnSpc>
        <a:spcBef>
          <a:spcPts val="600"/>
        </a:spcBef>
        <a:spcAft>
          <a:spcPts val="400"/>
        </a:spcAft>
        <a:buClr>
          <a:schemeClr val="bg2"/>
        </a:buClr>
        <a:buFont typeface="Wingdings" panose="05000000000000000000" pitchFamily="2" charset="2"/>
        <a:buChar char="§"/>
        <a:defRPr sz="8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6pPr>
      <a:lvl7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7pPr>
      <a:lvl8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tx2"/>
          </a:solidFill>
          <a:latin typeface="+mn-lt"/>
          <a:ea typeface="+mn-ea"/>
          <a:cs typeface="+mn-cs"/>
        </a:defRPr>
      </a:lvl8pPr>
      <a:lvl9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5791">
          <p15:clr>
            <a:srgbClr val="F26B43"/>
          </p15:clr>
        </p15:guide>
        <p15:guide id="3" orient="horz" pos="119">
          <p15:clr>
            <a:srgbClr val="F26B43"/>
          </p15:clr>
        </p15:guide>
        <p15:guide id="4" orient="horz" pos="436">
          <p15:clr>
            <a:srgbClr val="F26B43"/>
          </p15:clr>
        </p15:guide>
        <p15:guide id="5" orient="horz" pos="4176">
          <p15:clr>
            <a:srgbClr val="F26B43"/>
          </p15:clr>
        </p15:guide>
        <p15:guide id="6" orient="horz" pos="4042">
          <p15:clr>
            <a:srgbClr val="F26B43"/>
          </p15:clr>
        </p15:guide>
        <p15:guide id="7" orient="horz" pos="4201">
          <p15:clr>
            <a:srgbClr val="F26B43"/>
          </p15:clr>
        </p15:guide>
        <p15:guide id="8" orient="horz" pos="300">
          <p15:clr>
            <a:srgbClr val="F26B43"/>
          </p15:clr>
        </p15:guide>
        <p15:guide id="9" orient="horz" pos="527">
          <p15:clr>
            <a:srgbClr val="F26B43"/>
          </p15:clr>
        </p15:guide>
        <p15:guide id="10" orient="horz" pos="10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id="{136B3CB9-E38D-4C8F-8B60-8204FB60CA01}"/>
              </a:ext>
            </a:extLst>
          </p:cNvPr>
          <p:cNvSpPr>
            <a:spLocks noGrp="1"/>
          </p:cNvSpPr>
          <p:nvPr>
            <p:ph type="dt" sz="half" idx="2"/>
          </p:nvPr>
        </p:nvSpPr>
        <p:spPr>
          <a:xfrm>
            <a:off x="-37143" y="0"/>
            <a:ext cx="0" cy="0"/>
          </a:xfrm>
          <a:prstGeom prst="rect">
            <a:avLst/>
          </a:prstGeom>
        </p:spPr>
        <p:txBody>
          <a:bodyPr vert="horz" lIns="0" tIns="0" rIns="0" bIns="0" rtlCol="0" anchor="ctr"/>
          <a:lstStyle>
            <a:lvl1pPr algn="r">
              <a:defRPr sz="100">
                <a:noFill/>
              </a:defRPr>
            </a:lvl1pPr>
          </a:lstStyle>
          <a:p>
            <a:endParaRPr lang="en-GB"/>
          </a:p>
        </p:txBody>
      </p:sp>
      <p:sp>
        <p:nvSpPr>
          <p:cNvPr id="2" name="Title Placeholder 1"/>
          <p:cNvSpPr>
            <a:spLocks noGrp="1"/>
          </p:cNvSpPr>
          <p:nvPr>
            <p:ph type="title"/>
          </p:nvPr>
        </p:nvSpPr>
        <p:spPr>
          <a:xfrm>
            <a:off x="420940" y="476250"/>
            <a:ext cx="9062857" cy="216694"/>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20940" y="1700214"/>
            <a:ext cx="9062857" cy="4716461"/>
          </a:xfrm>
          <a:prstGeom prst="rect">
            <a:avLst/>
          </a:prstGeom>
        </p:spPr>
        <p:txBody>
          <a:bodyPr vert="horz" lIns="0" tIns="0" rIns="0" bIns="0" rtlCol="0">
            <a:noAutofit/>
          </a:bodyPr>
          <a:lstStyle/>
          <a:p>
            <a:pPr lvl="0"/>
            <a:r>
              <a:rPr lang="en-US"/>
              <a:t>Heading style, use </a:t>
            </a:r>
            <a:r>
              <a:rPr lang="en-US" err="1"/>
              <a:t>Ctrl+Shift+Right</a:t>
            </a:r>
            <a:r>
              <a:rPr lang="en-US"/>
              <a:t> Arrow or the Paragraph button within </a:t>
            </a:r>
            <a:r>
              <a:rPr lang="en-US" err="1"/>
              <a:t>UpSlide</a:t>
            </a:r>
            <a:r>
              <a:rPr lang="en-US"/>
              <a:t>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5"/>
            <a:endParaRPr lang="en-US"/>
          </a:p>
        </p:txBody>
      </p:sp>
      <p:sp>
        <p:nvSpPr>
          <p:cNvPr id="5" name="Footer Placeholder 4"/>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defRPr>
            </a:lvl1pPr>
          </a:lstStyle>
          <a:p>
            <a:r>
              <a:rPr lang="en-GB"/>
              <a:t>Presentation to Shawbrook</a:t>
            </a:r>
          </a:p>
        </p:txBody>
      </p:sp>
      <p:sp>
        <p:nvSpPr>
          <p:cNvPr id="6" name="Slide Number Placeholder 5"/>
          <p:cNvSpPr>
            <a:spLocks noGrp="1"/>
          </p:cNvSpPr>
          <p:nvPr>
            <p:ph type="sldNum" sz="quarter" idx="4"/>
          </p:nvPr>
        </p:nvSpPr>
        <p:spPr>
          <a:xfrm>
            <a:off x="8975675" y="6552681"/>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cxnSp>
        <p:nvCxnSpPr>
          <p:cNvPr id="9" name="Straight Connector 8">
            <a:extLst>
              <a:ext uri="{FF2B5EF4-FFF2-40B4-BE49-F238E27FC236}">
                <a16:creationId xmlns:a16="http://schemas.microsoft.com/office/drawing/2014/main" id="{D92CA24C-C5EB-9EFA-9DE0-43FFB7E73E15}"/>
              </a:ext>
            </a:extLst>
          </p:cNvPr>
          <p:cNvCxnSpPr>
            <a:cxnSpLocks/>
          </p:cNvCxnSpPr>
          <p:nvPr userDrawn="1"/>
        </p:nvCxnSpPr>
        <p:spPr>
          <a:xfrm flipV="1">
            <a:off x="420940" y="6616268"/>
            <a:ext cx="8554735" cy="20639"/>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pic>
        <p:nvPicPr>
          <p:cNvPr id="13" name="Picture 12" descr="A picture containing text, clipart&#10;&#10;Description automatically generated">
            <a:extLst>
              <a:ext uri="{FF2B5EF4-FFF2-40B4-BE49-F238E27FC236}">
                <a16:creationId xmlns:a16="http://schemas.microsoft.com/office/drawing/2014/main" id="{512DF914-67BE-6CB2-37BB-1CF316CF4DA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081039" y="6569743"/>
            <a:ext cx="405135" cy="90000"/>
          </a:xfrm>
          <a:prstGeom prst="rect">
            <a:avLst/>
          </a:prstGeom>
        </p:spPr>
      </p:pic>
      <p:cxnSp>
        <p:nvCxnSpPr>
          <p:cNvPr id="16" name="Straight Connector 15">
            <a:extLst>
              <a:ext uri="{FF2B5EF4-FFF2-40B4-BE49-F238E27FC236}">
                <a16:creationId xmlns:a16="http://schemas.microsoft.com/office/drawing/2014/main" id="{EA92301F-BDE6-1E19-8AC6-C656AC630001}"/>
              </a:ext>
            </a:extLst>
          </p:cNvPr>
          <p:cNvCxnSpPr>
            <a:cxnSpLocks/>
          </p:cNvCxnSpPr>
          <p:nvPr userDrawn="1"/>
        </p:nvCxnSpPr>
        <p:spPr>
          <a:xfrm flipV="1">
            <a:off x="9522079" y="6552681"/>
            <a:ext cx="0" cy="116407"/>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272000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Lst>
  <p:hf hdr="0" dt="0"/>
  <p:txStyles>
    <p:titleStyle>
      <a:lvl1pPr algn="l" defTabSz="914400" rtl="0" eaLnBrk="1" latinLnBrk="0" hangingPunct="1">
        <a:lnSpc>
          <a:spcPct val="90000"/>
        </a:lnSpc>
        <a:spcBef>
          <a:spcPct val="0"/>
        </a:spcBef>
        <a:buNone/>
        <a:defRPr sz="1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spcAft>
          <a:spcPts val="0"/>
        </a:spcAft>
        <a:buFont typeface="Arial" panose="020B0604020202020204" pitchFamily="34" charset="0"/>
        <a:buNone/>
        <a:defRPr sz="900" b="1" kern="1200">
          <a:solidFill>
            <a:schemeClr val="tx1"/>
          </a:solidFill>
          <a:latin typeface="+mn-lt"/>
          <a:ea typeface="+mn-ea"/>
          <a:cs typeface="+mn-cs"/>
        </a:defRPr>
      </a:lvl1pPr>
      <a:lvl2pPr marL="172800" indent="-172800" algn="l" defTabSz="914400" rtl="0" eaLnBrk="1" latinLnBrk="0" hangingPunct="1">
        <a:lnSpc>
          <a:spcPct val="100000"/>
        </a:lnSpc>
        <a:spcBef>
          <a:spcPts val="600"/>
        </a:spcBef>
        <a:spcAft>
          <a:spcPts val="0"/>
        </a:spcAft>
        <a:buClr>
          <a:schemeClr val="bg2"/>
        </a:buClr>
        <a:buFont typeface="Arial" panose="020B0604020202020204" pitchFamily="34" charset="0"/>
        <a:buChar char="•"/>
        <a:defRPr sz="800" kern="1200">
          <a:solidFill>
            <a:schemeClr val="tx1"/>
          </a:solidFill>
          <a:latin typeface="+mn-lt"/>
          <a:ea typeface="+mn-ea"/>
          <a:cs typeface="+mn-cs"/>
        </a:defRPr>
      </a:lvl2pPr>
      <a:lvl3pPr marL="345600" indent="-172800" algn="l" defTabSz="914400" rtl="0" eaLnBrk="1" latinLnBrk="0" hangingPunct="1">
        <a:lnSpc>
          <a:spcPct val="100000"/>
        </a:lnSpc>
        <a:spcBef>
          <a:spcPts val="600"/>
        </a:spcBef>
        <a:spcAft>
          <a:spcPts val="0"/>
        </a:spcAft>
        <a:buClr>
          <a:schemeClr val="bg2"/>
        </a:buClr>
        <a:buFont typeface="Nunito Sans" pitchFamily="2" charset="0"/>
        <a:buChar char="-"/>
        <a:defRPr sz="800" kern="1200">
          <a:solidFill>
            <a:schemeClr val="tx1"/>
          </a:solidFill>
          <a:latin typeface="+mn-lt"/>
          <a:ea typeface="+mn-ea"/>
          <a:cs typeface="+mn-cs"/>
        </a:defRPr>
      </a:lvl3pPr>
      <a:lvl4pPr marL="518400" indent="-172800" algn="l" defTabSz="914400" rtl="0" eaLnBrk="1" latinLnBrk="0" hangingPunct="1">
        <a:lnSpc>
          <a:spcPct val="100000"/>
        </a:lnSpc>
        <a:spcBef>
          <a:spcPts val="600"/>
        </a:spcBef>
        <a:spcAft>
          <a:spcPts val="0"/>
        </a:spcAft>
        <a:buClr>
          <a:schemeClr val="bg2"/>
        </a:buClr>
        <a:buFont typeface="+mj-lt"/>
        <a:buAutoNum type="arabicPeriod"/>
        <a:defRPr sz="800" kern="1200">
          <a:solidFill>
            <a:schemeClr val="tx1"/>
          </a:solidFill>
          <a:latin typeface="+mn-lt"/>
          <a:ea typeface="+mn-ea"/>
          <a:cs typeface="+mn-cs"/>
        </a:defRPr>
      </a:lvl4pPr>
      <a:lvl5pPr marL="691200" indent="-172800" algn="l" defTabSz="914400" rtl="0" eaLnBrk="1" latinLnBrk="0" hangingPunct="1">
        <a:lnSpc>
          <a:spcPct val="100000"/>
        </a:lnSpc>
        <a:spcBef>
          <a:spcPts val="600"/>
        </a:spcBef>
        <a:spcAft>
          <a:spcPts val="400"/>
        </a:spcAft>
        <a:buClr>
          <a:schemeClr val="bg2"/>
        </a:buClr>
        <a:buFont typeface="Wingdings" panose="05000000000000000000" pitchFamily="2" charset="2"/>
        <a:buChar char="§"/>
        <a:defRPr sz="8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6pPr>
      <a:lvl7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7pPr>
      <a:lvl8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tx2"/>
          </a:solidFill>
          <a:latin typeface="+mn-lt"/>
          <a:ea typeface="+mn-ea"/>
          <a:cs typeface="+mn-cs"/>
        </a:defRPr>
      </a:lvl8pPr>
      <a:lvl9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5791">
          <p15:clr>
            <a:srgbClr val="F26B43"/>
          </p15:clr>
        </p15:guide>
        <p15:guide id="3" orient="horz" pos="119">
          <p15:clr>
            <a:srgbClr val="F26B43"/>
          </p15:clr>
        </p15:guide>
        <p15:guide id="4" orient="horz" pos="436">
          <p15:clr>
            <a:srgbClr val="F26B43"/>
          </p15:clr>
        </p15:guide>
        <p15:guide id="5" orient="horz" pos="867">
          <p15:clr>
            <a:srgbClr val="F26B43"/>
          </p15:clr>
        </p15:guide>
        <p15:guide id="6" orient="horz" pos="4042">
          <p15:clr>
            <a:srgbClr val="F26B43"/>
          </p15:clr>
        </p15:guide>
        <p15:guide id="7" orient="horz" pos="4201">
          <p15:clr>
            <a:srgbClr val="F26B43"/>
          </p15:clr>
        </p15:guide>
        <p15:guide id="8" orient="horz" pos="300">
          <p15:clr>
            <a:srgbClr val="F26B43"/>
          </p15:clr>
        </p15:guide>
        <p15:guide id="9" orient="horz" pos="527">
          <p15:clr>
            <a:srgbClr val="F26B43"/>
          </p15:clr>
        </p15:guide>
        <p15:guide id="10" orient="horz" pos="107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id="{136B3CB9-E38D-4C8F-8B60-8204FB60CA01}"/>
              </a:ext>
            </a:extLst>
          </p:cNvPr>
          <p:cNvSpPr>
            <a:spLocks noGrp="1"/>
          </p:cNvSpPr>
          <p:nvPr>
            <p:ph type="dt" sz="half" idx="2"/>
          </p:nvPr>
        </p:nvSpPr>
        <p:spPr>
          <a:xfrm>
            <a:off x="-37143" y="0"/>
            <a:ext cx="0" cy="0"/>
          </a:xfrm>
          <a:prstGeom prst="rect">
            <a:avLst/>
          </a:prstGeom>
        </p:spPr>
        <p:txBody>
          <a:bodyPr vert="horz" lIns="0" tIns="0" rIns="0" bIns="0" rtlCol="0" anchor="ctr"/>
          <a:lstStyle>
            <a:lvl1pPr algn="r">
              <a:defRPr sz="100">
                <a:noFill/>
              </a:defRPr>
            </a:lvl1pPr>
          </a:lstStyle>
          <a:p>
            <a:endParaRPr lang="en-GB"/>
          </a:p>
        </p:txBody>
      </p:sp>
      <p:sp>
        <p:nvSpPr>
          <p:cNvPr id="2" name="Title Placeholder 1"/>
          <p:cNvSpPr>
            <a:spLocks noGrp="1"/>
          </p:cNvSpPr>
          <p:nvPr>
            <p:ph type="title"/>
          </p:nvPr>
        </p:nvSpPr>
        <p:spPr>
          <a:xfrm>
            <a:off x="420940" y="476250"/>
            <a:ext cx="9062857" cy="216694"/>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20940" y="1700214"/>
            <a:ext cx="9062857" cy="4716461"/>
          </a:xfrm>
          <a:prstGeom prst="rect">
            <a:avLst/>
          </a:prstGeom>
        </p:spPr>
        <p:txBody>
          <a:bodyPr vert="horz" lIns="0" tIns="0" rIns="0" bIns="0" rtlCol="0">
            <a:noAutofit/>
          </a:bodyPr>
          <a:lstStyle/>
          <a:p>
            <a:pPr lvl="0"/>
            <a:r>
              <a:rPr lang="en-US"/>
              <a:t>Heading style, use </a:t>
            </a:r>
            <a:r>
              <a:rPr lang="en-US" err="1"/>
              <a:t>Ctrl+Shift+Right</a:t>
            </a:r>
            <a:r>
              <a:rPr lang="en-US"/>
              <a:t> Arrow or the Paragraph button within UpSlide to change to normal and bullet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4"/>
            <a:endParaRPr lang="en-US"/>
          </a:p>
        </p:txBody>
      </p:sp>
      <p:sp>
        <p:nvSpPr>
          <p:cNvPr id="10" name="Footer Placeholder 4">
            <a:extLst>
              <a:ext uri="{FF2B5EF4-FFF2-40B4-BE49-F238E27FC236}">
                <a16:creationId xmlns:a16="http://schemas.microsoft.com/office/drawing/2014/main" id="{B7D3189B-50AE-930A-71C3-080853C5E972}"/>
              </a:ext>
            </a:extLst>
          </p:cNvPr>
          <p:cNvSpPr>
            <a:spLocks noGrp="1"/>
          </p:cNvSpPr>
          <p:nvPr>
            <p:ph type="ftr" sz="quarter" idx="3"/>
          </p:nvPr>
        </p:nvSpPr>
        <p:spPr>
          <a:xfrm>
            <a:off x="420941" y="6671243"/>
            <a:ext cx="3083328" cy="121495"/>
          </a:xfrm>
          <a:prstGeom prst="rect">
            <a:avLst/>
          </a:prstGeom>
        </p:spPr>
        <p:txBody>
          <a:bodyPr vert="horz" lIns="0" tIns="0" rIns="0" bIns="0" rtlCol="0" anchor="t" anchorCtr="0"/>
          <a:lstStyle>
            <a:lvl1pPr algn="l">
              <a:defRPr sz="700">
                <a:solidFill>
                  <a:schemeClr val="accent4">
                    <a:lumMod val="75000"/>
                  </a:schemeClr>
                </a:solidFill>
                <a:highlight>
                  <a:srgbClr val="FFFF00"/>
                </a:highlight>
              </a:defRPr>
            </a:lvl1pPr>
          </a:lstStyle>
          <a:p>
            <a:r>
              <a:rPr lang="en-GB"/>
              <a:t>Presentation to RBSIF</a:t>
            </a:r>
          </a:p>
        </p:txBody>
      </p:sp>
      <p:sp>
        <p:nvSpPr>
          <p:cNvPr id="11" name="Slide Number Placeholder 5">
            <a:extLst>
              <a:ext uri="{FF2B5EF4-FFF2-40B4-BE49-F238E27FC236}">
                <a16:creationId xmlns:a16="http://schemas.microsoft.com/office/drawing/2014/main" id="{F8014A46-B712-7CF9-0F03-C4FD4E96C53C}"/>
              </a:ext>
            </a:extLst>
          </p:cNvPr>
          <p:cNvSpPr>
            <a:spLocks noGrp="1"/>
          </p:cNvSpPr>
          <p:nvPr>
            <p:ph type="sldNum" sz="quarter" idx="4"/>
          </p:nvPr>
        </p:nvSpPr>
        <p:spPr>
          <a:xfrm>
            <a:off x="8975675" y="6578703"/>
            <a:ext cx="732140" cy="116407"/>
          </a:xfrm>
          <a:prstGeom prst="rect">
            <a:avLst/>
          </a:prstGeom>
        </p:spPr>
        <p:txBody>
          <a:bodyPr vert="horz" lIns="0" tIns="0" rIns="0" bIns="0" rtlCol="0" anchor="ctr"/>
          <a:lstStyle>
            <a:lvl1pPr algn="r" rtl="0">
              <a:defRPr kumimoji="0" lang="en-GB" sz="800" b="0" i="0" u="none" strike="noStrike" cap="none" spc="0" normalizeH="0" baseline="0" smtClean="0">
                <a:ln>
                  <a:noFill/>
                </a:ln>
                <a:solidFill>
                  <a:schemeClr val="tx2"/>
                </a:solidFill>
                <a:effectLst/>
                <a:uLnTx/>
                <a:uFillTx/>
                <a:latin typeface="+mn-lt"/>
                <a:cs typeface="Arial" pitchFamily="34" charset="0"/>
              </a:defRPr>
            </a:lvl1pPr>
          </a:lstStyle>
          <a:p>
            <a:fld id="{52077610-26DF-472D-B24E-7EE9EE6D6E6A}" type="slidenum">
              <a:rPr lang="en-US" smtClean="0"/>
              <a:pPr/>
              <a:t>‹#›</a:t>
            </a:fld>
            <a:endParaRPr lang="en-US"/>
          </a:p>
        </p:txBody>
      </p:sp>
      <p:cxnSp>
        <p:nvCxnSpPr>
          <p:cNvPr id="13" name="Straight Connector 12">
            <a:extLst>
              <a:ext uri="{FF2B5EF4-FFF2-40B4-BE49-F238E27FC236}">
                <a16:creationId xmlns:a16="http://schemas.microsoft.com/office/drawing/2014/main" id="{712A9B22-7E1B-9FF9-36B4-EBDE856B9AB5}"/>
              </a:ext>
            </a:extLst>
          </p:cNvPr>
          <p:cNvCxnSpPr>
            <a:cxnSpLocks/>
            <a:endCxn id="11" idx="1"/>
          </p:cNvCxnSpPr>
          <p:nvPr userDrawn="1"/>
        </p:nvCxnSpPr>
        <p:spPr>
          <a:xfrm>
            <a:off x="420940" y="6636906"/>
            <a:ext cx="8554735"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22A43809-052B-D4DF-660E-50375E6B82F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081039" y="6595765"/>
            <a:ext cx="405135" cy="90000"/>
          </a:xfrm>
          <a:prstGeom prst="rect">
            <a:avLst/>
          </a:prstGeom>
        </p:spPr>
      </p:pic>
      <p:cxnSp>
        <p:nvCxnSpPr>
          <p:cNvPr id="16" name="Straight Connector 15">
            <a:extLst>
              <a:ext uri="{FF2B5EF4-FFF2-40B4-BE49-F238E27FC236}">
                <a16:creationId xmlns:a16="http://schemas.microsoft.com/office/drawing/2014/main" id="{A674A37E-784D-3B0C-A1AF-FCC3A902C600}"/>
              </a:ext>
            </a:extLst>
          </p:cNvPr>
          <p:cNvCxnSpPr>
            <a:cxnSpLocks/>
          </p:cNvCxnSpPr>
          <p:nvPr userDrawn="1"/>
        </p:nvCxnSpPr>
        <p:spPr>
          <a:xfrm flipV="1">
            <a:off x="9522079" y="6578703"/>
            <a:ext cx="0" cy="116407"/>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7332358"/>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4040" r:id="rId15"/>
  </p:sldLayoutIdLst>
  <p:hf hdr="0" dt="0"/>
  <p:txStyles>
    <p:titleStyle>
      <a:lvl1pPr algn="l" defTabSz="914400" rtl="0" eaLnBrk="1" latinLnBrk="0" hangingPunct="1">
        <a:lnSpc>
          <a:spcPct val="90000"/>
        </a:lnSpc>
        <a:spcBef>
          <a:spcPct val="0"/>
        </a:spcBef>
        <a:buNone/>
        <a:defRPr sz="1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spcAft>
          <a:spcPts val="0"/>
        </a:spcAft>
        <a:buFont typeface="Arial" panose="020B0604020202020204" pitchFamily="34" charset="0"/>
        <a:buNone/>
        <a:defRPr sz="900" b="1" kern="1200">
          <a:solidFill>
            <a:schemeClr val="tx1"/>
          </a:solidFill>
          <a:latin typeface="+mn-lt"/>
          <a:ea typeface="+mn-ea"/>
          <a:cs typeface="+mn-cs"/>
        </a:defRPr>
      </a:lvl1pPr>
      <a:lvl2pPr marL="172800" indent="-172800" algn="l" defTabSz="914400" rtl="0" eaLnBrk="1" latinLnBrk="0" hangingPunct="1">
        <a:lnSpc>
          <a:spcPct val="100000"/>
        </a:lnSpc>
        <a:spcBef>
          <a:spcPts val="600"/>
        </a:spcBef>
        <a:spcAft>
          <a:spcPts val="0"/>
        </a:spcAft>
        <a:buClr>
          <a:schemeClr val="bg2"/>
        </a:buClr>
        <a:buFont typeface="Arial" panose="020B0604020202020204" pitchFamily="34" charset="0"/>
        <a:buChar char="•"/>
        <a:defRPr sz="800" kern="1200">
          <a:solidFill>
            <a:schemeClr val="tx1"/>
          </a:solidFill>
          <a:latin typeface="+mn-lt"/>
          <a:ea typeface="+mn-ea"/>
          <a:cs typeface="+mn-cs"/>
        </a:defRPr>
      </a:lvl2pPr>
      <a:lvl3pPr marL="345600" indent="-172800" algn="l" defTabSz="914400" rtl="0" eaLnBrk="1" latinLnBrk="0" hangingPunct="1">
        <a:lnSpc>
          <a:spcPct val="100000"/>
        </a:lnSpc>
        <a:spcBef>
          <a:spcPts val="600"/>
        </a:spcBef>
        <a:spcAft>
          <a:spcPts val="0"/>
        </a:spcAft>
        <a:buClr>
          <a:schemeClr val="bg2"/>
        </a:buClr>
        <a:buFont typeface="Nunito Sans" pitchFamily="2" charset="0"/>
        <a:buChar char="-"/>
        <a:defRPr sz="800" kern="1200">
          <a:solidFill>
            <a:schemeClr val="tx1"/>
          </a:solidFill>
          <a:latin typeface="+mn-lt"/>
          <a:ea typeface="+mn-ea"/>
          <a:cs typeface="+mn-cs"/>
        </a:defRPr>
      </a:lvl3pPr>
      <a:lvl4pPr marL="518400" indent="-172800" algn="l" defTabSz="914400" rtl="0" eaLnBrk="1" latinLnBrk="0" hangingPunct="1">
        <a:lnSpc>
          <a:spcPct val="100000"/>
        </a:lnSpc>
        <a:spcBef>
          <a:spcPts val="600"/>
        </a:spcBef>
        <a:spcAft>
          <a:spcPts val="0"/>
        </a:spcAft>
        <a:buClr>
          <a:schemeClr val="bg2"/>
        </a:buClr>
        <a:buFont typeface="+mj-lt"/>
        <a:buAutoNum type="arabicPeriod"/>
        <a:defRPr sz="800" kern="1200">
          <a:solidFill>
            <a:schemeClr val="tx1"/>
          </a:solidFill>
          <a:latin typeface="+mn-lt"/>
          <a:ea typeface="+mn-ea"/>
          <a:cs typeface="+mn-cs"/>
        </a:defRPr>
      </a:lvl4pPr>
      <a:lvl5pPr marL="691200" indent="-172800" algn="l" defTabSz="914400" rtl="0" eaLnBrk="1" latinLnBrk="0" hangingPunct="1">
        <a:lnSpc>
          <a:spcPct val="100000"/>
        </a:lnSpc>
        <a:spcBef>
          <a:spcPts val="600"/>
        </a:spcBef>
        <a:spcAft>
          <a:spcPts val="400"/>
        </a:spcAft>
        <a:buClr>
          <a:schemeClr val="bg2"/>
        </a:buClr>
        <a:buFont typeface="Wingdings" panose="05000000000000000000" pitchFamily="2" charset="2"/>
        <a:buChar char="§"/>
        <a:defRPr sz="8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6pPr>
      <a:lvl7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7pPr>
      <a:lvl8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tx2"/>
          </a:solidFill>
          <a:latin typeface="+mn-lt"/>
          <a:ea typeface="+mn-ea"/>
          <a:cs typeface="+mn-cs"/>
        </a:defRPr>
      </a:lvl8pPr>
      <a:lvl9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5791">
          <p15:clr>
            <a:srgbClr val="F26B43"/>
          </p15:clr>
        </p15:guide>
        <p15:guide id="3" orient="horz" pos="119">
          <p15:clr>
            <a:srgbClr val="F26B43"/>
          </p15:clr>
        </p15:guide>
        <p15:guide id="4" orient="horz" pos="436">
          <p15:clr>
            <a:srgbClr val="F26B43"/>
          </p15:clr>
        </p15:guide>
        <p15:guide id="5" orient="horz" pos="4176">
          <p15:clr>
            <a:srgbClr val="F26B43"/>
          </p15:clr>
        </p15:guide>
        <p15:guide id="6" orient="horz" pos="4042">
          <p15:clr>
            <a:srgbClr val="F26B43"/>
          </p15:clr>
        </p15:guide>
        <p15:guide id="7" orient="horz" pos="4201">
          <p15:clr>
            <a:srgbClr val="F26B43"/>
          </p15:clr>
        </p15:guide>
        <p15:guide id="8" orient="horz" pos="300">
          <p15:clr>
            <a:srgbClr val="F26B43"/>
          </p15:clr>
        </p15:guide>
        <p15:guide id="9" orient="horz" pos="527">
          <p15:clr>
            <a:srgbClr val="F26B43"/>
          </p15:clr>
        </p15:guide>
        <p15:guide id="10" orient="horz" pos="10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hyperlink" Target="https://duffandphelps.sharepoint.com/sites/CreativeLibrary/Creative%20Library/Forms/AllItems.aspx?origin=createList&amp;viewid=06a8d765%2D8883%2D48a2%2D85c2%2D26f907be5276"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6.xml"/><Relationship Id="rId1" Type="http://schemas.openxmlformats.org/officeDocument/2006/relationships/tags" Target="../tags/tag87.xml"/><Relationship Id="rId5" Type="http://schemas.openxmlformats.org/officeDocument/2006/relationships/image" Target="../media/image8.emf"/><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notesSlide" Target="../notesSlides/notesSlide9.xml"/><Relationship Id="rId7" Type="http://schemas.openxmlformats.org/officeDocument/2006/relationships/image" Target="../media/image65.png"/><Relationship Id="rId2" Type="http://schemas.openxmlformats.org/officeDocument/2006/relationships/slideLayout" Target="../slideLayouts/slideLayout36.xml"/><Relationship Id="rId1" Type="http://schemas.openxmlformats.org/officeDocument/2006/relationships/tags" Target="../tags/tag88.xml"/><Relationship Id="rId6" Type="http://schemas.openxmlformats.org/officeDocument/2006/relationships/image" Target="../media/image64.jpeg"/><Relationship Id="rId5" Type="http://schemas.openxmlformats.org/officeDocument/2006/relationships/image" Target="../media/image8.emf"/><Relationship Id="rId4" Type="http://schemas.openxmlformats.org/officeDocument/2006/relationships/oleObject" Target="../embeddings/oleObject25.bin"/><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image" Target="../media/image7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2.png"/><Relationship Id="rId18" Type="http://schemas.openxmlformats.org/officeDocument/2006/relationships/image" Target="../media/image8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17" Type="http://schemas.openxmlformats.org/officeDocument/2006/relationships/image" Target="../media/image86.png"/><Relationship Id="rId2" Type="http://schemas.openxmlformats.org/officeDocument/2006/relationships/notesSlide" Target="../notesSlides/notesSlide14.xml"/><Relationship Id="rId16" Type="http://schemas.openxmlformats.org/officeDocument/2006/relationships/image" Target="../media/image85.svg"/><Relationship Id="rId20" Type="http://schemas.openxmlformats.org/officeDocument/2006/relationships/image" Target="../media/image89.svg"/><Relationship Id="rId1" Type="http://schemas.openxmlformats.org/officeDocument/2006/relationships/slideLayout" Target="../slideLayouts/slideLayout35.xml"/><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svg"/><Relationship Id="rId19" Type="http://schemas.openxmlformats.org/officeDocument/2006/relationships/image" Target="../media/image88.png"/><Relationship Id="rId4" Type="http://schemas.openxmlformats.org/officeDocument/2006/relationships/image" Target="../media/image73.svg"/><Relationship Id="rId9" Type="http://schemas.openxmlformats.org/officeDocument/2006/relationships/image" Target="../media/image78.png"/><Relationship Id="rId14" Type="http://schemas.openxmlformats.org/officeDocument/2006/relationships/image" Target="../media/image8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svg"/><Relationship Id="rId18" Type="http://schemas.openxmlformats.org/officeDocument/2006/relationships/image" Target="../media/image104.png"/><Relationship Id="rId3" Type="http://schemas.openxmlformats.org/officeDocument/2006/relationships/notesSlide" Target="../notesSlides/notesSlide16.xml"/><Relationship Id="rId7" Type="http://schemas.openxmlformats.org/officeDocument/2006/relationships/image" Target="../media/image93.svg"/><Relationship Id="rId12" Type="http://schemas.openxmlformats.org/officeDocument/2006/relationships/image" Target="../media/image98.png"/><Relationship Id="rId17" Type="http://schemas.openxmlformats.org/officeDocument/2006/relationships/image" Target="../media/image103.svg"/><Relationship Id="rId2" Type="http://schemas.openxmlformats.org/officeDocument/2006/relationships/slideLayout" Target="../slideLayouts/slideLayout154.xml"/><Relationship Id="rId16" Type="http://schemas.openxmlformats.org/officeDocument/2006/relationships/image" Target="../media/image102.png"/><Relationship Id="rId1" Type="http://schemas.openxmlformats.org/officeDocument/2006/relationships/tags" Target="../tags/tag89.xml"/><Relationship Id="rId6" Type="http://schemas.openxmlformats.org/officeDocument/2006/relationships/image" Target="../media/image92.png"/><Relationship Id="rId11" Type="http://schemas.openxmlformats.org/officeDocument/2006/relationships/image" Target="../media/image97.svg"/><Relationship Id="rId5" Type="http://schemas.openxmlformats.org/officeDocument/2006/relationships/image" Target="../media/image91.svg"/><Relationship Id="rId15" Type="http://schemas.openxmlformats.org/officeDocument/2006/relationships/image" Target="../media/image101.svg"/><Relationship Id="rId10" Type="http://schemas.openxmlformats.org/officeDocument/2006/relationships/image" Target="../media/image96.png"/><Relationship Id="rId19" Type="http://schemas.openxmlformats.org/officeDocument/2006/relationships/image" Target="../media/image105.svg"/><Relationship Id="rId4" Type="http://schemas.openxmlformats.org/officeDocument/2006/relationships/image" Target="../media/image90.png"/><Relationship Id="rId9" Type="http://schemas.openxmlformats.org/officeDocument/2006/relationships/image" Target="../media/image95.svg"/><Relationship Id="rId14" Type="http://schemas.openxmlformats.org/officeDocument/2006/relationships/image" Target="../media/image10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peoplematters.in/blog/strategic-hr/hipo-programs-leading-to-business-outcomes-1549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image" Target="../media/image110.svg"/></Relationships>
</file>

<file path=ppt/slides/_rels/slide27.xml.rels><?xml version="1.0" encoding="UTF-8" standalone="yes"?>
<Relationships xmlns="http://schemas.openxmlformats.org/package/2006/relationships"><Relationship Id="rId3" Type="http://schemas.openxmlformats.org/officeDocument/2006/relationships/hyperlink" Target="mailto:Robert.Goodhew@Kroll.com" TargetMode="External"/><Relationship Id="rId7" Type="http://schemas.openxmlformats.org/officeDocument/2006/relationships/image" Target="../media/image114.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113.png"/><Relationship Id="rId5" Type="http://schemas.openxmlformats.org/officeDocument/2006/relationships/image" Target="../media/image112.emf"/><Relationship Id="rId4" Type="http://schemas.openxmlformats.org/officeDocument/2006/relationships/image" Target="../media/image1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26" Type="http://schemas.openxmlformats.org/officeDocument/2006/relationships/image" Target="../media/image48.sv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179.xml"/><Relationship Id="rId6" Type="http://schemas.openxmlformats.org/officeDocument/2006/relationships/image" Target="../media/image28.svg"/><Relationship Id="rId11" Type="http://schemas.openxmlformats.org/officeDocument/2006/relationships/image" Target="../media/image33.png"/><Relationship Id="rId24" Type="http://schemas.openxmlformats.org/officeDocument/2006/relationships/image" Target="../media/image46.sv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s>
</file>

<file path=ppt/slides/_rels/slide5.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49.emf"/><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slideLayout" Target="../slideLayouts/slideLayout189.xml"/><Relationship Id="rId5" Type="http://schemas.openxmlformats.org/officeDocument/2006/relationships/tags" Target="../tags/tag80.xml"/><Relationship Id="rId4" Type="http://schemas.openxmlformats.org/officeDocument/2006/relationships/tags" Target="../tags/tag79.xml"/></Relationships>
</file>

<file path=ppt/slides/_rels/slide6.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50.emf"/><Relationship Id="rId2" Type="http://schemas.openxmlformats.org/officeDocument/2006/relationships/customXml" Target="../../customXml/item4.xml"/><Relationship Id="rId1" Type="http://schemas.openxmlformats.org/officeDocument/2006/relationships/customXml" Target="../../customXml/item2.xml"/><Relationship Id="rId6" Type="http://schemas.openxmlformats.org/officeDocument/2006/relationships/slideLayout" Target="../slideLayouts/slideLayout189.xml"/><Relationship Id="rId5" Type="http://schemas.openxmlformats.org/officeDocument/2006/relationships/tags" Target="../tags/tag83.xml"/><Relationship Id="rId4" Type="http://schemas.openxmlformats.org/officeDocument/2006/relationships/tags" Target="../tags/tag82.xml"/></Relationships>
</file>

<file path=ppt/slides/_rels/slide7.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51.emf"/><Relationship Id="rId2" Type="http://schemas.openxmlformats.org/officeDocument/2006/relationships/customXml" Target="../../customXml/item8.xml"/><Relationship Id="rId1" Type="http://schemas.openxmlformats.org/officeDocument/2006/relationships/customXml" Target="../../customXml/item5.xml"/><Relationship Id="rId6" Type="http://schemas.openxmlformats.org/officeDocument/2006/relationships/slideLayout" Target="../slideLayouts/slideLayout189.xml"/><Relationship Id="rId5" Type="http://schemas.openxmlformats.org/officeDocument/2006/relationships/tags" Target="../tags/tag86.xml"/><Relationship Id="rId4" Type="http://schemas.openxmlformats.org/officeDocument/2006/relationships/tags" Target="../tags/tag85.xml"/></Relationships>
</file>

<file path=ppt/slides/_rels/slide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224E9-678B-60BC-7350-BE93E8584D32}"/>
            </a:ext>
          </a:extLst>
        </p:cNvPr>
        <p:cNvGrpSpPr/>
        <p:nvPr/>
      </p:nvGrpSpPr>
      <p:grpSpPr>
        <a:xfrm>
          <a:off x="0" y="0"/>
          <a:ext cx="0" cy="0"/>
          <a:chOff x="0" y="0"/>
          <a:chExt cx="0" cy="0"/>
        </a:xfrm>
      </p:grpSpPr>
      <p:sp>
        <p:nvSpPr>
          <p:cNvPr id="11" name="Text Placeholder 6">
            <a:extLst>
              <a:ext uri="{FF2B5EF4-FFF2-40B4-BE49-F238E27FC236}">
                <a16:creationId xmlns:a16="http://schemas.microsoft.com/office/drawing/2014/main" id="{8BFC4D02-46A2-9CB4-E28E-B8EAD0E099BA}"/>
              </a:ext>
            </a:extLst>
          </p:cNvPr>
          <p:cNvSpPr>
            <a:spLocks noGrp="1"/>
          </p:cNvSpPr>
          <p:nvPr>
            <p:ph type="body" sz="quarter" idx="12"/>
          </p:nvPr>
        </p:nvSpPr>
        <p:spPr>
          <a:xfrm>
            <a:off x="671626" y="5039465"/>
            <a:ext cx="1964994" cy="246221"/>
          </a:xfrm>
        </p:spPr>
        <p:txBody>
          <a:bodyPr/>
          <a:lstStyle/>
          <a:p>
            <a:r>
              <a:rPr lang="en-PH"/>
              <a:t>24 September 2025</a:t>
            </a:r>
          </a:p>
        </p:txBody>
      </p:sp>
      <p:pic>
        <p:nvPicPr>
          <p:cNvPr id="26" name="Picture Placeholder 25" descr="A picture containing tree, outdoor, sky, building&#10;&#10;Description automatically generated">
            <a:extLst>
              <a:ext uri="{FF2B5EF4-FFF2-40B4-BE49-F238E27FC236}">
                <a16:creationId xmlns:a16="http://schemas.microsoft.com/office/drawing/2014/main" id="{11B8F49E-6373-A82E-7C1C-9E5F0A14AB8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91" r="16691"/>
          <a:stretch>
            <a:fillRect/>
          </a:stretch>
        </p:blipFill>
        <p:spPr>
          <a:xfrm>
            <a:off x="5561042" y="1583265"/>
            <a:ext cx="3552900" cy="3553200"/>
          </a:xfrm>
        </p:spPr>
      </p:pic>
      <p:sp>
        <p:nvSpPr>
          <p:cNvPr id="13" name="Title 1">
            <a:extLst>
              <a:ext uri="{FF2B5EF4-FFF2-40B4-BE49-F238E27FC236}">
                <a16:creationId xmlns:a16="http://schemas.microsoft.com/office/drawing/2014/main" id="{A5F8EB86-466F-6D92-847B-41210ACC72BC}"/>
              </a:ext>
            </a:extLst>
          </p:cNvPr>
          <p:cNvSpPr txBox="1">
            <a:spLocks/>
          </p:cNvSpPr>
          <p:nvPr/>
        </p:nvSpPr>
        <p:spPr>
          <a:xfrm>
            <a:off x="662770" y="1257300"/>
            <a:ext cx="4686470" cy="2765729"/>
          </a:xfrm>
          <a:prstGeom prst="rect">
            <a:avLst/>
          </a:prstGeom>
        </p:spPr>
        <p:txBody>
          <a:bodyPr vert="horz" lIns="0" tIns="0" rIns="0" bIns="0" rtlCol="0" anchor="b" anchorCtr="0">
            <a:noAutofit/>
          </a:bodyPr>
          <a:lstStyle>
            <a:lvl1pPr algn="l" defTabSz="685766" rtl="0" eaLnBrk="1" latinLnBrk="0" hangingPunct="1">
              <a:lnSpc>
                <a:spcPct val="100000"/>
              </a:lnSpc>
              <a:spcBef>
                <a:spcPct val="0"/>
              </a:spcBef>
              <a:buNone/>
              <a:defRPr sz="5600" kern="3000" spc="-100" baseline="0">
                <a:solidFill>
                  <a:schemeClr val="bg1"/>
                </a:solidFill>
                <a:latin typeface="+mj-lt"/>
                <a:ea typeface="+mj-ea"/>
                <a:cs typeface="+mj-cs"/>
              </a:defRPr>
            </a:lvl1pPr>
          </a:lstStyle>
          <a:p>
            <a:r>
              <a:rPr lang="en-US" sz="4550"/>
              <a:t>The CFN</a:t>
            </a:r>
          </a:p>
        </p:txBody>
      </p:sp>
      <p:sp>
        <p:nvSpPr>
          <p:cNvPr id="3" name="TextBox 2">
            <a:extLst>
              <a:ext uri="{FF2B5EF4-FFF2-40B4-BE49-F238E27FC236}">
                <a16:creationId xmlns:a16="http://schemas.microsoft.com/office/drawing/2014/main" id="{601CF76C-D83D-B950-C84C-E7F2E64440E7}"/>
              </a:ext>
            </a:extLst>
          </p:cNvPr>
          <p:cNvSpPr txBox="1"/>
          <p:nvPr/>
        </p:nvSpPr>
        <p:spPr>
          <a:xfrm>
            <a:off x="10229850" y="1806751"/>
            <a:ext cx="3239407" cy="523220"/>
          </a:xfrm>
          <a:prstGeom prst="rect">
            <a:avLst/>
          </a:prstGeom>
          <a:noFill/>
        </p:spPr>
        <p:txBody>
          <a:bodyPr wrap="square">
            <a:spAutoFit/>
          </a:bodyPr>
          <a:lstStyle/>
          <a:p>
            <a:r>
              <a:rPr lang="en-US" sz="1400">
                <a:hlinkClick r:id="rId4"/>
              </a:rPr>
              <a:t>Creative Library - Creative Library - All Documents</a:t>
            </a:r>
            <a:endParaRPr lang="en-GB" sz="1400"/>
          </a:p>
        </p:txBody>
      </p:sp>
      <p:sp>
        <p:nvSpPr>
          <p:cNvPr id="4" name="Text Placeholder 3">
            <a:extLst>
              <a:ext uri="{FF2B5EF4-FFF2-40B4-BE49-F238E27FC236}">
                <a16:creationId xmlns:a16="http://schemas.microsoft.com/office/drawing/2014/main" id="{9B5A2959-8690-066A-4669-C124EF248111}"/>
              </a:ext>
            </a:extLst>
          </p:cNvPr>
          <p:cNvSpPr>
            <a:spLocks noGrp="1"/>
          </p:cNvSpPr>
          <p:nvPr>
            <p:ph type="body" sz="quarter" idx="11"/>
          </p:nvPr>
        </p:nvSpPr>
        <p:spPr>
          <a:xfrm>
            <a:off x="662770" y="4310987"/>
            <a:ext cx="4475967" cy="307777"/>
          </a:xfrm>
        </p:spPr>
        <p:txBody>
          <a:bodyPr/>
          <a:lstStyle/>
          <a:p>
            <a:r>
              <a:rPr lang="en-US" sz="2000"/>
              <a:t>Kroll Update</a:t>
            </a:r>
            <a:endParaRPr lang="en-GB" sz="2000"/>
          </a:p>
        </p:txBody>
      </p:sp>
    </p:spTree>
    <p:extLst>
      <p:ext uri="{BB962C8B-B14F-4D97-AF65-F5344CB8AC3E}">
        <p14:creationId xmlns:p14="http://schemas.microsoft.com/office/powerpoint/2010/main" val="220670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4329E-BA96-6D30-EBF5-DEC8014CAA4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75DD08-F4BA-8A32-30E3-6739F8083B7B}"/>
              </a:ext>
            </a:extLst>
          </p:cNvPr>
          <p:cNvSpPr>
            <a:spLocks noGrp="1"/>
          </p:cNvSpPr>
          <p:nvPr>
            <p:ph type="title"/>
          </p:nvPr>
        </p:nvSpPr>
        <p:spPr>
          <a:xfrm>
            <a:off x="672788" y="2599690"/>
            <a:ext cx="8550587" cy="846522"/>
          </a:xfrm>
        </p:spPr>
        <p:txBody>
          <a:bodyPr/>
          <a:lstStyle/>
          <a:p>
            <a:r>
              <a:rPr lang="en-US" sz="4200"/>
              <a:t>2. Sector Insights</a:t>
            </a:r>
          </a:p>
        </p:txBody>
      </p:sp>
    </p:spTree>
    <p:extLst>
      <p:ext uri="{BB962C8B-B14F-4D97-AF65-F5344CB8AC3E}">
        <p14:creationId xmlns:p14="http://schemas.microsoft.com/office/powerpoint/2010/main" val="372175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50C68D-1547-4F8A-A0A2-634168407A2A}"/>
              </a:ext>
            </a:extLst>
          </p:cNvPr>
          <p:cNvGraphicFramePr>
            <a:graphicFrameLocks noChangeAspect="1"/>
          </p:cNvGraphicFramePr>
          <p:nvPr>
            <p:custDataLst>
              <p:tags r:id="rId1"/>
            </p:custDataLst>
          </p:nvPr>
        </p:nvGraphicFramePr>
        <p:xfrm>
          <a:off x="153940" y="107048"/>
          <a:ext cx="1539" cy="1539"/>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5" name="Object 4" hidden="1">
                        <a:extLst>
                          <a:ext uri="{FF2B5EF4-FFF2-40B4-BE49-F238E27FC236}">
                            <a16:creationId xmlns:a16="http://schemas.microsoft.com/office/drawing/2014/main" id="{CD50C68D-1547-4F8A-A0A2-634168407A2A}"/>
                          </a:ext>
                        </a:extLst>
                      </p:cNvPr>
                      <p:cNvPicPr/>
                      <p:nvPr/>
                    </p:nvPicPr>
                    <p:blipFill>
                      <a:blip r:embed="rId5"/>
                      <a:stretch>
                        <a:fillRect/>
                      </a:stretch>
                    </p:blipFill>
                    <p:spPr>
                      <a:xfrm>
                        <a:off x="153940" y="107048"/>
                        <a:ext cx="1539" cy="1539"/>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80C637E9-6454-4B34-B86D-11713C064DA4}"/>
              </a:ext>
            </a:extLst>
          </p:cNvPr>
          <p:cNvSpPr>
            <a:spLocks noGrp="1"/>
          </p:cNvSpPr>
          <p:nvPr>
            <p:ph type="title"/>
          </p:nvPr>
        </p:nvSpPr>
        <p:spPr>
          <a:xfrm>
            <a:off x="411074" y="372336"/>
            <a:ext cx="6958833" cy="373839"/>
          </a:xfrm>
        </p:spPr>
        <p:txBody>
          <a:bodyPr vert="horz"/>
          <a:lstStyle/>
          <a:p>
            <a:r>
              <a:rPr lang="en-US" sz="2500"/>
              <a:t>Performance of the construction sector</a:t>
            </a:r>
          </a:p>
        </p:txBody>
      </p:sp>
      <p:grpSp>
        <p:nvGrpSpPr>
          <p:cNvPr id="55" name="Group 54">
            <a:extLst>
              <a:ext uri="{FF2B5EF4-FFF2-40B4-BE49-F238E27FC236}">
                <a16:creationId xmlns:a16="http://schemas.microsoft.com/office/drawing/2014/main" id="{3B47D15B-CE5C-29EF-4B09-865568521223}"/>
              </a:ext>
            </a:extLst>
          </p:cNvPr>
          <p:cNvGrpSpPr/>
          <p:nvPr/>
        </p:nvGrpSpPr>
        <p:grpSpPr>
          <a:xfrm>
            <a:off x="1371347" y="1759421"/>
            <a:ext cx="1192081" cy="1084132"/>
            <a:chOff x="1605311" y="1979031"/>
            <a:chExt cx="871324" cy="871324"/>
          </a:xfrm>
        </p:grpSpPr>
        <p:sp>
          <p:nvSpPr>
            <p:cNvPr id="27" name="Oval 26">
              <a:extLst>
                <a:ext uri="{FF2B5EF4-FFF2-40B4-BE49-F238E27FC236}">
                  <a16:creationId xmlns:a16="http://schemas.microsoft.com/office/drawing/2014/main" id="{F1667FAA-4BD4-49D0-941E-0C0DB49568BF}"/>
                </a:ext>
              </a:extLst>
            </p:cNvPr>
            <p:cNvSpPr>
              <a:spLocks noChangeArrowheads="1"/>
            </p:cNvSpPr>
            <p:nvPr/>
          </p:nvSpPr>
          <p:spPr bwMode="auto">
            <a:xfrm>
              <a:off x="1605311" y="1979031"/>
              <a:ext cx="871324" cy="871324"/>
            </a:xfrm>
            <a:prstGeom prst="ellipse">
              <a:avLst/>
            </a:prstGeom>
            <a:solidFill>
              <a:srgbClr val="FFFFFF">
                <a:lumMod val="85000"/>
              </a:srgbClr>
            </a:solidFill>
            <a:ln w="14288" cap="flat">
              <a:noFill/>
              <a:prstDash val="solid"/>
              <a:miter lim="800000"/>
              <a:headEnd/>
              <a:tailEnd/>
            </a:ln>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28" name="Oval 7">
              <a:extLst>
                <a:ext uri="{FF2B5EF4-FFF2-40B4-BE49-F238E27FC236}">
                  <a16:creationId xmlns:a16="http://schemas.microsoft.com/office/drawing/2014/main" id="{9757D3C6-8478-413F-904F-CBCD445EB573}"/>
                </a:ext>
              </a:extLst>
            </p:cNvPr>
            <p:cNvSpPr>
              <a:spLocks noChangeArrowheads="1"/>
            </p:cNvSpPr>
            <p:nvPr/>
          </p:nvSpPr>
          <p:spPr bwMode="auto">
            <a:xfrm flipH="1">
              <a:off x="1605311" y="1979031"/>
              <a:ext cx="871324" cy="871324"/>
            </a:xfrm>
            <a:prstGeom prst="pie">
              <a:avLst>
                <a:gd name="adj1" fmla="val 14835363"/>
                <a:gd name="adj2" fmla="val 16200000"/>
              </a:avLst>
            </a:prstGeom>
            <a:solidFill>
              <a:srgbClr val="14487F"/>
            </a:solidFill>
            <a:ln w="14288" cap="flat">
              <a:noFill/>
              <a:prstDash val="solid"/>
              <a:miter lim="800000"/>
              <a:headEnd/>
              <a:tailEnd/>
            </a:ln>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grpSp>
          <p:nvGrpSpPr>
            <p:cNvPr id="29" name="Group 28">
              <a:extLst>
                <a:ext uri="{FF2B5EF4-FFF2-40B4-BE49-F238E27FC236}">
                  <a16:creationId xmlns:a16="http://schemas.microsoft.com/office/drawing/2014/main" id="{01C90C27-36B6-4594-B590-0DFFD19B2375}"/>
                </a:ext>
              </a:extLst>
            </p:cNvPr>
            <p:cNvGrpSpPr/>
            <p:nvPr/>
          </p:nvGrpSpPr>
          <p:grpSpPr>
            <a:xfrm>
              <a:off x="1718003" y="2092540"/>
              <a:ext cx="645123" cy="643490"/>
              <a:chOff x="1844383" y="1394308"/>
              <a:chExt cx="861398" cy="859217"/>
            </a:xfrm>
            <a:effectLst/>
          </p:grpSpPr>
          <p:sp>
            <p:nvSpPr>
              <p:cNvPr id="30" name="Oval 29">
                <a:extLst>
                  <a:ext uri="{FF2B5EF4-FFF2-40B4-BE49-F238E27FC236}">
                    <a16:creationId xmlns:a16="http://schemas.microsoft.com/office/drawing/2014/main" id="{C2A3ABED-43C0-4F4D-BB38-198C99980740}"/>
                  </a:ext>
                </a:extLst>
              </p:cNvPr>
              <p:cNvSpPr>
                <a:spLocks noChangeArrowheads="1"/>
              </p:cNvSpPr>
              <p:nvPr/>
            </p:nvSpPr>
            <p:spPr bwMode="auto">
              <a:xfrm>
                <a:off x="1844383" y="1394308"/>
                <a:ext cx="861398" cy="859217"/>
              </a:xfrm>
              <a:prstGeom prst="ellipse">
                <a:avLst/>
              </a:prstGeom>
              <a:solidFill>
                <a:sysClr val="window" lastClr="FFFFFF"/>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31" name="Oval 30">
                <a:extLst>
                  <a:ext uri="{FF2B5EF4-FFF2-40B4-BE49-F238E27FC236}">
                    <a16:creationId xmlns:a16="http://schemas.microsoft.com/office/drawing/2014/main" id="{C6A93AA8-40A3-444C-9C6B-DEBDF3336091}"/>
                  </a:ext>
                </a:extLst>
              </p:cNvPr>
              <p:cNvSpPr>
                <a:spLocks noChangeArrowheads="1"/>
              </p:cNvSpPr>
              <p:nvPr/>
            </p:nvSpPr>
            <p:spPr bwMode="auto">
              <a:xfrm>
                <a:off x="1941427" y="1490261"/>
                <a:ext cx="666221" cy="668402"/>
              </a:xfrm>
              <a:prstGeom prst="ellipse">
                <a:avLst/>
              </a:prstGeom>
              <a:solidFill>
                <a:schemeClr val="accent1"/>
              </a:solidFill>
              <a:ln w="14288" cap="flat">
                <a:noFill/>
                <a:prstDash val="solid"/>
                <a:miter lim="800000"/>
                <a:headEnd/>
                <a:tailEnd/>
              </a:ln>
              <a:effectLst>
                <a:outerShdw blurRad="38100" dist="25400" dir="5400000" algn="ctr" rotWithShape="0">
                  <a:srgbClr val="000000">
                    <a:alpha val="20000"/>
                  </a:srgbClr>
                </a:outerShdw>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grpSp>
        <p:sp>
          <p:nvSpPr>
            <p:cNvPr id="36" name="TextBox 336">
              <a:extLst>
                <a:ext uri="{FF2B5EF4-FFF2-40B4-BE49-F238E27FC236}">
                  <a16:creationId xmlns:a16="http://schemas.microsoft.com/office/drawing/2014/main" id="{99C20107-C716-48EF-BFFE-04B07DEBF8FB}"/>
                </a:ext>
              </a:extLst>
            </p:cNvPr>
            <p:cNvSpPr txBox="1"/>
            <p:nvPr/>
          </p:nvSpPr>
          <p:spPr>
            <a:xfrm>
              <a:off x="1834383" y="2322492"/>
              <a:ext cx="411551" cy="173154"/>
            </a:xfrm>
            <a:prstGeom prst="rect">
              <a:avLst/>
            </a:prstGeom>
            <a:noFill/>
            <a:ln w="6350">
              <a:noFill/>
              <a:prstDash val="dash"/>
            </a:ln>
            <a:effectLst/>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6227">
                <a:defRPr/>
              </a:pPr>
              <a:r>
                <a:rPr lang="en-US" sz="1400" b="1">
                  <a:solidFill>
                    <a:prstClr val="white"/>
                  </a:solidFill>
                  <a:latin typeface="Nunito Sans"/>
                  <a:ea typeface="MS PGothic"/>
                </a:rPr>
                <a:t>3.3</a:t>
              </a:r>
              <a:r>
                <a:rPr lang="en-US" sz="1050" b="1">
                  <a:solidFill>
                    <a:prstClr val="white"/>
                  </a:solidFill>
                  <a:latin typeface="Nunito Sans"/>
                  <a:ea typeface="MS PGothic"/>
                </a:rPr>
                <a:t>%</a:t>
              </a:r>
            </a:p>
          </p:txBody>
        </p:sp>
      </p:grpSp>
      <p:grpSp>
        <p:nvGrpSpPr>
          <p:cNvPr id="56" name="Group 55">
            <a:extLst>
              <a:ext uri="{FF2B5EF4-FFF2-40B4-BE49-F238E27FC236}">
                <a16:creationId xmlns:a16="http://schemas.microsoft.com/office/drawing/2014/main" id="{829D4888-EBE4-D218-55B2-7A16A9F460BE}"/>
              </a:ext>
            </a:extLst>
          </p:cNvPr>
          <p:cNvGrpSpPr/>
          <p:nvPr/>
        </p:nvGrpSpPr>
        <p:grpSpPr>
          <a:xfrm>
            <a:off x="4423493" y="1735712"/>
            <a:ext cx="1191600" cy="1083600"/>
            <a:chOff x="2468062" y="2871629"/>
            <a:chExt cx="871324" cy="871324"/>
          </a:xfrm>
        </p:grpSpPr>
        <p:sp>
          <p:nvSpPr>
            <p:cNvPr id="12" name="Oval 11">
              <a:extLst>
                <a:ext uri="{FF2B5EF4-FFF2-40B4-BE49-F238E27FC236}">
                  <a16:creationId xmlns:a16="http://schemas.microsoft.com/office/drawing/2014/main" id="{668C1B78-0326-46BB-A7A1-B0D111891E7B}"/>
                </a:ext>
              </a:extLst>
            </p:cNvPr>
            <p:cNvSpPr>
              <a:spLocks noChangeArrowheads="1"/>
            </p:cNvSpPr>
            <p:nvPr/>
          </p:nvSpPr>
          <p:spPr bwMode="auto">
            <a:xfrm>
              <a:off x="2468062" y="2871629"/>
              <a:ext cx="871324" cy="871324"/>
            </a:xfrm>
            <a:prstGeom prst="ellipse">
              <a:avLst/>
            </a:prstGeom>
            <a:solidFill>
              <a:srgbClr val="FFFFFF">
                <a:lumMod val="85000"/>
              </a:srgbClr>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13" name="Oval 7">
              <a:extLst>
                <a:ext uri="{FF2B5EF4-FFF2-40B4-BE49-F238E27FC236}">
                  <a16:creationId xmlns:a16="http://schemas.microsoft.com/office/drawing/2014/main" id="{ECC9A199-5240-43F5-9392-F7BC5C2B136A}"/>
                </a:ext>
              </a:extLst>
            </p:cNvPr>
            <p:cNvSpPr>
              <a:spLocks noChangeArrowheads="1"/>
            </p:cNvSpPr>
            <p:nvPr/>
          </p:nvSpPr>
          <p:spPr bwMode="auto">
            <a:xfrm flipH="1">
              <a:off x="2468062" y="2871629"/>
              <a:ext cx="871324" cy="871324"/>
            </a:xfrm>
            <a:prstGeom prst="pie">
              <a:avLst>
                <a:gd name="adj1" fmla="val 14842950"/>
                <a:gd name="adj2" fmla="val 16200000"/>
              </a:avLst>
            </a:prstGeom>
            <a:solidFill>
              <a:schemeClr val="accent2"/>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14" name="Oval 13">
              <a:extLst>
                <a:ext uri="{FF2B5EF4-FFF2-40B4-BE49-F238E27FC236}">
                  <a16:creationId xmlns:a16="http://schemas.microsoft.com/office/drawing/2014/main" id="{F51DF007-EEB9-45F4-984F-FC97E9DC5506}"/>
                </a:ext>
              </a:extLst>
            </p:cNvPr>
            <p:cNvSpPr>
              <a:spLocks noChangeArrowheads="1"/>
            </p:cNvSpPr>
            <p:nvPr/>
          </p:nvSpPr>
          <p:spPr bwMode="auto">
            <a:xfrm>
              <a:off x="2580751" y="2985139"/>
              <a:ext cx="645123" cy="643490"/>
            </a:xfrm>
            <a:prstGeom prst="ellipse">
              <a:avLst/>
            </a:prstGeom>
            <a:solidFill>
              <a:sysClr val="window" lastClr="FFFFFF"/>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15" name="Oval 14">
              <a:extLst>
                <a:ext uri="{FF2B5EF4-FFF2-40B4-BE49-F238E27FC236}">
                  <a16:creationId xmlns:a16="http://schemas.microsoft.com/office/drawing/2014/main" id="{08FB1414-F071-4049-9491-D0E5529FA551}"/>
                </a:ext>
              </a:extLst>
            </p:cNvPr>
            <p:cNvSpPr>
              <a:spLocks noChangeArrowheads="1"/>
            </p:cNvSpPr>
            <p:nvPr/>
          </p:nvSpPr>
          <p:spPr bwMode="auto">
            <a:xfrm>
              <a:off x="2653433" y="3056996"/>
              <a:ext cx="498950" cy="500582"/>
            </a:xfrm>
            <a:prstGeom prst="ellipse">
              <a:avLst/>
            </a:prstGeom>
            <a:solidFill>
              <a:schemeClr val="accent2"/>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37" name="TextBox 337">
              <a:extLst>
                <a:ext uri="{FF2B5EF4-FFF2-40B4-BE49-F238E27FC236}">
                  <a16:creationId xmlns:a16="http://schemas.microsoft.com/office/drawing/2014/main" id="{93F71124-0E45-41DA-B9C7-05BA7385E98A}"/>
                </a:ext>
              </a:extLst>
            </p:cNvPr>
            <p:cNvSpPr txBox="1"/>
            <p:nvPr/>
          </p:nvSpPr>
          <p:spPr>
            <a:xfrm>
              <a:off x="2697132" y="3215092"/>
              <a:ext cx="411551" cy="173239"/>
            </a:xfrm>
            <a:prstGeom prst="rect">
              <a:avLst/>
            </a:prstGeom>
            <a:noFill/>
            <a:ln w="6350">
              <a:noFill/>
              <a:prstDash val="dash"/>
            </a:ln>
            <a:effectLst/>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6227">
                <a:defRPr/>
              </a:pPr>
              <a:r>
                <a:rPr lang="en-US" sz="1400" b="1">
                  <a:solidFill>
                    <a:prstClr val="white"/>
                  </a:solidFill>
                  <a:latin typeface="Nunito Sans"/>
                  <a:ea typeface="MS PGothic"/>
                </a:rPr>
                <a:t>3.1%</a:t>
              </a:r>
            </a:p>
          </p:txBody>
        </p:sp>
      </p:grpSp>
      <p:sp>
        <p:nvSpPr>
          <p:cNvPr id="52" name="TextBox 365">
            <a:extLst>
              <a:ext uri="{FF2B5EF4-FFF2-40B4-BE49-F238E27FC236}">
                <a16:creationId xmlns:a16="http://schemas.microsoft.com/office/drawing/2014/main" id="{8930F6C5-B917-4005-9E60-071EC9F1B1CB}"/>
              </a:ext>
            </a:extLst>
          </p:cNvPr>
          <p:cNvSpPr txBox="1"/>
          <p:nvPr/>
        </p:nvSpPr>
        <p:spPr>
          <a:xfrm>
            <a:off x="638162" y="3013642"/>
            <a:ext cx="2658450" cy="55399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6227">
              <a:defRPr/>
            </a:pPr>
            <a:r>
              <a:rPr lang="en-US" sz="1200" b="1" kern="7500" spc="78">
                <a:solidFill>
                  <a:srgbClr val="14487F"/>
                </a:solidFill>
                <a:latin typeface="Nunito Sans"/>
                <a:ea typeface="MS PGothic"/>
              </a:rPr>
              <a:t>Total construction new orders grew 3.3% (£1,305 million) in H1 2025, compared to H1 2024.</a:t>
            </a:r>
          </a:p>
        </p:txBody>
      </p:sp>
      <p:sp>
        <p:nvSpPr>
          <p:cNvPr id="50" name="TextBox 373">
            <a:extLst>
              <a:ext uri="{FF2B5EF4-FFF2-40B4-BE49-F238E27FC236}">
                <a16:creationId xmlns:a16="http://schemas.microsoft.com/office/drawing/2014/main" id="{904A0A47-F00D-4D31-991E-976A33CAC4F4}"/>
              </a:ext>
            </a:extLst>
          </p:cNvPr>
          <p:cNvSpPr txBox="1"/>
          <p:nvPr/>
        </p:nvSpPr>
        <p:spPr>
          <a:xfrm rot="10800000" flipV="1">
            <a:off x="3689093" y="2990559"/>
            <a:ext cx="2660400" cy="55399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6227">
              <a:defRPr/>
            </a:pPr>
            <a:r>
              <a:rPr lang="en-US" sz="1200" b="1" kern="7500" spc="78">
                <a:solidFill>
                  <a:srgbClr val="43B049"/>
                </a:solidFill>
                <a:latin typeface="Nunito Sans"/>
                <a:ea typeface="MS PGothic"/>
              </a:rPr>
              <a:t>Annual rate of construction output price growth was 3.1% for the 12 months to June 2025.</a:t>
            </a:r>
          </a:p>
        </p:txBody>
      </p:sp>
      <p:sp>
        <p:nvSpPr>
          <p:cNvPr id="48" name="TextBox 376">
            <a:extLst>
              <a:ext uri="{FF2B5EF4-FFF2-40B4-BE49-F238E27FC236}">
                <a16:creationId xmlns:a16="http://schemas.microsoft.com/office/drawing/2014/main" id="{19E03FD7-8EC5-49CA-B0CE-5AB2C039BD59}"/>
              </a:ext>
            </a:extLst>
          </p:cNvPr>
          <p:cNvSpPr txBox="1"/>
          <p:nvPr/>
        </p:nvSpPr>
        <p:spPr>
          <a:xfrm>
            <a:off x="2025299" y="5389959"/>
            <a:ext cx="2660400" cy="923330"/>
          </a:xfrm>
          <a:prstGeom prst="rect">
            <a:avLst/>
          </a:prstGeom>
          <a:noFill/>
          <a:ln w="6350">
            <a:noFill/>
            <a:prstDash val="dash"/>
          </a:ln>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6227">
              <a:defRPr/>
            </a:pPr>
            <a:r>
              <a:rPr lang="en-US" sz="1200" b="1" kern="7500" spc="78">
                <a:solidFill>
                  <a:srgbClr val="14487F"/>
                </a:solidFill>
                <a:latin typeface="Nunito Sans"/>
                <a:ea typeface="MS PGothic"/>
              </a:rPr>
              <a:t>Construction firms accounted for 16.3% of all insolvencies in England and Wales in 2Q 2025, with 1,037 construction businesses becoming insolvent.</a:t>
            </a:r>
          </a:p>
        </p:txBody>
      </p:sp>
      <p:grpSp>
        <p:nvGrpSpPr>
          <p:cNvPr id="59" name="Group 58">
            <a:extLst>
              <a:ext uri="{FF2B5EF4-FFF2-40B4-BE49-F238E27FC236}">
                <a16:creationId xmlns:a16="http://schemas.microsoft.com/office/drawing/2014/main" id="{2395AFE7-66EA-E7CB-1C62-2C63DC5EF1D6}"/>
              </a:ext>
            </a:extLst>
          </p:cNvPr>
          <p:cNvGrpSpPr/>
          <p:nvPr/>
        </p:nvGrpSpPr>
        <p:grpSpPr>
          <a:xfrm>
            <a:off x="2759459" y="4080498"/>
            <a:ext cx="1192081" cy="1084132"/>
            <a:chOff x="1605311" y="1979031"/>
            <a:chExt cx="871324" cy="871324"/>
          </a:xfrm>
        </p:grpSpPr>
        <p:sp>
          <p:nvSpPr>
            <p:cNvPr id="60" name="Oval 59">
              <a:extLst>
                <a:ext uri="{FF2B5EF4-FFF2-40B4-BE49-F238E27FC236}">
                  <a16:creationId xmlns:a16="http://schemas.microsoft.com/office/drawing/2014/main" id="{23C0482B-3860-BE3C-2C3B-40173EE66083}"/>
                </a:ext>
              </a:extLst>
            </p:cNvPr>
            <p:cNvSpPr>
              <a:spLocks noChangeArrowheads="1"/>
            </p:cNvSpPr>
            <p:nvPr/>
          </p:nvSpPr>
          <p:spPr bwMode="auto">
            <a:xfrm>
              <a:off x="1605311" y="1979031"/>
              <a:ext cx="871324" cy="871324"/>
            </a:xfrm>
            <a:prstGeom prst="ellipse">
              <a:avLst/>
            </a:prstGeom>
            <a:solidFill>
              <a:srgbClr val="FFFFFF">
                <a:lumMod val="85000"/>
              </a:srgbClr>
            </a:solidFill>
            <a:ln w="14288" cap="flat">
              <a:noFill/>
              <a:prstDash val="solid"/>
              <a:miter lim="800000"/>
              <a:headEnd/>
              <a:tailEnd/>
            </a:ln>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61" name="Oval 7">
              <a:extLst>
                <a:ext uri="{FF2B5EF4-FFF2-40B4-BE49-F238E27FC236}">
                  <a16:creationId xmlns:a16="http://schemas.microsoft.com/office/drawing/2014/main" id="{EEDEE4AE-9198-E65B-6DCE-C1E58065DC06}"/>
                </a:ext>
              </a:extLst>
            </p:cNvPr>
            <p:cNvSpPr>
              <a:spLocks noChangeArrowheads="1"/>
            </p:cNvSpPr>
            <p:nvPr/>
          </p:nvSpPr>
          <p:spPr bwMode="auto">
            <a:xfrm flipH="1">
              <a:off x="1605311" y="1979031"/>
              <a:ext cx="871324" cy="871324"/>
            </a:xfrm>
            <a:prstGeom prst="pie">
              <a:avLst>
                <a:gd name="adj1" fmla="val 14471625"/>
                <a:gd name="adj2" fmla="val 16200000"/>
              </a:avLst>
            </a:prstGeom>
            <a:solidFill>
              <a:srgbClr val="14487F"/>
            </a:solidFill>
            <a:ln w="14288" cap="flat">
              <a:noFill/>
              <a:prstDash val="solid"/>
              <a:miter lim="800000"/>
              <a:headEnd/>
              <a:tailEnd/>
            </a:ln>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grpSp>
          <p:nvGrpSpPr>
            <p:cNvPr id="62" name="Group 61">
              <a:extLst>
                <a:ext uri="{FF2B5EF4-FFF2-40B4-BE49-F238E27FC236}">
                  <a16:creationId xmlns:a16="http://schemas.microsoft.com/office/drawing/2014/main" id="{1BB8DF7F-1139-58B8-6DC3-9FC57D694438}"/>
                </a:ext>
              </a:extLst>
            </p:cNvPr>
            <p:cNvGrpSpPr/>
            <p:nvPr/>
          </p:nvGrpSpPr>
          <p:grpSpPr>
            <a:xfrm>
              <a:off x="1718003" y="2092540"/>
              <a:ext cx="645123" cy="643490"/>
              <a:chOff x="1844383" y="1394308"/>
              <a:chExt cx="861398" cy="859217"/>
            </a:xfrm>
            <a:effectLst/>
          </p:grpSpPr>
          <p:sp>
            <p:nvSpPr>
              <p:cNvPr id="64" name="Oval 63">
                <a:extLst>
                  <a:ext uri="{FF2B5EF4-FFF2-40B4-BE49-F238E27FC236}">
                    <a16:creationId xmlns:a16="http://schemas.microsoft.com/office/drawing/2014/main" id="{F396DDE5-2744-4A80-9074-336D6FBECC45}"/>
                  </a:ext>
                </a:extLst>
              </p:cNvPr>
              <p:cNvSpPr>
                <a:spLocks noChangeArrowheads="1"/>
              </p:cNvSpPr>
              <p:nvPr/>
            </p:nvSpPr>
            <p:spPr bwMode="auto">
              <a:xfrm>
                <a:off x="1844383" y="1394308"/>
                <a:ext cx="861398" cy="859217"/>
              </a:xfrm>
              <a:prstGeom prst="ellipse">
                <a:avLst/>
              </a:prstGeom>
              <a:solidFill>
                <a:sysClr val="window" lastClr="FFFFFF"/>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65" name="Oval 64">
                <a:extLst>
                  <a:ext uri="{FF2B5EF4-FFF2-40B4-BE49-F238E27FC236}">
                    <a16:creationId xmlns:a16="http://schemas.microsoft.com/office/drawing/2014/main" id="{0AA0DA5B-453F-EAF8-6E19-7B15BA5A0C37}"/>
                  </a:ext>
                </a:extLst>
              </p:cNvPr>
              <p:cNvSpPr>
                <a:spLocks noChangeArrowheads="1"/>
              </p:cNvSpPr>
              <p:nvPr/>
            </p:nvSpPr>
            <p:spPr bwMode="auto">
              <a:xfrm>
                <a:off x="1941427" y="1490261"/>
                <a:ext cx="666221" cy="668402"/>
              </a:xfrm>
              <a:prstGeom prst="ellipse">
                <a:avLst/>
              </a:prstGeom>
              <a:solidFill>
                <a:schemeClr val="accent1"/>
              </a:solidFill>
              <a:ln w="14288" cap="flat">
                <a:noFill/>
                <a:prstDash val="solid"/>
                <a:miter lim="800000"/>
                <a:headEnd/>
                <a:tailEnd/>
              </a:ln>
              <a:effectLst>
                <a:outerShdw blurRad="38100" dist="25400" dir="5400000" algn="ctr" rotWithShape="0">
                  <a:srgbClr val="000000">
                    <a:alpha val="20000"/>
                  </a:srgbClr>
                </a:outerShdw>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grpSp>
        <p:sp>
          <p:nvSpPr>
            <p:cNvPr id="63" name="TextBox 336">
              <a:extLst>
                <a:ext uri="{FF2B5EF4-FFF2-40B4-BE49-F238E27FC236}">
                  <a16:creationId xmlns:a16="http://schemas.microsoft.com/office/drawing/2014/main" id="{0D3F2865-E1A0-D086-FDBD-E4AE45A240FF}"/>
                </a:ext>
              </a:extLst>
            </p:cNvPr>
            <p:cNvSpPr txBox="1"/>
            <p:nvPr/>
          </p:nvSpPr>
          <p:spPr>
            <a:xfrm>
              <a:off x="1834383" y="2322492"/>
              <a:ext cx="411551" cy="173154"/>
            </a:xfrm>
            <a:prstGeom prst="rect">
              <a:avLst/>
            </a:prstGeom>
            <a:noFill/>
            <a:ln w="6350">
              <a:noFill/>
              <a:prstDash val="dash"/>
            </a:ln>
            <a:effectLst/>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6227">
                <a:defRPr/>
              </a:pPr>
              <a:r>
                <a:rPr lang="en-US" sz="1400" b="1">
                  <a:solidFill>
                    <a:prstClr val="white"/>
                  </a:solidFill>
                  <a:latin typeface="Nunito Sans"/>
                  <a:ea typeface="MS PGothic"/>
                </a:rPr>
                <a:t>16.3%</a:t>
              </a:r>
            </a:p>
          </p:txBody>
        </p:sp>
      </p:grpSp>
      <p:grpSp>
        <p:nvGrpSpPr>
          <p:cNvPr id="7" name="Group 6">
            <a:extLst>
              <a:ext uri="{FF2B5EF4-FFF2-40B4-BE49-F238E27FC236}">
                <a16:creationId xmlns:a16="http://schemas.microsoft.com/office/drawing/2014/main" id="{B4C48281-27A2-63AC-6558-A902C24360F0}"/>
              </a:ext>
            </a:extLst>
          </p:cNvPr>
          <p:cNvGrpSpPr/>
          <p:nvPr/>
        </p:nvGrpSpPr>
        <p:grpSpPr>
          <a:xfrm>
            <a:off x="5752334" y="4069132"/>
            <a:ext cx="1191600" cy="1083600"/>
            <a:chOff x="2468062" y="2871629"/>
            <a:chExt cx="871324" cy="871324"/>
          </a:xfrm>
        </p:grpSpPr>
        <p:sp>
          <p:nvSpPr>
            <p:cNvPr id="8" name="Oval 7">
              <a:extLst>
                <a:ext uri="{FF2B5EF4-FFF2-40B4-BE49-F238E27FC236}">
                  <a16:creationId xmlns:a16="http://schemas.microsoft.com/office/drawing/2014/main" id="{6F3EB7BE-E740-F96D-A884-83C83CF48491}"/>
                </a:ext>
              </a:extLst>
            </p:cNvPr>
            <p:cNvSpPr>
              <a:spLocks noChangeArrowheads="1"/>
            </p:cNvSpPr>
            <p:nvPr/>
          </p:nvSpPr>
          <p:spPr bwMode="auto">
            <a:xfrm>
              <a:off x="2468062" y="2871629"/>
              <a:ext cx="871324" cy="871324"/>
            </a:xfrm>
            <a:prstGeom prst="ellipse">
              <a:avLst/>
            </a:prstGeom>
            <a:solidFill>
              <a:srgbClr val="FFFFFF">
                <a:lumMod val="85000"/>
              </a:srgbClr>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9" name="Oval 7">
              <a:extLst>
                <a:ext uri="{FF2B5EF4-FFF2-40B4-BE49-F238E27FC236}">
                  <a16:creationId xmlns:a16="http://schemas.microsoft.com/office/drawing/2014/main" id="{EBFF2A5B-ADE3-3C16-E285-FF3A23391B3A}"/>
                </a:ext>
              </a:extLst>
            </p:cNvPr>
            <p:cNvSpPr>
              <a:spLocks noChangeArrowheads="1"/>
            </p:cNvSpPr>
            <p:nvPr/>
          </p:nvSpPr>
          <p:spPr bwMode="auto">
            <a:xfrm flipH="1">
              <a:off x="2468062" y="2871629"/>
              <a:ext cx="871324" cy="871324"/>
            </a:xfrm>
            <a:prstGeom prst="pie">
              <a:avLst>
                <a:gd name="adj1" fmla="val 14019356"/>
                <a:gd name="adj2" fmla="val 16200000"/>
              </a:avLst>
            </a:prstGeom>
            <a:solidFill>
              <a:schemeClr val="accent2"/>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10" name="Oval 9">
              <a:extLst>
                <a:ext uri="{FF2B5EF4-FFF2-40B4-BE49-F238E27FC236}">
                  <a16:creationId xmlns:a16="http://schemas.microsoft.com/office/drawing/2014/main" id="{DDEFE709-2363-A219-7CC6-75C1E2B1FE4C}"/>
                </a:ext>
              </a:extLst>
            </p:cNvPr>
            <p:cNvSpPr>
              <a:spLocks noChangeArrowheads="1"/>
            </p:cNvSpPr>
            <p:nvPr/>
          </p:nvSpPr>
          <p:spPr bwMode="auto">
            <a:xfrm>
              <a:off x="2580751" y="2985139"/>
              <a:ext cx="645123" cy="643490"/>
            </a:xfrm>
            <a:prstGeom prst="ellipse">
              <a:avLst/>
            </a:prstGeom>
            <a:solidFill>
              <a:sysClr val="window" lastClr="FFFFFF"/>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11" name="Oval 10">
              <a:extLst>
                <a:ext uri="{FF2B5EF4-FFF2-40B4-BE49-F238E27FC236}">
                  <a16:creationId xmlns:a16="http://schemas.microsoft.com/office/drawing/2014/main" id="{2F9649B6-0CD9-2620-87B5-0AF8B780DE55}"/>
                </a:ext>
              </a:extLst>
            </p:cNvPr>
            <p:cNvSpPr>
              <a:spLocks noChangeArrowheads="1"/>
            </p:cNvSpPr>
            <p:nvPr/>
          </p:nvSpPr>
          <p:spPr bwMode="auto">
            <a:xfrm>
              <a:off x="2653433" y="3056996"/>
              <a:ext cx="498950" cy="500582"/>
            </a:xfrm>
            <a:prstGeom prst="ellipse">
              <a:avLst/>
            </a:prstGeom>
            <a:solidFill>
              <a:schemeClr val="accent2"/>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16" name="TextBox 337">
              <a:extLst>
                <a:ext uri="{FF2B5EF4-FFF2-40B4-BE49-F238E27FC236}">
                  <a16:creationId xmlns:a16="http://schemas.microsoft.com/office/drawing/2014/main" id="{AD7B50E0-3C2D-EE48-60C3-351C6D51606D}"/>
                </a:ext>
              </a:extLst>
            </p:cNvPr>
            <p:cNvSpPr txBox="1"/>
            <p:nvPr/>
          </p:nvSpPr>
          <p:spPr>
            <a:xfrm>
              <a:off x="2697132" y="3215092"/>
              <a:ext cx="411551" cy="173239"/>
            </a:xfrm>
            <a:prstGeom prst="rect">
              <a:avLst/>
            </a:prstGeom>
            <a:noFill/>
            <a:ln w="6350">
              <a:noFill/>
              <a:prstDash val="dash"/>
            </a:ln>
            <a:effectLst/>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6227">
                <a:defRPr/>
              </a:pPr>
              <a:r>
                <a:rPr lang="en-US" sz="1400" b="1">
                  <a:solidFill>
                    <a:prstClr val="white"/>
                  </a:solidFill>
                  <a:latin typeface="Nunito Sans"/>
                  <a:ea typeface="MS PGothic"/>
                </a:rPr>
                <a:t>10.9%</a:t>
              </a:r>
            </a:p>
          </p:txBody>
        </p:sp>
      </p:grpSp>
      <p:sp>
        <p:nvSpPr>
          <p:cNvPr id="17" name="TextBox 373">
            <a:extLst>
              <a:ext uri="{FF2B5EF4-FFF2-40B4-BE49-F238E27FC236}">
                <a16:creationId xmlns:a16="http://schemas.microsoft.com/office/drawing/2014/main" id="{693B15B9-A3B5-6BB1-3F33-CA433960F5AD}"/>
              </a:ext>
            </a:extLst>
          </p:cNvPr>
          <p:cNvSpPr txBox="1"/>
          <p:nvPr/>
        </p:nvSpPr>
        <p:spPr>
          <a:xfrm rot="10800000" flipV="1">
            <a:off x="5017935" y="5536153"/>
            <a:ext cx="2660400" cy="553998"/>
          </a:xfrm>
          <a:prstGeom prst="rect">
            <a:avLst/>
          </a:prstGeom>
          <a:noFill/>
          <a:ln w="6350">
            <a:noFill/>
            <a:prstDash val="dash"/>
          </a:ln>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6227">
              <a:defRPr/>
            </a:pPr>
            <a:r>
              <a:rPr lang="en-US" sz="1200" b="1" kern="7500" spc="78">
                <a:solidFill>
                  <a:srgbClr val="43B049"/>
                </a:solidFill>
                <a:latin typeface="Nunito Sans"/>
                <a:ea typeface="MS PGothic"/>
              </a:rPr>
              <a:t>10.9% less construction firm insolvencies in 2Q 2025 compared with 2Q 2024 (1,164).</a:t>
            </a:r>
          </a:p>
        </p:txBody>
      </p:sp>
      <p:grpSp>
        <p:nvGrpSpPr>
          <p:cNvPr id="32" name="Group 31">
            <a:extLst>
              <a:ext uri="{FF2B5EF4-FFF2-40B4-BE49-F238E27FC236}">
                <a16:creationId xmlns:a16="http://schemas.microsoft.com/office/drawing/2014/main" id="{92A27FC7-36E5-B9A1-78D3-3014E167BCAA}"/>
              </a:ext>
            </a:extLst>
          </p:cNvPr>
          <p:cNvGrpSpPr/>
          <p:nvPr/>
        </p:nvGrpSpPr>
        <p:grpSpPr>
          <a:xfrm>
            <a:off x="7336144" y="1735712"/>
            <a:ext cx="1191600" cy="1083600"/>
            <a:chOff x="2468062" y="2871629"/>
            <a:chExt cx="871324" cy="871324"/>
          </a:xfrm>
        </p:grpSpPr>
        <p:sp>
          <p:nvSpPr>
            <p:cNvPr id="33" name="Oval 32">
              <a:extLst>
                <a:ext uri="{FF2B5EF4-FFF2-40B4-BE49-F238E27FC236}">
                  <a16:creationId xmlns:a16="http://schemas.microsoft.com/office/drawing/2014/main" id="{60EB7379-958A-209B-FB95-696557BB16A8}"/>
                </a:ext>
              </a:extLst>
            </p:cNvPr>
            <p:cNvSpPr>
              <a:spLocks noChangeArrowheads="1"/>
            </p:cNvSpPr>
            <p:nvPr/>
          </p:nvSpPr>
          <p:spPr bwMode="auto">
            <a:xfrm>
              <a:off x="2468062" y="2871629"/>
              <a:ext cx="871324" cy="871324"/>
            </a:xfrm>
            <a:prstGeom prst="ellipse">
              <a:avLst/>
            </a:prstGeom>
            <a:solidFill>
              <a:srgbClr val="FFFFFF">
                <a:lumMod val="85000"/>
              </a:srgbClr>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34" name="Oval 7">
              <a:extLst>
                <a:ext uri="{FF2B5EF4-FFF2-40B4-BE49-F238E27FC236}">
                  <a16:creationId xmlns:a16="http://schemas.microsoft.com/office/drawing/2014/main" id="{6B2550CC-536A-EEFD-A052-BF3AA903B53E}"/>
                </a:ext>
              </a:extLst>
            </p:cNvPr>
            <p:cNvSpPr>
              <a:spLocks noChangeArrowheads="1"/>
            </p:cNvSpPr>
            <p:nvPr/>
          </p:nvSpPr>
          <p:spPr bwMode="auto">
            <a:xfrm flipH="1">
              <a:off x="2468062" y="2871629"/>
              <a:ext cx="871324" cy="871324"/>
            </a:xfrm>
            <a:prstGeom prst="pie">
              <a:avLst>
                <a:gd name="adj1" fmla="val 14885463"/>
                <a:gd name="adj2" fmla="val 16200000"/>
              </a:avLst>
            </a:prstGeom>
            <a:solidFill>
              <a:schemeClr val="accent2"/>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35" name="Oval 34">
              <a:extLst>
                <a:ext uri="{FF2B5EF4-FFF2-40B4-BE49-F238E27FC236}">
                  <a16:creationId xmlns:a16="http://schemas.microsoft.com/office/drawing/2014/main" id="{9489563B-4FEC-DE9A-0B65-6B4B0CB915D8}"/>
                </a:ext>
              </a:extLst>
            </p:cNvPr>
            <p:cNvSpPr>
              <a:spLocks noChangeArrowheads="1"/>
            </p:cNvSpPr>
            <p:nvPr/>
          </p:nvSpPr>
          <p:spPr bwMode="auto">
            <a:xfrm>
              <a:off x="2580751" y="2985139"/>
              <a:ext cx="645123" cy="643490"/>
            </a:xfrm>
            <a:prstGeom prst="ellipse">
              <a:avLst/>
            </a:prstGeom>
            <a:solidFill>
              <a:sysClr val="window" lastClr="FFFFFF"/>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38" name="Oval 37">
              <a:extLst>
                <a:ext uri="{FF2B5EF4-FFF2-40B4-BE49-F238E27FC236}">
                  <a16:creationId xmlns:a16="http://schemas.microsoft.com/office/drawing/2014/main" id="{22689BB0-58D7-1402-9C02-6CA51E22C3D3}"/>
                </a:ext>
              </a:extLst>
            </p:cNvPr>
            <p:cNvSpPr>
              <a:spLocks noChangeArrowheads="1"/>
            </p:cNvSpPr>
            <p:nvPr/>
          </p:nvSpPr>
          <p:spPr bwMode="auto">
            <a:xfrm>
              <a:off x="2653433" y="3056996"/>
              <a:ext cx="498950" cy="500582"/>
            </a:xfrm>
            <a:prstGeom prst="ellipse">
              <a:avLst/>
            </a:prstGeom>
            <a:solidFill>
              <a:schemeClr val="accent2"/>
            </a:solidFill>
            <a:ln w="14288" cap="flat">
              <a:noFill/>
              <a:prstDash val="solid"/>
              <a:miter lim="800000"/>
              <a:headEnd/>
              <a:tailEnd/>
            </a:ln>
            <a:effectLst/>
          </p:spPr>
          <p:txBody>
            <a:bodyPr vert="horz" wrap="square" lIns="88626" tIns="44313" rIns="88626" bIns="4431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86227">
                <a:defRPr/>
              </a:pPr>
              <a:endParaRPr lang="en-US" sz="1745">
                <a:solidFill>
                  <a:prstClr val="black"/>
                </a:solidFill>
                <a:latin typeface="Nunito Sans"/>
                <a:ea typeface="MS PGothic"/>
              </a:endParaRPr>
            </a:p>
          </p:txBody>
        </p:sp>
        <p:sp>
          <p:nvSpPr>
            <p:cNvPr id="39" name="TextBox 337">
              <a:extLst>
                <a:ext uri="{FF2B5EF4-FFF2-40B4-BE49-F238E27FC236}">
                  <a16:creationId xmlns:a16="http://schemas.microsoft.com/office/drawing/2014/main" id="{F8849FA8-8742-51E5-F797-291487FEE8D0}"/>
                </a:ext>
              </a:extLst>
            </p:cNvPr>
            <p:cNvSpPr txBox="1"/>
            <p:nvPr/>
          </p:nvSpPr>
          <p:spPr>
            <a:xfrm>
              <a:off x="2697132" y="3215092"/>
              <a:ext cx="411551" cy="173239"/>
            </a:xfrm>
            <a:prstGeom prst="rect">
              <a:avLst/>
            </a:prstGeom>
            <a:noFill/>
            <a:ln w="6350">
              <a:noFill/>
              <a:prstDash val="dash"/>
            </a:ln>
            <a:effectLst/>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6227">
                <a:defRPr/>
              </a:pPr>
              <a:r>
                <a:rPr lang="en-US" sz="1400" b="1">
                  <a:solidFill>
                    <a:prstClr val="white"/>
                  </a:solidFill>
                  <a:latin typeface="Nunito Sans"/>
                  <a:ea typeface="MS PGothic"/>
                </a:rPr>
                <a:t>4.3%</a:t>
              </a:r>
            </a:p>
          </p:txBody>
        </p:sp>
      </p:grpSp>
      <p:sp>
        <p:nvSpPr>
          <p:cNvPr id="57" name="Slide Number Placeholder 56">
            <a:extLst>
              <a:ext uri="{FF2B5EF4-FFF2-40B4-BE49-F238E27FC236}">
                <a16:creationId xmlns:a16="http://schemas.microsoft.com/office/drawing/2014/main" id="{F1AC545C-A4E2-42B7-D23C-D3D593174B3E}"/>
              </a:ext>
            </a:extLst>
          </p:cNvPr>
          <p:cNvSpPr>
            <a:spLocks noGrp="1"/>
          </p:cNvSpPr>
          <p:nvPr>
            <p:ph type="sldNum" sz="quarter" idx="12"/>
          </p:nvPr>
        </p:nvSpPr>
        <p:spPr>
          <a:xfrm>
            <a:off x="9447901" y="6406131"/>
            <a:ext cx="345679" cy="174625"/>
          </a:xfrm>
        </p:spPr>
        <p:txBody>
          <a:bodyPr lIns="0" tIns="0" rIns="0" bIns="0" anchor="b" anchorCtr="0"/>
          <a:lstStyle/>
          <a:p>
            <a:pPr defTabSz="457200"/>
            <a:fld id="{CB7FE98A-78B1-495F-8A5C-53E48422F91F}" type="slidenum">
              <a:rPr lang="en-US">
                <a:solidFill>
                  <a:srgbClr val="4D4D4F"/>
                </a:solidFill>
                <a:latin typeface="Nunito Sans"/>
              </a:rPr>
              <a:pPr defTabSz="457200"/>
              <a:t>11</a:t>
            </a:fld>
            <a:endParaRPr lang="en-US">
              <a:solidFill>
                <a:srgbClr val="4D4D4F"/>
              </a:solidFill>
              <a:latin typeface="Nunito Sans"/>
            </a:endParaRPr>
          </a:p>
        </p:txBody>
      </p:sp>
      <p:sp>
        <p:nvSpPr>
          <p:cNvPr id="2" name="TextBox 373">
            <a:extLst>
              <a:ext uri="{FF2B5EF4-FFF2-40B4-BE49-F238E27FC236}">
                <a16:creationId xmlns:a16="http://schemas.microsoft.com/office/drawing/2014/main" id="{3715F199-0381-5246-9D72-88CD09D30412}"/>
              </a:ext>
            </a:extLst>
          </p:cNvPr>
          <p:cNvSpPr txBox="1"/>
          <p:nvPr/>
        </p:nvSpPr>
        <p:spPr>
          <a:xfrm rot="10800000" flipV="1">
            <a:off x="6601744" y="2998253"/>
            <a:ext cx="2660400"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86227">
              <a:defRPr/>
            </a:pPr>
            <a:r>
              <a:rPr lang="en-US" sz="1200" b="1" kern="7500" spc="78">
                <a:solidFill>
                  <a:srgbClr val="43B049"/>
                </a:solidFill>
                <a:latin typeface="Nunito Sans"/>
                <a:ea typeface="MS PGothic"/>
              </a:rPr>
              <a:t>CAGR of 4.3% is projected between 2025 and 2030.</a:t>
            </a:r>
          </a:p>
        </p:txBody>
      </p:sp>
      <p:sp>
        <p:nvSpPr>
          <p:cNvPr id="26" name="TextBox 25">
            <a:extLst>
              <a:ext uri="{FF2B5EF4-FFF2-40B4-BE49-F238E27FC236}">
                <a16:creationId xmlns:a16="http://schemas.microsoft.com/office/drawing/2014/main" id="{E22DB15E-FF06-69B5-EEFF-86A907113227}"/>
              </a:ext>
            </a:extLst>
          </p:cNvPr>
          <p:cNvSpPr txBox="1"/>
          <p:nvPr/>
        </p:nvSpPr>
        <p:spPr>
          <a:xfrm>
            <a:off x="338730" y="849519"/>
            <a:ext cx="5738948" cy="369332"/>
          </a:xfrm>
          <a:prstGeom prst="rect">
            <a:avLst/>
          </a:prstGeom>
          <a:noFill/>
        </p:spPr>
        <p:txBody>
          <a:bodyPr wrap="square">
            <a:spAutoFit/>
          </a:bodyPr>
          <a:lstStyle/>
          <a:p>
            <a:r>
              <a:rPr lang="en-US" sz="1800" b="1" kern="1200">
                <a:solidFill>
                  <a:srgbClr val="4D4D4F"/>
                </a:solidFill>
                <a:latin typeface="+mn-lt"/>
                <a:ea typeface="+mn-ea"/>
                <a:cs typeface="+mn-cs"/>
              </a:rPr>
              <a:t>Industry statistics </a:t>
            </a:r>
          </a:p>
        </p:txBody>
      </p:sp>
    </p:spTree>
    <p:extLst>
      <p:ext uri="{BB962C8B-B14F-4D97-AF65-F5344CB8AC3E}">
        <p14:creationId xmlns:p14="http://schemas.microsoft.com/office/powerpoint/2010/main" val="844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444D4C-3500-4DF0-9ABA-54FC617F5CDB}"/>
              </a:ext>
            </a:extLst>
          </p:cNvPr>
          <p:cNvSpPr>
            <a:spLocks noGrp="1"/>
          </p:cNvSpPr>
          <p:nvPr>
            <p:ph type="sldNum" sz="quarter" idx="12"/>
          </p:nvPr>
        </p:nvSpPr>
        <p:spPr/>
        <p:txBody>
          <a:bodyPr/>
          <a:lstStyle/>
          <a:p>
            <a:pPr defTabSz="457200"/>
            <a:fld id="{CB7FE98A-78B1-495F-8A5C-53E48422F91F}" type="slidenum">
              <a:rPr lang="en-US">
                <a:solidFill>
                  <a:srgbClr val="4D4D4F"/>
                </a:solidFill>
                <a:latin typeface="Nunito Sans"/>
              </a:rPr>
              <a:pPr defTabSz="457200"/>
              <a:t>12</a:t>
            </a:fld>
            <a:endParaRPr lang="en-US">
              <a:solidFill>
                <a:srgbClr val="4D4D4F"/>
              </a:solidFill>
              <a:latin typeface="Nunito Sans"/>
            </a:endParaRPr>
          </a:p>
        </p:txBody>
      </p:sp>
      <p:grpSp>
        <p:nvGrpSpPr>
          <p:cNvPr id="5" name="Group 4">
            <a:extLst>
              <a:ext uri="{FF2B5EF4-FFF2-40B4-BE49-F238E27FC236}">
                <a16:creationId xmlns:a16="http://schemas.microsoft.com/office/drawing/2014/main" id="{53E782F1-8204-4501-ADEB-07AFB83EB861}"/>
              </a:ext>
            </a:extLst>
          </p:cNvPr>
          <p:cNvGrpSpPr/>
          <p:nvPr/>
        </p:nvGrpSpPr>
        <p:grpSpPr>
          <a:xfrm>
            <a:off x="507914" y="2008310"/>
            <a:ext cx="8945643" cy="3960392"/>
            <a:chOff x="856172" y="1962717"/>
            <a:chExt cx="10458647" cy="5032700"/>
          </a:xfrm>
        </p:grpSpPr>
        <p:sp>
          <p:nvSpPr>
            <p:cNvPr id="45" name="Text Placeholder 2">
              <a:extLst>
                <a:ext uri="{FF2B5EF4-FFF2-40B4-BE49-F238E27FC236}">
                  <a16:creationId xmlns:a16="http://schemas.microsoft.com/office/drawing/2014/main" id="{703BCBCA-904A-4C43-AF73-A4673B2C49B2}"/>
                </a:ext>
              </a:extLst>
            </p:cNvPr>
            <p:cNvSpPr txBox="1">
              <a:spLocks/>
            </p:cNvSpPr>
            <p:nvPr/>
          </p:nvSpPr>
          <p:spPr>
            <a:xfrm>
              <a:off x="856172" y="1962717"/>
              <a:ext cx="1984248" cy="590550"/>
            </a:xfrm>
            <a:prstGeom prst="rect">
              <a:avLst/>
            </a:prstGeom>
            <a:solidFill>
              <a:schemeClr val="accent2"/>
            </a:solidFill>
          </p:spPr>
          <p:txBody>
            <a:bodyPr lIns="620385" anchor="ctr" anchorCtr="0"/>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sz="1600" kern="1200">
                  <a:solidFill>
                    <a:schemeClr val="tx1"/>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63">
                  <a:solidFill>
                    <a:srgbClr val="FFFFFF"/>
                  </a:solidFill>
                  <a:latin typeface="Nunito Sans ExtraBold"/>
                </a:rPr>
                <a:t>Infrastructure</a:t>
              </a:r>
            </a:p>
          </p:txBody>
        </p:sp>
        <p:sp>
          <p:nvSpPr>
            <p:cNvPr id="46" name="Text Placeholder 2">
              <a:extLst>
                <a:ext uri="{FF2B5EF4-FFF2-40B4-BE49-F238E27FC236}">
                  <a16:creationId xmlns:a16="http://schemas.microsoft.com/office/drawing/2014/main" id="{916A50C8-B49A-419A-B800-7F549E39DD50}"/>
                </a:ext>
              </a:extLst>
            </p:cNvPr>
            <p:cNvSpPr txBox="1">
              <a:spLocks/>
            </p:cNvSpPr>
            <p:nvPr/>
          </p:nvSpPr>
          <p:spPr>
            <a:xfrm>
              <a:off x="9330571" y="1964000"/>
              <a:ext cx="1984248" cy="590550"/>
            </a:xfrm>
            <a:prstGeom prst="rect">
              <a:avLst/>
            </a:prstGeom>
            <a:solidFill>
              <a:schemeClr val="accent3"/>
            </a:solidFill>
          </p:spPr>
          <p:txBody>
            <a:bodyPr lIns="620385" anchor="ctr" anchorCtr="0"/>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sz="1600" kern="1200">
                  <a:solidFill>
                    <a:schemeClr val="tx1"/>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63">
                  <a:solidFill>
                    <a:srgbClr val="FFFFFF"/>
                  </a:solidFill>
                  <a:latin typeface="Nunito Sans ExtraBold"/>
                </a:rPr>
                <a:t>Industrial</a:t>
              </a:r>
            </a:p>
          </p:txBody>
        </p:sp>
        <p:sp>
          <p:nvSpPr>
            <p:cNvPr id="47" name="Text Placeholder 2">
              <a:extLst>
                <a:ext uri="{FF2B5EF4-FFF2-40B4-BE49-F238E27FC236}">
                  <a16:creationId xmlns:a16="http://schemas.microsoft.com/office/drawing/2014/main" id="{DD6ED351-8960-4BDE-B030-0D51DBD09272}"/>
                </a:ext>
              </a:extLst>
            </p:cNvPr>
            <p:cNvSpPr txBox="1">
              <a:spLocks/>
            </p:cNvSpPr>
            <p:nvPr/>
          </p:nvSpPr>
          <p:spPr>
            <a:xfrm>
              <a:off x="5105399" y="1965198"/>
              <a:ext cx="1984248" cy="590550"/>
            </a:xfrm>
            <a:prstGeom prst="rect">
              <a:avLst/>
            </a:prstGeom>
            <a:solidFill>
              <a:schemeClr val="accent3">
                <a:lumMod val="50000"/>
              </a:schemeClr>
            </a:solidFill>
          </p:spPr>
          <p:txBody>
            <a:bodyPr lIns="620385" anchor="ctr" anchorCtr="0"/>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sz="1600" kern="1200">
                  <a:solidFill>
                    <a:schemeClr val="tx1"/>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63">
                  <a:solidFill>
                    <a:srgbClr val="FFFFFF"/>
                  </a:solidFill>
                  <a:latin typeface="Nunito Sans ExtraBold"/>
                </a:rPr>
                <a:t>Institutional</a:t>
              </a:r>
            </a:p>
          </p:txBody>
        </p:sp>
        <p:sp>
          <p:nvSpPr>
            <p:cNvPr id="48" name="Text Placeholder 2">
              <a:extLst>
                <a:ext uri="{FF2B5EF4-FFF2-40B4-BE49-F238E27FC236}">
                  <a16:creationId xmlns:a16="http://schemas.microsoft.com/office/drawing/2014/main" id="{67BAE855-65CB-4A46-8FFD-CF34035B57AE}"/>
                </a:ext>
              </a:extLst>
            </p:cNvPr>
            <p:cNvSpPr txBox="1">
              <a:spLocks/>
            </p:cNvSpPr>
            <p:nvPr/>
          </p:nvSpPr>
          <p:spPr>
            <a:xfrm>
              <a:off x="7217986" y="1962717"/>
              <a:ext cx="1984248" cy="590550"/>
            </a:xfrm>
            <a:prstGeom prst="rect">
              <a:avLst/>
            </a:prstGeom>
            <a:solidFill>
              <a:schemeClr val="accent1">
                <a:lumMod val="60000"/>
                <a:lumOff val="40000"/>
              </a:schemeClr>
            </a:solidFill>
          </p:spPr>
          <p:txBody>
            <a:bodyPr lIns="620385" anchor="ctr" anchorCtr="0"/>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sz="1600" kern="1200">
                  <a:solidFill>
                    <a:schemeClr val="tx1"/>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63">
                  <a:solidFill>
                    <a:srgbClr val="FFFFFF"/>
                  </a:solidFill>
                  <a:latin typeface="Nunito Sans ExtraBold"/>
                </a:rPr>
                <a:t>Commercial</a:t>
              </a:r>
            </a:p>
          </p:txBody>
        </p:sp>
        <p:sp>
          <p:nvSpPr>
            <p:cNvPr id="49" name="Text Placeholder 2">
              <a:extLst>
                <a:ext uri="{FF2B5EF4-FFF2-40B4-BE49-F238E27FC236}">
                  <a16:creationId xmlns:a16="http://schemas.microsoft.com/office/drawing/2014/main" id="{C09C49B3-3654-4F20-B4E1-DCC4A4ED7B41}"/>
                </a:ext>
              </a:extLst>
            </p:cNvPr>
            <p:cNvSpPr txBox="1">
              <a:spLocks/>
            </p:cNvSpPr>
            <p:nvPr/>
          </p:nvSpPr>
          <p:spPr>
            <a:xfrm>
              <a:off x="2976518" y="1965197"/>
              <a:ext cx="1984248" cy="590550"/>
            </a:xfrm>
            <a:prstGeom prst="rect">
              <a:avLst/>
            </a:prstGeom>
            <a:solidFill>
              <a:schemeClr val="accent4"/>
            </a:solidFill>
          </p:spPr>
          <p:txBody>
            <a:bodyPr lIns="620385" anchor="ctr" anchorCtr="0"/>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mj-lt"/>
                  <a:ea typeface="+mn-ea"/>
                  <a:cs typeface="+mn-cs"/>
                </a:defRPr>
              </a:lvl1pPr>
              <a:lvl2pPr marL="230188" indent="-114300" algn="l" defTabSz="914400" rtl="0" eaLnBrk="1" latinLnBrk="0" hangingPunct="1">
                <a:lnSpc>
                  <a:spcPct val="100000"/>
                </a:lnSpc>
                <a:spcBef>
                  <a:spcPts val="500"/>
                </a:spcBef>
                <a:buClr>
                  <a:schemeClr val="accent2"/>
                </a:buClr>
                <a:buFont typeface="Arial" panose="020B0604020202020204" pitchFamily="34" charset="0"/>
                <a:buChar char="•"/>
                <a:tabLst/>
                <a:defRPr sz="1600" kern="1200">
                  <a:solidFill>
                    <a:schemeClr val="tx1"/>
                  </a:solidFill>
                  <a:latin typeface="+mn-lt"/>
                  <a:ea typeface="+mn-ea"/>
                  <a:cs typeface="+mn-cs"/>
                </a:defRPr>
              </a:lvl2pPr>
              <a:lvl3pPr marL="461963" indent="-2301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3pPr>
              <a:lvl4pPr marL="574675" indent="-225425"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4pPr>
              <a:lvl5pPr marL="685800" indent="-220663"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63">
                  <a:solidFill>
                    <a:srgbClr val="FFFFFF"/>
                  </a:solidFill>
                  <a:latin typeface="Nunito Sans ExtraBold"/>
                </a:rPr>
                <a:t>Residential</a:t>
              </a:r>
            </a:p>
          </p:txBody>
        </p:sp>
        <p:sp>
          <p:nvSpPr>
            <p:cNvPr id="50" name="Text Placeholder 2">
              <a:extLst>
                <a:ext uri="{FF2B5EF4-FFF2-40B4-BE49-F238E27FC236}">
                  <a16:creationId xmlns:a16="http://schemas.microsoft.com/office/drawing/2014/main" id="{5D5F1EF1-B785-4306-A19C-9F06702F4603}"/>
                </a:ext>
              </a:extLst>
            </p:cNvPr>
            <p:cNvSpPr txBox="1">
              <a:spLocks/>
            </p:cNvSpPr>
            <p:nvPr/>
          </p:nvSpPr>
          <p:spPr>
            <a:xfrm>
              <a:off x="2971799" y="2553268"/>
              <a:ext cx="1984247" cy="4440309"/>
            </a:xfrm>
            <a:prstGeom prst="rect">
              <a:avLst/>
            </a:prstGeom>
            <a:solidFill>
              <a:schemeClr val="bg1">
                <a:lumMod val="95000"/>
              </a:schemeClr>
            </a:solidFill>
          </p:spPr>
          <p:txBody>
            <a:bodyPr tIns="177253" numCol="1"/>
            <a:lstStyle>
              <a:lvl1pPr marL="171450" indent="-171450" algn="l" defTabSz="914400" rtl="0" eaLnBrk="1" latinLnBrk="0" hangingPunct="1">
                <a:lnSpc>
                  <a:spcPct val="100000"/>
                </a:lnSpc>
                <a:spcBef>
                  <a:spcPts val="400"/>
                </a:spcBef>
                <a:buClr>
                  <a:schemeClr val="accent2"/>
                </a:buClr>
                <a:buFont typeface="Arial" panose="020B0604020202020204" pitchFamily="34" charset="0"/>
                <a:buChar char="•"/>
                <a:defRPr sz="1400" kern="1200">
                  <a:solidFill>
                    <a:schemeClr val="bg1"/>
                  </a:solidFill>
                  <a:latin typeface="+mn-lt"/>
                  <a:ea typeface="+mn-ea"/>
                  <a:cs typeface="+mn-cs"/>
                </a:defRPr>
              </a:lvl1pPr>
              <a:lvl2pPr marL="287338" indent="-171450" algn="l" defTabSz="914400" rtl="0" eaLnBrk="1" latinLnBrk="0" hangingPunct="1">
                <a:lnSpc>
                  <a:spcPct val="100000"/>
                </a:lnSpc>
                <a:spcBef>
                  <a:spcPts val="500"/>
                </a:spcBef>
                <a:buClr>
                  <a:schemeClr val="accent2"/>
                </a:buClr>
                <a:buSzPct val="100000"/>
                <a:buFont typeface="System Font Regular"/>
                <a:buChar char="–"/>
                <a:tabLst/>
                <a:defRPr sz="1400" kern="1200">
                  <a:solidFill>
                    <a:schemeClr val="bg1"/>
                  </a:solidFill>
                  <a:latin typeface="+mn-lt"/>
                  <a:ea typeface="+mn-ea"/>
                  <a:cs typeface="+mn-cs"/>
                </a:defRPr>
              </a:lvl2pPr>
              <a:lvl3pPr marL="403225" indent="-171450" algn="l" defTabSz="914400" rtl="0" eaLnBrk="1" latinLnBrk="0" hangingPunct="1">
                <a:lnSpc>
                  <a:spcPct val="100000"/>
                </a:lnSpc>
                <a:spcBef>
                  <a:spcPts val="500"/>
                </a:spcBef>
                <a:buClr>
                  <a:schemeClr val="accent2"/>
                </a:buClr>
                <a:buSzPct val="75000"/>
                <a:buFont typeface="Courier New" panose="02070309020205020404" pitchFamily="49" charset="0"/>
                <a:buChar char="o"/>
                <a:tabLst/>
                <a:defRPr sz="1400" kern="1200">
                  <a:solidFill>
                    <a:schemeClr val="bg1"/>
                  </a:solidFill>
                  <a:latin typeface="+mn-lt"/>
                  <a:ea typeface="+mn-ea"/>
                  <a:cs typeface="+mn-cs"/>
                </a:defRPr>
              </a:lvl3pPr>
              <a:lvl4pPr marL="520700" indent="-171450" algn="l" defTabSz="914400" rtl="0" eaLnBrk="1" latinLnBrk="0" hangingPunct="1">
                <a:lnSpc>
                  <a:spcPct val="100000"/>
                </a:lnSpc>
                <a:spcBef>
                  <a:spcPts val="500"/>
                </a:spcBef>
                <a:buClr>
                  <a:schemeClr val="accent2"/>
                </a:buClr>
                <a:buFont typeface="System Font Regular"/>
                <a:buChar char="–"/>
                <a:tabLst/>
                <a:defRPr sz="1400" kern="1200">
                  <a:solidFill>
                    <a:schemeClr val="bg1"/>
                  </a:solidFill>
                  <a:latin typeface="+mn-lt"/>
                  <a:ea typeface="+mn-ea"/>
                  <a:cs typeface="+mn-cs"/>
                </a:defRPr>
              </a:lvl4pPr>
              <a:lvl5pPr marL="636588" indent="-171450" algn="l" defTabSz="914400" rtl="0" eaLnBrk="1" latinLnBrk="0" hangingPunct="1">
                <a:lnSpc>
                  <a:spcPct val="100000"/>
                </a:lnSpc>
                <a:spcBef>
                  <a:spcPts val="500"/>
                </a:spcBef>
                <a:buClr>
                  <a:schemeClr val="accent2"/>
                </a:buClr>
                <a:buFont typeface="System Font Regular"/>
                <a:buChar char="-"/>
                <a:tabLst/>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B049"/>
                </a:buClr>
              </a:pPr>
              <a:r>
                <a:rPr lang="en-US" sz="1200">
                  <a:solidFill>
                    <a:srgbClr val="4D4D4F"/>
                  </a:solidFill>
                  <a:latin typeface="Nunito Sans"/>
                </a:rPr>
                <a:t>The UK remains below its target of 300,000 new homes each year.</a:t>
              </a:r>
            </a:p>
            <a:p>
              <a:pPr marL="0" indent="0">
                <a:buClr>
                  <a:srgbClr val="43B049"/>
                </a:buClr>
                <a:buNone/>
              </a:pPr>
              <a:endParaRPr lang="en-US" sz="1200">
                <a:solidFill>
                  <a:srgbClr val="4D4D4F"/>
                </a:solidFill>
                <a:latin typeface="Nunito Sans"/>
              </a:endParaRPr>
            </a:p>
            <a:p>
              <a:pPr>
                <a:buClr>
                  <a:srgbClr val="43B049"/>
                </a:buClr>
              </a:pPr>
              <a:r>
                <a:rPr lang="en-US" sz="1200">
                  <a:solidFill>
                    <a:srgbClr val="4D4D4F"/>
                  </a:solidFill>
                  <a:latin typeface="Nunito Sans"/>
                </a:rPr>
                <a:t>Mortgage rates set to remain above pre-pandemic levels, and house prices at risk of slipping.</a:t>
              </a:r>
            </a:p>
          </p:txBody>
        </p:sp>
        <p:sp>
          <p:nvSpPr>
            <p:cNvPr id="51" name="Text Placeholder 2">
              <a:extLst>
                <a:ext uri="{FF2B5EF4-FFF2-40B4-BE49-F238E27FC236}">
                  <a16:creationId xmlns:a16="http://schemas.microsoft.com/office/drawing/2014/main" id="{3A8A340D-C985-4FFB-9130-EA15DB056C25}"/>
                </a:ext>
              </a:extLst>
            </p:cNvPr>
            <p:cNvSpPr txBox="1">
              <a:spLocks/>
            </p:cNvSpPr>
            <p:nvPr/>
          </p:nvSpPr>
          <p:spPr>
            <a:xfrm>
              <a:off x="7217987" y="2550784"/>
              <a:ext cx="1984247" cy="4440309"/>
            </a:xfrm>
            <a:prstGeom prst="rect">
              <a:avLst/>
            </a:prstGeom>
            <a:solidFill>
              <a:schemeClr val="bg1">
                <a:lumMod val="95000"/>
              </a:schemeClr>
            </a:solidFill>
          </p:spPr>
          <p:txBody>
            <a:bodyPr lIns="91440" tIns="177253" rIns="91440" bIns="45720" numCol="1" anchor="t"/>
            <a:lstStyle>
              <a:lvl1pPr marL="171450" indent="-171450" algn="l" defTabSz="914400" rtl="0" eaLnBrk="1" latinLnBrk="0" hangingPunct="1">
                <a:lnSpc>
                  <a:spcPct val="100000"/>
                </a:lnSpc>
                <a:spcBef>
                  <a:spcPts val="400"/>
                </a:spcBef>
                <a:buClr>
                  <a:schemeClr val="accent2"/>
                </a:buClr>
                <a:buFont typeface="Arial" panose="020B0604020202020204" pitchFamily="34" charset="0"/>
                <a:buChar char="•"/>
                <a:defRPr sz="1400" kern="1200">
                  <a:solidFill>
                    <a:schemeClr val="bg1"/>
                  </a:solidFill>
                  <a:latin typeface="+mn-lt"/>
                  <a:ea typeface="+mn-ea"/>
                  <a:cs typeface="+mn-cs"/>
                </a:defRPr>
              </a:lvl1pPr>
              <a:lvl2pPr marL="287338" indent="-171450" algn="l" defTabSz="914400" rtl="0" eaLnBrk="1" latinLnBrk="0" hangingPunct="1">
                <a:lnSpc>
                  <a:spcPct val="100000"/>
                </a:lnSpc>
                <a:spcBef>
                  <a:spcPts val="500"/>
                </a:spcBef>
                <a:buClr>
                  <a:schemeClr val="accent2"/>
                </a:buClr>
                <a:buSzPct val="100000"/>
                <a:buFont typeface="System Font Regular"/>
                <a:buChar char="–"/>
                <a:tabLst/>
                <a:defRPr sz="1400" kern="1200">
                  <a:solidFill>
                    <a:schemeClr val="bg1"/>
                  </a:solidFill>
                  <a:latin typeface="+mn-lt"/>
                  <a:ea typeface="+mn-ea"/>
                  <a:cs typeface="+mn-cs"/>
                </a:defRPr>
              </a:lvl2pPr>
              <a:lvl3pPr marL="403225" indent="-171450" algn="l" defTabSz="914400" rtl="0" eaLnBrk="1" latinLnBrk="0" hangingPunct="1">
                <a:lnSpc>
                  <a:spcPct val="100000"/>
                </a:lnSpc>
                <a:spcBef>
                  <a:spcPts val="500"/>
                </a:spcBef>
                <a:buClr>
                  <a:schemeClr val="accent2"/>
                </a:buClr>
                <a:buSzPct val="75000"/>
                <a:buFont typeface="Courier New" panose="02070309020205020404" pitchFamily="49" charset="0"/>
                <a:buChar char="o"/>
                <a:tabLst/>
                <a:defRPr sz="1400" kern="1200">
                  <a:solidFill>
                    <a:schemeClr val="bg1"/>
                  </a:solidFill>
                  <a:latin typeface="+mn-lt"/>
                  <a:ea typeface="+mn-ea"/>
                  <a:cs typeface="+mn-cs"/>
                </a:defRPr>
              </a:lvl3pPr>
              <a:lvl4pPr marL="520700" indent="-171450" algn="l" defTabSz="914400" rtl="0" eaLnBrk="1" latinLnBrk="0" hangingPunct="1">
                <a:lnSpc>
                  <a:spcPct val="100000"/>
                </a:lnSpc>
                <a:spcBef>
                  <a:spcPts val="500"/>
                </a:spcBef>
                <a:buClr>
                  <a:schemeClr val="accent2"/>
                </a:buClr>
                <a:buFont typeface="System Font Regular"/>
                <a:buChar char="–"/>
                <a:tabLst/>
                <a:defRPr sz="1400" kern="1200">
                  <a:solidFill>
                    <a:schemeClr val="bg1"/>
                  </a:solidFill>
                  <a:latin typeface="+mn-lt"/>
                  <a:ea typeface="+mn-ea"/>
                  <a:cs typeface="+mn-cs"/>
                </a:defRPr>
              </a:lvl4pPr>
              <a:lvl5pPr marL="636588" indent="-171450" algn="l" defTabSz="914400" rtl="0" eaLnBrk="1" latinLnBrk="0" hangingPunct="1">
                <a:lnSpc>
                  <a:spcPct val="100000"/>
                </a:lnSpc>
                <a:spcBef>
                  <a:spcPts val="500"/>
                </a:spcBef>
                <a:buClr>
                  <a:schemeClr val="accent2"/>
                </a:buClr>
                <a:buFont typeface="System Font Regular"/>
                <a:buChar char="-"/>
                <a:tabLst/>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B049"/>
                </a:buClr>
              </a:pPr>
              <a:r>
                <a:rPr lang="en-US" sz="1200">
                  <a:solidFill>
                    <a:srgbClr val="4D4D4F"/>
                  </a:solidFill>
                  <a:latin typeface="Nunito Sans"/>
                </a:rPr>
                <a:t>Slight increase in new orders in 1Q 2025.</a:t>
              </a:r>
            </a:p>
            <a:p>
              <a:pPr>
                <a:buClr>
                  <a:srgbClr val="43B049"/>
                </a:buClr>
              </a:pPr>
              <a:endParaRPr lang="en-US" sz="1200">
                <a:solidFill>
                  <a:srgbClr val="4D4D4F"/>
                </a:solidFill>
                <a:latin typeface="Nunito Sans"/>
              </a:endParaRPr>
            </a:p>
            <a:p>
              <a:pPr>
                <a:buClr>
                  <a:srgbClr val="43B049"/>
                </a:buClr>
              </a:pPr>
              <a:r>
                <a:rPr lang="en-US" sz="1200">
                  <a:solidFill>
                    <a:srgbClr val="4D4D4F"/>
                  </a:solidFill>
                  <a:latin typeface="Nunito Sans"/>
                </a:rPr>
                <a:t>Rising </a:t>
              </a:r>
              <a:r>
                <a:rPr lang="en-US" sz="1200" err="1">
                  <a:solidFill>
                    <a:srgbClr val="4D4D4F"/>
                  </a:solidFill>
                  <a:latin typeface="Nunito Sans"/>
                </a:rPr>
                <a:t>labour</a:t>
              </a:r>
              <a:r>
                <a:rPr lang="en-US" sz="1200">
                  <a:solidFill>
                    <a:srgbClr val="4D4D4F"/>
                  </a:solidFill>
                  <a:latin typeface="Nunito Sans"/>
                </a:rPr>
                <a:t> and material costs have </a:t>
              </a:r>
              <a:r>
                <a:rPr lang="en-GB" sz="1200">
                  <a:solidFill>
                    <a:srgbClr val="4D4D4F"/>
                  </a:solidFill>
                  <a:latin typeface="Nunito Sans"/>
                </a:rPr>
                <a:t>led</a:t>
              </a:r>
              <a:r>
                <a:rPr lang="en-US" sz="1200">
                  <a:solidFill>
                    <a:srgbClr val="4D4D4F"/>
                  </a:solidFill>
                  <a:latin typeface="Nunito Sans"/>
                </a:rPr>
                <a:t> to investor caution.</a:t>
              </a:r>
            </a:p>
            <a:p>
              <a:pPr>
                <a:buClr>
                  <a:srgbClr val="43B049"/>
                </a:buClr>
              </a:pPr>
              <a:endParaRPr lang="en-US" sz="1200">
                <a:solidFill>
                  <a:srgbClr val="4D4D4F"/>
                </a:solidFill>
                <a:latin typeface="Nunito Sans"/>
              </a:endParaRPr>
            </a:p>
            <a:p>
              <a:pPr>
                <a:buClr>
                  <a:srgbClr val="43B049"/>
                </a:buClr>
              </a:pPr>
              <a:r>
                <a:rPr lang="en-US" sz="1200">
                  <a:solidFill>
                    <a:srgbClr val="4D4D4F"/>
                  </a:solidFill>
                  <a:latin typeface="Nunito Sans"/>
                </a:rPr>
                <a:t>Strong demand for premium office space.</a:t>
              </a:r>
            </a:p>
          </p:txBody>
        </p:sp>
        <p:sp>
          <p:nvSpPr>
            <p:cNvPr id="52" name="Text Placeholder 2">
              <a:extLst>
                <a:ext uri="{FF2B5EF4-FFF2-40B4-BE49-F238E27FC236}">
                  <a16:creationId xmlns:a16="http://schemas.microsoft.com/office/drawing/2014/main" id="{E6750DFA-AA82-4447-9DA2-01EFF1530CC9}"/>
                </a:ext>
              </a:extLst>
            </p:cNvPr>
            <p:cNvSpPr txBox="1">
              <a:spLocks/>
            </p:cNvSpPr>
            <p:nvPr/>
          </p:nvSpPr>
          <p:spPr>
            <a:xfrm>
              <a:off x="5105400" y="2553266"/>
              <a:ext cx="1984247" cy="4440311"/>
            </a:xfrm>
            <a:prstGeom prst="rect">
              <a:avLst/>
            </a:prstGeom>
            <a:solidFill>
              <a:schemeClr val="bg1">
                <a:lumMod val="95000"/>
              </a:schemeClr>
            </a:solidFill>
          </p:spPr>
          <p:txBody>
            <a:bodyPr tIns="177253" numCol="1"/>
            <a:lstStyle>
              <a:lvl1pPr marL="171450" indent="-171450" algn="l" defTabSz="914400" rtl="0" eaLnBrk="1" latinLnBrk="0" hangingPunct="1">
                <a:lnSpc>
                  <a:spcPct val="100000"/>
                </a:lnSpc>
                <a:spcBef>
                  <a:spcPts val="400"/>
                </a:spcBef>
                <a:buClr>
                  <a:schemeClr val="accent2"/>
                </a:buClr>
                <a:buFont typeface="Arial" panose="020B0604020202020204" pitchFamily="34" charset="0"/>
                <a:buChar char="•"/>
                <a:defRPr sz="1400" kern="1200">
                  <a:solidFill>
                    <a:schemeClr val="bg1"/>
                  </a:solidFill>
                  <a:latin typeface="+mn-lt"/>
                  <a:ea typeface="+mn-ea"/>
                  <a:cs typeface="+mn-cs"/>
                </a:defRPr>
              </a:lvl1pPr>
              <a:lvl2pPr marL="287338" indent="-171450" algn="l" defTabSz="914400" rtl="0" eaLnBrk="1" latinLnBrk="0" hangingPunct="1">
                <a:lnSpc>
                  <a:spcPct val="100000"/>
                </a:lnSpc>
                <a:spcBef>
                  <a:spcPts val="500"/>
                </a:spcBef>
                <a:buClr>
                  <a:schemeClr val="accent2"/>
                </a:buClr>
                <a:buSzPct val="100000"/>
                <a:buFont typeface="System Font Regular"/>
                <a:buChar char="–"/>
                <a:tabLst/>
                <a:defRPr sz="1400" kern="1200">
                  <a:solidFill>
                    <a:schemeClr val="bg1"/>
                  </a:solidFill>
                  <a:latin typeface="+mn-lt"/>
                  <a:ea typeface="+mn-ea"/>
                  <a:cs typeface="+mn-cs"/>
                </a:defRPr>
              </a:lvl2pPr>
              <a:lvl3pPr marL="403225" indent="-171450" algn="l" defTabSz="914400" rtl="0" eaLnBrk="1" latinLnBrk="0" hangingPunct="1">
                <a:lnSpc>
                  <a:spcPct val="100000"/>
                </a:lnSpc>
                <a:spcBef>
                  <a:spcPts val="500"/>
                </a:spcBef>
                <a:buClr>
                  <a:schemeClr val="accent2"/>
                </a:buClr>
                <a:buSzPct val="75000"/>
                <a:buFont typeface="Courier New" panose="02070309020205020404" pitchFamily="49" charset="0"/>
                <a:buChar char="o"/>
                <a:tabLst/>
                <a:defRPr sz="1400" kern="1200">
                  <a:solidFill>
                    <a:schemeClr val="bg1"/>
                  </a:solidFill>
                  <a:latin typeface="+mn-lt"/>
                  <a:ea typeface="+mn-ea"/>
                  <a:cs typeface="+mn-cs"/>
                </a:defRPr>
              </a:lvl3pPr>
              <a:lvl4pPr marL="520700" indent="-171450" algn="l" defTabSz="914400" rtl="0" eaLnBrk="1" latinLnBrk="0" hangingPunct="1">
                <a:lnSpc>
                  <a:spcPct val="100000"/>
                </a:lnSpc>
                <a:spcBef>
                  <a:spcPts val="500"/>
                </a:spcBef>
                <a:buClr>
                  <a:schemeClr val="accent2"/>
                </a:buClr>
                <a:buFont typeface="System Font Regular"/>
                <a:buChar char="–"/>
                <a:tabLst/>
                <a:defRPr sz="1400" kern="1200">
                  <a:solidFill>
                    <a:schemeClr val="bg1"/>
                  </a:solidFill>
                  <a:latin typeface="+mn-lt"/>
                  <a:ea typeface="+mn-ea"/>
                  <a:cs typeface="+mn-cs"/>
                </a:defRPr>
              </a:lvl4pPr>
              <a:lvl5pPr marL="636588" indent="-171450" algn="l" defTabSz="914400" rtl="0" eaLnBrk="1" latinLnBrk="0" hangingPunct="1">
                <a:lnSpc>
                  <a:spcPct val="100000"/>
                </a:lnSpc>
                <a:spcBef>
                  <a:spcPts val="500"/>
                </a:spcBef>
                <a:buClr>
                  <a:schemeClr val="accent2"/>
                </a:buClr>
                <a:buFont typeface="System Font Regular"/>
                <a:buChar char="-"/>
                <a:tabLst/>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B049"/>
                </a:buClr>
              </a:pPr>
              <a:r>
                <a:rPr lang="en-US" sz="1200">
                  <a:solidFill>
                    <a:srgbClr val="4D4D4F"/>
                  </a:solidFill>
                  <a:latin typeface="Nunito Sans"/>
                </a:rPr>
                <a:t>Government promises increased spending on schools and hospitals which may support growth.</a:t>
              </a:r>
            </a:p>
            <a:p>
              <a:pPr marL="0" indent="0">
                <a:buClr>
                  <a:srgbClr val="43B049"/>
                </a:buClr>
                <a:buNone/>
              </a:pPr>
              <a:endParaRPr lang="en-US" sz="1200">
                <a:solidFill>
                  <a:srgbClr val="4D4D4F"/>
                </a:solidFill>
                <a:latin typeface="Nunito Sans"/>
              </a:endParaRPr>
            </a:p>
            <a:p>
              <a:pPr>
                <a:buClr>
                  <a:srgbClr val="43B049"/>
                </a:buClr>
              </a:pPr>
              <a:r>
                <a:rPr lang="en-US" sz="1200">
                  <a:solidFill>
                    <a:srgbClr val="4D4D4F"/>
                  </a:solidFill>
                  <a:latin typeface="Nunito Sans"/>
                </a:rPr>
                <a:t>National Service Transformation Authority (NISTA)</a:t>
              </a:r>
            </a:p>
          </p:txBody>
        </p:sp>
        <p:sp>
          <p:nvSpPr>
            <p:cNvPr id="53" name="Text Placeholder 2">
              <a:extLst>
                <a:ext uri="{FF2B5EF4-FFF2-40B4-BE49-F238E27FC236}">
                  <a16:creationId xmlns:a16="http://schemas.microsoft.com/office/drawing/2014/main" id="{B5518F69-D2FA-42D1-B90B-D0B37DD1EB0E}"/>
                </a:ext>
              </a:extLst>
            </p:cNvPr>
            <p:cNvSpPr txBox="1">
              <a:spLocks/>
            </p:cNvSpPr>
            <p:nvPr/>
          </p:nvSpPr>
          <p:spPr>
            <a:xfrm>
              <a:off x="9330572" y="2532702"/>
              <a:ext cx="1984247" cy="4440312"/>
            </a:xfrm>
            <a:prstGeom prst="rect">
              <a:avLst/>
            </a:prstGeom>
            <a:solidFill>
              <a:schemeClr val="bg1">
                <a:lumMod val="95000"/>
              </a:schemeClr>
            </a:solidFill>
          </p:spPr>
          <p:txBody>
            <a:bodyPr tIns="177253" numCol="1"/>
            <a:lstStyle>
              <a:lvl1pPr marL="171450" indent="-171450" algn="l" defTabSz="914400" rtl="0" eaLnBrk="1" latinLnBrk="0" hangingPunct="1">
                <a:lnSpc>
                  <a:spcPct val="100000"/>
                </a:lnSpc>
                <a:spcBef>
                  <a:spcPts val="400"/>
                </a:spcBef>
                <a:buClr>
                  <a:schemeClr val="accent2"/>
                </a:buClr>
                <a:buFont typeface="Arial" panose="020B0604020202020204" pitchFamily="34" charset="0"/>
                <a:buChar char="•"/>
                <a:defRPr sz="1400" kern="1200">
                  <a:solidFill>
                    <a:schemeClr val="bg1"/>
                  </a:solidFill>
                  <a:latin typeface="+mn-lt"/>
                  <a:ea typeface="+mn-ea"/>
                  <a:cs typeface="+mn-cs"/>
                </a:defRPr>
              </a:lvl1pPr>
              <a:lvl2pPr marL="287338" indent="-171450" algn="l" defTabSz="914400" rtl="0" eaLnBrk="1" latinLnBrk="0" hangingPunct="1">
                <a:lnSpc>
                  <a:spcPct val="100000"/>
                </a:lnSpc>
                <a:spcBef>
                  <a:spcPts val="500"/>
                </a:spcBef>
                <a:buClr>
                  <a:schemeClr val="accent2"/>
                </a:buClr>
                <a:buSzPct val="100000"/>
                <a:buFont typeface="System Font Regular"/>
                <a:buChar char="–"/>
                <a:tabLst/>
                <a:defRPr sz="1400" kern="1200">
                  <a:solidFill>
                    <a:schemeClr val="bg1"/>
                  </a:solidFill>
                  <a:latin typeface="+mn-lt"/>
                  <a:ea typeface="+mn-ea"/>
                  <a:cs typeface="+mn-cs"/>
                </a:defRPr>
              </a:lvl2pPr>
              <a:lvl3pPr marL="403225" indent="-171450" algn="l" defTabSz="914400" rtl="0" eaLnBrk="1" latinLnBrk="0" hangingPunct="1">
                <a:lnSpc>
                  <a:spcPct val="100000"/>
                </a:lnSpc>
                <a:spcBef>
                  <a:spcPts val="500"/>
                </a:spcBef>
                <a:buClr>
                  <a:schemeClr val="accent2"/>
                </a:buClr>
                <a:buSzPct val="75000"/>
                <a:buFont typeface="Courier New" panose="02070309020205020404" pitchFamily="49" charset="0"/>
                <a:buChar char="o"/>
                <a:tabLst/>
                <a:defRPr sz="1400" kern="1200">
                  <a:solidFill>
                    <a:schemeClr val="bg1"/>
                  </a:solidFill>
                  <a:latin typeface="+mn-lt"/>
                  <a:ea typeface="+mn-ea"/>
                  <a:cs typeface="+mn-cs"/>
                </a:defRPr>
              </a:lvl3pPr>
              <a:lvl4pPr marL="520700" indent="-171450" algn="l" defTabSz="914400" rtl="0" eaLnBrk="1" latinLnBrk="0" hangingPunct="1">
                <a:lnSpc>
                  <a:spcPct val="100000"/>
                </a:lnSpc>
                <a:spcBef>
                  <a:spcPts val="500"/>
                </a:spcBef>
                <a:buClr>
                  <a:schemeClr val="accent2"/>
                </a:buClr>
                <a:buFont typeface="System Font Regular"/>
                <a:buChar char="–"/>
                <a:tabLst/>
                <a:defRPr sz="1400" kern="1200">
                  <a:solidFill>
                    <a:schemeClr val="bg1"/>
                  </a:solidFill>
                  <a:latin typeface="+mn-lt"/>
                  <a:ea typeface="+mn-ea"/>
                  <a:cs typeface="+mn-cs"/>
                </a:defRPr>
              </a:lvl4pPr>
              <a:lvl5pPr marL="636588" indent="-171450" algn="l" defTabSz="914400" rtl="0" eaLnBrk="1" latinLnBrk="0" hangingPunct="1">
                <a:lnSpc>
                  <a:spcPct val="100000"/>
                </a:lnSpc>
                <a:spcBef>
                  <a:spcPts val="500"/>
                </a:spcBef>
                <a:buClr>
                  <a:schemeClr val="accent2"/>
                </a:buClr>
                <a:buFont typeface="System Font Regular"/>
                <a:buChar char="-"/>
                <a:tabLst/>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B049"/>
                </a:buClr>
              </a:pPr>
              <a:r>
                <a:rPr lang="en-US" sz="1200">
                  <a:solidFill>
                    <a:srgbClr val="4D4D4F"/>
                  </a:solidFill>
                  <a:latin typeface="Nunito Sans"/>
                </a:rPr>
                <a:t>Demand from AI increasing data </a:t>
              </a:r>
              <a:r>
                <a:rPr lang="en-US" sz="1200" err="1">
                  <a:solidFill>
                    <a:srgbClr val="4D4D4F"/>
                  </a:solidFill>
                  <a:latin typeface="Nunito Sans"/>
                </a:rPr>
                <a:t>centre</a:t>
              </a:r>
              <a:r>
                <a:rPr lang="en-US" sz="1200">
                  <a:solidFill>
                    <a:srgbClr val="4D4D4F"/>
                  </a:solidFill>
                  <a:latin typeface="Nunito Sans"/>
                </a:rPr>
                <a:t> construction.</a:t>
              </a:r>
            </a:p>
            <a:p>
              <a:pPr>
                <a:buClr>
                  <a:srgbClr val="43B049"/>
                </a:buClr>
              </a:pPr>
              <a:endParaRPr lang="en-US" sz="1200">
                <a:solidFill>
                  <a:srgbClr val="4D4D4F"/>
                </a:solidFill>
                <a:latin typeface="Nunito Sans"/>
              </a:endParaRPr>
            </a:p>
            <a:p>
              <a:pPr>
                <a:buClr>
                  <a:srgbClr val="43B049"/>
                </a:buClr>
              </a:pPr>
              <a:r>
                <a:rPr lang="en-US" sz="1200">
                  <a:solidFill>
                    <a:srgbClr val="4D4D4F"/>
                  </a:solidFill>
                  <a:latin typeface="Nunito Sans"/>
                </a:rPr>
                <a:t>Government investment in clean energy. </a:t>
              </a:r>
            </a:p>
            <a:p>
              <a:pPr marL="0" indent="0">
                <a:buClr>
                  <a:srgbClr val="43B049"/>
                </a:buClr>
                <a:buNone/>
              </a:pPr>
              <a:endParaRPr lang="en-US" sz="1200">
                <a:solidFill>
                  <a:srgbClr val="4D4D4F"/>
                </a:solidFill>
                <a:latin typeface="Nunito Sans"/>
              </a:endParaRPr>
            </a:p>
            <a:p>
              <a:pPr>
                <a:buClr>
                  <a:srgbClr val="43B049"/>
                </a:buClr>
              </a:pPr>
              <a:r>
                <a:rPr lang="en-US" sz="1200">
                  <a:solidFill>
                    <a:srgbClr val="4D4D4F"/>
                  </a:solidFill>
                  <a:latin typeface="Nunito Sans"/>
                </a:rPr>
                <a:t>Nuclear generation – government’s commitment to Sizewell C.</a:t>
              </a:r>
            </a:p>
          </p:txBody>
        </p:sp>
        <p:sp>
          <p:nvSpPr>
            <p:cNvPr id="54" name="Text Placeholder 2">
              <a:extLst>
                <a:ext uri="{FF2B5EF4-FFF2-40B4-BE49-F238E27FC236}">
                  <a16:creationId xmlns:a16="http://schemas.microsoft.com/office/drawing/2014/main" id="{51A76A01-6917-45F6-912E-887D0E015FCE}"/>
                </a:ext>
              </a:extLst>
            </p:cNvPr>
            <p:cNvSpPr txBox="1">
              <a:spLocks/>
            </p:cNvSpPr>
            <p:nvPr/>
          </p:nvSpPr>
          <p:spPr>
            <a:xfrm>
              <a:off x="856173" y="2555105"/>
              <a:ext cx="1984247" cy="4440312"/>
            </a:xfrm>
            <a:prstGeom prst="rect">
              <a:avLst/>
            </a:prstGeom>
            <a:solidFill>
              <a:schemeClr val="bg1">
                <a:lumMod val="95000"/>
              </a:schemeClr>
            </a:solidFill>
            <a:ln>
              <a:noFill/>
            </a:ln>
          </p:spPr>
          <p:txBody>
            <a:bodyPr tIns="177253" numCol="1"/>
            <a:lstStyle>
              <a:lvl1pPr marL="171450" indent="-171450" algn="l" defTabSz="914400" rtl="0" eaLnBrk="1" latinLnBrk="0" hangingPunct="1">
                <a:lnSpc>
                  <a:spcPct val="100000"/>
                </a:lnSpc>
                <a:spcBef>
                  <a:spcPts val="400"/>
                </a:spcBef>
                <a:buClr>
                  <a:schemeClr val="accent2"/>
                </a:buClr>
                <a:buFont typeface="Arial" panose="020B0604020202020204" pitchFamily="34" charset="0"/>
                <a:buChar char="•"/>
                <a:defRPr sz="1400" kern="1200">
                  <a:solidFill>
                    <a:schemeClr val="bg1"/>
                  </a:solidFill>
                  <a:latin typeface="+mn-lt"/>
                  <a:ea typeface="+mn-ea"/>
                  <a:cs typeface="+mn-cs"/>
                </a:defRPr>
              </a:lvl1pPr>
              <a:lvl2pPr marL="287338" indent="-171450" algn="l" defTabSz="914400" rtl="0" eaLnBrk="1" latinLnBrk="0" hangingPunct="1">
                <a:lnSpc>
                  <a:spcPct val="100000"/>
                </a:lnSpc>
                <a:spcBef>
                  <a:spcPts val="500"/>
                </a:spcBef>
                <a:buClr>
                  <a:schemeClr val="accent2"/>
                </a:buClr>
                <a:buSzPct val="100000"/>
                <a:buFont typeface="System Font Regular"/>
                <a:buChar char="–"/>
                <a:tabLst/>
                <a:defRPr sz="1400" kern="1200">
                  <a:solidFill>
                    <a:schemeClr val="bg1"/>
                  </a:solidFill>
                  <a:latin typeface="+mn-lt"/>
                  <a:ea typeface="+mn-ea"/>
                  <a:cs typeface="+mn-cs"/>
                </a:defRPr>
              </a:lvl2pPr>
              <a:lvl3pPr marL="403225" indent="-171450" algn="l" defTabSz="914400" rtl="0" eaLnBrk="1" latinLnBrk="0" hangingPunct="1">
                <a:lnSpc>
                  <a:spcPct val="100000"/>
                </a:lnSpc>
                <a:spcBef>
                  <a:spcPts val="500"/>
                </a:spcBef>
                <a:buClr>
                  <a:schemeClr val="accent2"/>
                </a:buClr>
                <a:buSzPct val="75000"/>
                <a:buFont typeface="Courier New" panose="02070309020205020404" pitchFamily="49" charset="0"/>
                <a:buChar char="o"/>
                <a:tabLst/>
                <a:defRPr sz="1400" kern="1200">
                  <a:solidFill>
                    <a:schemeClr val="bg1"/>
                  </a:solidFill>
                  <a:latin typeface="+mn-lt"/>
                  <a:ea typeface="+mn-ea"/>
                  <a:cs typeface="+mn-cs"/>
                </a:defRPr>
              </a:lvl3pPr>
              <a:lvl4pPr marL="520700" indent="-171450" algn="l" defTabSz="914400" rtl="0" eaLnBrk="1" latinLnBrk="0" hangingPunct="1">
                <a:lnSpc>
                  <a:spcPct val="100000"/>
                </a:lnSpc>
                <a:spcBef>
                  <a:spcPts val="500"/>
                </a:spcBef>
                <a:buClr>
                  <a:schemeClr val="accent2"/>
                </a:buClr>
                <a:buFont typeface="System Font Regular"/>
                <a:buChar char="–"/>
                <a:tabLst/>
                <a:defRPr sz="1400" kern="1200">
                  <a:solidFill>
                    <a:schemeClr val="bg1"/>
                  </a:solidFill>
                  <a:latin typeface="+mn-lt"/>
                  <a:ea typeface="+mn-ea"/>
                  <a:cs typeface="+mn-cs"/>
                </a:defRPr>
              </a:lvl4pPr>
              <a:lvl5pPr marL="636588" indent="-171450" algn="l" defTabSz="914400" rtl="0" eaLnBrk="1" latinLnBrk="0" hangingPunct="1">
                <a:lnSpc>
                  <a:spcPct val="100000"/>
                </a:lnSpc>
                <a:spcBef>
                  <a:spcPts val="500"/>
                </a:spcBef>
                <a:buClr>
                  <a:schemeClr val="accent2"/>
                </a:buClr>
                <a:buFont typeface="System Font Regular"/>
                <a:buChar char="-"/>
                <a:tabLst/>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B049"/>
                </a:buClr>
              </a:pPr>
              <a:r>
                <a:rPr lang="en-US" sz="1200">
                  <a:solidFill>
                    <a:srgbClr val="4D4D4F"/>
                  </a:solidFill>
                  <a:latin typeface="Nunito Sans"/>
                </a:rPr>
                <a:t>Infrastructure remains the strongest sub-sector.</a:t>
              </a:r>
            </a:p>
            <a:p>
              <a:pPr marL="0" indent="0">
                <a:buClr>
                  <a:srgbClr val="43B049"/>
                </a:buClr>
                <a:buNone/>
              </a:pPr>
              <a:endParaRPr lang="en-US" sz="1200">
                <a:solidFill>
                  <a:srgbClr val="4D4D4F"/>
                </a:solidFill>
                <a:latin typeface="Nunito Sans"/>
              </a:endParaRPr>
            </a:p>
            <a:p>
              <a:pPr>
                <a:buClr>
                  <a:srgbClr val="43B049"/>
                </a:buClr>
              </a:pPr>
              <a:r>
                <a:rPr lang="en-US" sz="1200">
                  <a:solidFill>
                    <a:srgbClr val="4D4D4F"/>
                  </a:solidFill>
                  <a:latin typeface="Nunito Sans"/>
                </a:rPr>
                <a:t>Government’s 10-year strategy of “</a:t>
              </a:r>
              <a:r>
                <a:rPr lang="en-US" sz="1200" i="1">
                  <a:solidFill>
                    <a:srgbClr val="4D4D4F"/>
                  </a:solidFill>
                  <a:latin typeface="Nunito Sans"/>
                </a:rPr>
                <a:t>at least £725 billion of government funding</a:t>
              </a:r>
              <a:r>
                <a:rPr lang="en-US" sz="1200">
                  <a:solidFill>
                    <a:srgbClr val="4D4D4F"/>
                  </a:solidFill>
                  <a:latin typeface="Nunito Sans"/>
                </a:rPr>
                <a:t>”.</a:t>
              </a:r>
            </a:p>
            <a:p>
              <a:pPr marL="0" indent="0">
                <a:buClr>
                  <a:srgbClr val="43B049"/>
                </a:buClr>
                <a:buNone/>
              </a:pPr>
              <a:endParaRPr lang="en-US" sz="1200">
                <a:solidFill>
                  <a:srgbClr val="4D4D4F"/>
                </a:solidFill>
                <a:latin typeface="Nunito Sans"/>
              </a:endParaRPr>
            </a:p>
            <a:p>
              <a:pPr>
                <a:buClr>
                  <a:srgbClr val="43B049"/>
                </a:buClr>
              </a:pPr>
              <a:r>
                <a:rPr lang="en-US" sz="1200">
                  <a:solidFill>
                    <a:srgbClr val="4D4D4F"/>
                  </a:solidFill>
                  <a:latin typeface="Nunito Sans"/>
                </a:rPr>
                <a:t>But there are barriers to delivery.</a:t>
              </a:r>
            </a:p>
          </p:txBody>
        </p:sp>
      </p:grpSp>
      <p:pic>
        <p:nvPicPr>
          <p:cNvPr id="7" name="Graphic 6" descr="Home outline">
            <a:extLst>
              <a:ext uri="{FF2B5EF4-FFF2-40B4-BE49-F238E27FC236}">
                <a16:creationId xmlns:a16="http://schemas.microsoft.com/office/drawing/2014/main" id="{A519BD62-2D20-2FE0-A82D-A51964151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2245" y="2033633"/>
            <a:ext cx="399898" cy="399898"/>
          </a:xfrm>
          <a:prstGeom prst="rect">
            <a:avLst/>
          </a:prstGeom>
        </p:spPr>
      </p:pic>
      <p:pic>
        <p:nvPicPr>
          <p:cNvPr id="9" name="Graphic 8" descr="Hierarchy with solid fill">
            <a:extLst>
              <a:ext uri="{FF2B5EF4-FFF2-40B4-BE49-F238E27FC236}">
                <a16:creationId xmlns:a16="http://schemas.microsoft.com/office/drawing/2014/main" id="{C7AEDEB6-DC2C-4BAE-BE4B-9F90EFA079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2174" y="2034642"/>
            <a:ext cx="374972" cy="374972"/>
          </a:xfrm>
          <a:prstGeom prst="rect">
            <a:avLst/>
          </a:prstGeom>
        </p:spPr>
      </p:pic>
      <p:pic>
        <p:nvPicPr>
          <p:cNvPr id="11" name="Graphic 10" descr="City with solid fill">
            <a:extLst>
              <a:ext uri="{FF2B5EF4-FFF2-40B4-BE49-F238E27FC236}">
                <a16:creationId xmlns:a16="http://schemas.microsoft.com/office/drawing/2014/main" id="{33B41456-3E6E-E616-299B-549FF41E0F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11983" y="2008287"/>
            <a:ext cx="464715" cy="464715"/>
          </a:xfrm>
          <a:prstGeom prst="rect">
            <a:avLst/>
          </a:prstGeom>
        </p:spPr>
      </p:pic>
      <p:pic>
        <p:nvPicPr>
          <p:cNvPr id="13" name="Graphic 12" descr="Production with solid fill">
            <a:extLst>
              <a:ext uri="{FF2B5EF4-FFF2-40B4-BE49-F238E27FC236}">
                <a16:creationId xmlns:a16="http://schemas.microsoft.com/office/drawing/2014/main" id="{0A154E7C-ECCC-94CB-1C5A-C8E062ABF1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43462" y="2012744"/>
            <a:ext cx="407848" cy="407848"/>
          </a:xfrm>
          <a:prstGeom prst="rect">
            <a:avLst/>
          </a:prstGeom>
        </p:spPr>
      </p:pic>
      <p:pic>
        <p:nvPicPr>
          <p:cNvPr id="15" name="Graphic 14" descr="Bridge scene with solid fill">
            <a:extLst>
              <a:ext uri="{FF2B5EF4-FFF2-40B4-BE49-F238E27FC236}">
                <a16:creationId xmlns:a16="http://schemas.microsoft.com/office/drawing/2014/main" id="{4A602F09-A254-7AF0-DEC8-5FDB1A8896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8953" y="2025453"/>
            <a:ext cx="382431" cy="382431"/>
          </a:xfrm>
          <a:prstGeom prst="rect">
            <a:avLst/>
          </a:prstGeom>
        </p:spPr>
      </p:pic>
      <p:sp>
        <p:nvSpPr>
          <p:cNvPr id="4" name="Title 3">
            <a:extLst>
              <a:ext uri="{FF2B5EF4-FFF2-40B4-BE49-F238E27FC236}">
                <a16:creationId xmlns:a16="http://schemas.microsoft.com/office/drawing/2014/main" id="{94AAD2CF-DDA8-2437-0F17-25EA0DB8356D}"/>
              </a:ext>
            </a:extLst>
          </p:cNvPr>
          <p:cNvSpPr txBox="1">
            <a:spLocks/>
          </p:cNvSpPr>
          <p:nvPr/>
        </p:nvSpPr>
        <p:spPr>
          <a:xfrm>
            <a:off x="411074" y="372336"/>
            <a:ext cx="6958833" cy="373839"/>
          </a:xfrm>
          <a:prstGeom prst="rect">
            <a:avLst/>
          </a:prstGeom>
        </p:spPr>
        <p:txBody>
          <a:bodyPr vert="horz" lIns="0" tIns="0" rIns="0" bIns="0" rtlCol="0" anchor="ctr">
            <a:noAutofit/>
          </a:bodyPr>
          <a:lstStyle>
            <a:lvl1pPr algn="l" defTabSz="664677" rtl="0" eaLnBrk="1" latinLnBrk="0" hangingPunct="1">
              <a:lnSpc>
                <a:spcPct val="113000"/>
              </a:lnSpc>
              <a:spcBef>
                <a:spcPct val="0"/>
              </a:spcBef>
              <a:buNone/>
              <a:defRPr sz="2520" kern="2400" spc="-44" baseline="0">
                <a:solidFill>
                  <a:schemeClr val="tx2"/>
                </a:solidFill>
                <a:latin typeface="+mj-lt"/>
                <a:ea typeface="+mj-ea"/>
                <a:cs typeface="+mj-cs"/>
              </a:defRPr>
            </a:lvl1pPr>
          </a:lstStyle>
          <a:p>
            <a:r>
              <a:rPr lang="en-US"/>
              <a:t>Performance of the construction sector</a:t>
            </a:r>
          </a:p>
        </p:txBody>
      </p:sp>
      <p:sp>
        <p:nvSpPr>
          <p:cNvPr id="6" name="TextBox 5">
            <a:extLst>
              <a:ext uri="{FF2B5EF4-FFF2-40B4-BE49-F238E27FC236}">
                <a16:creationId xmlns:a16="http://schemas.microsoft.com/office/drawing/2014/main" id="{CE38E686-AE09-153F-B03D-CD7DDDBFD792}"/>
              </a:ext>
            </a:extLst>
          </p:cNvPr>
          <p:cNvSpPr txBox="1"/>
          <p:nvPr/>
        </p:nvSpPr>
        <p:spPr>
          <a:xfrm>
            <a:off x="338730" y="849519"/>
            <a:ext cx="5738948" cy="369332"/>
          </a:xfrm>
          <a:prstGeom prst="rect">
            <a:avLst/>
          </a:prstGeom>
          <a:noFill/>
        </p:spPr>
        <p:txBody>
          <a:bodyPr wrap="square">
            <a:spAutoFit/>
          </a:bodyPr>
          <a:lstStyle/>
          <a:p>
            <a:r>
              <a:rPr lang="en-US" sz="1800" b="1" kern="1200">
                <a:solidFill>
                  <a:srgbClr val="4D4D4F"/>
                </a:solidFill>
                <a:latin typeface="+mn-lt"/>
                <a:ea typeface="+mn-ea"/>
                <a:cs typeface="+mn-cs"/>
              </a:rPr>
              <a:t>Sub-sector outlook</a:t>
            </a:r>
          </a:p>
        </p:txBody>
      </p:sp>
    </p:spTree>
    <p:extLst>
      <p:ext uri="{BB962C8B-B14F-4D97-AF65-F5344CB8AC3E}">
        <p14:creationId xmlns:p14="http://schemas.microsoft.com/office/powerpoint/2010/main" val="259194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9FCF73B-1983-47A5-86B9-A530625F7718}"/>
              </a:ext>
            </a:extLst>
          </p:cNvPr>
          <p:cNvGraphicFramePr>
            <a:graphicFrameLocks noChangeAspect="1"/>
          </p:cNvGraphicFramePr>
          <p:nvPr>
            <p:custDataLst>
              <p:tags r:id="rId1"/>
            </p:custDataLst>
          </p:nvPr>
        </p:nvGraphicFramePr>
        <p:xfrm>
          <a:off x="153940" y="107048"/>
          <a:ext cx="1539" cy="1539"/>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7" name="Object 6" hidden="1">
                        <a:extLst>
                          <a:ext uri="{FF2B5EF4-FFF2-40B4-BE49-F238E27FC236}">
                            <a16:creationId xmlns:a16="http://schemas.microsoft.com/office/drawing/2014/main" id="{89FCF73B-1983-47A5-86B9-A530625F7718}"/>
                          </a:ext>
                        </a:extLst>
                      </p:cNvPr>
                      <p:cNvPicPr/>
                      <p:nvPr/>
                    </p:nvPicPr>
                    <p:blipFill>
                      <a:blip r:embed="rId5"/>
                      <a:stretch>
                        <a:fillRect/>
                      </a:stretch>
                    </p:blipFill>
                    <p:spPr>
                      <a:xfrm>
                        <a:off x="153940" y="107048"/>
                        <a:ext cx="1539" cy="1539"/>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B4577F43-C529-451D-AC27-2D2316148E76}"/>
              </a:ext>
            </a:extLst>
          </p:cNvPr>
          <p:cNvSpPr/>
          <p:nvPr/>
        </p:nvSpPr>
        <p:spPr>
          <a:xfrm>
            <a:off x="7011831" y="1420871"/>
            <a:ext cx="2081686" cy="4675017"/>
          </a:xfrm>
          <a:prstGeom prst="rect">
            <a:avLst/>
          </a:prstGeom>
          <a:solidFill>
            <a:srgbClr val="67D2DF"/>
          </a:solidFill>
          <a:ln w="38100" cap="flat" cmpd="sng" algn="ctr">
            <a:noFill/>
            <a:prstDash val="solid"/>
          </a:ln>
          <a:effectLst/>
        </p:spPr>
        <p:txBody>
          <a:bodyPr rot="0" spcFirstLastPara="0" vertOverflow="overflow" horzOverflow="overflow" vert="horz" wrap="square" lIns="44313" tIns="22158" rIns="44313" bIns="22158" numCol="1" spcCol="0" rtlCol="0" fromWordArt="0" anchor="ctr" anchorCtr="0" forceAA="0" compatLnSpc="1">
            <a:prstTxWarp prst="textNoShape">
              <a:avLst/>
            </a:prstTxWarp>
            <a:noAutofit/>
          </a:bodyPr>
          <a:lstStyle/>
          <a:p>
            <a:pPr algn="ctr" defTabSz="886227">
              <a:defRPr/>
            </a:pPr>
            <a:endParaRPr lang="uk-UA" sz="1745" b="1" kern="0">
              <a:solidFill>
                <a:prstClr val="white"/>
              </a:solidFill>
              <a:ea typeface="MS PGothic"/>
            </a:endParaRPr>
          </a:p>
        </p:txBody>
      </p:sp>
      <p:sp>
        <p:nvSpPr>
          <p:cNvPr id="12" name="Rectangle 11">
            <a:extLst>
              <a:ext uri="{FF2B5EF4-FFF2-40B4-BE49-F238E27FC236}">
                <a16:creationId xmlns:a16="http://schemas.microsoft.com/office/drawing/2014/main" id="{8DB08DEC-9ED5-4789-8D2D-CB893801D472}"/>
              </a:ext>
            </a:extLst>
          </p:cNvPr>
          <p:cNvSpPr/>
          <p:nvPr/>
        </p:nvSpPr>
        <p:spPr>
          <a:xfrm>
            <a:off x="2878931" y="1420871"/>
            <a:ext cx="2081686" cy="4675017"/>
          </a:xfrm>
          <a:prstGeom prst="rect">
            <a:avLst/>
          </a:prstGeom>
          <a:solidFill>
            <a:schemeClr val="accent2"/>
          </a:solidFill>
          <a:ln w="38100" cap="flat" cmpd="sng" algn="ctr">
            <a:noFill/>
            <a:prstDash val="solid"/>
          </a:ln>
          <a:effectLst/>
        </p:spPr>
        <p:txBody>
          <a:bodyPr rot="0" spcFirstLastPara="0" vertOverflow="overflow" horzOverflow="overflow" vert="horz" wrap="square" lIns="44313" tIns="22158" rIns="44313" bIns="22158" numCol="1" spcCol="0" rtlCol="0" fromWordArt="0" anchor="ctr" anchorCtr="0" forceAA="0" compatLnSpc="1">
            <a:prstTxWarp prst="textNoShape">
              <a:avLst/>
            </a:prstTxWarp>
            <a:noAutofit/>
          </a:bodyPr>
          <a:lstStyle/>
          <a:p>
            <a:pPr algn="ctr" defTabSz="886227">
              <a:defRPr/>
            </a:pPr>
            <a:endParaRPr lang="uk-UA" sz="1745" b="1" kern="0">
              <a:solidFill>
                <a:prstClr val="white"/>
              </a:solidFill>
              <a:ea typeface="MS PGothic"/>
            </a:endParaRPr>
          </a:p>
        </p:txBody>
      </p:sp>
      <p:sp>
        <p:nvSpPr>
          <p:cNvPr id="13" name="Rectangle 12">
            <a:extLst>
              <a:ext uri="{FF2B5EF4-FFF2-40B4-BE49-F238E27FC236}">
                <a16:creationId xmlns:a16="http://schemas.microsoft.com/office/drawing/2014/main" id="{8D56C43E-641E-4F59-9526-5E464C6F35F0}"/>
              </a:ext>
            </a:extLst>
          </p:cNvPr>
          <p:cNvSpPr/>
          <p:nvPr/>
        </p:nvSpPr>
        <p:spPr>
          <a:xfrm>
            <a:off x="794937" y="1420871"/>
            <a:ext cx="2081686" cy="4675017"/>
          </a:xfrm>
          <a:prstGeom prst="rect">
            <a:avLst/>
          </a:prstGeom>
          <a:solidFill>
            <a:schemeClr val="accent1"/>
          </a:solidFill>
          <a:ln w="38100" cap="flat" cmpd="sng" algn="ctr">
            <a:noFill/>
            <a:prstDash val="solid"/>
          </a:ln>
          <a:effectLst/>
        </p:spPr>
        <p:txBody>
          <a:bodyPr rot="0" spcFirstLastPara="0" vertOverflow="overflow" horzOverflow="overflow" vert="horz" wrap="square" lIns="44313" tIns="22158" rIns="44313" bIns="22158" numCol="1" spcCol="0" rtlCol="0" fromWordArt="0" anchor="ctr" anchorCtr="0" forceAA="0" compatLnSpc="1">
            <a:prstTxWarp prst="textNoShape">
              <a:avLst/>
            </a:prstTxWarp>
            <a:noAutofit/>
          </a:bodyPr>
          <a:lstStyle/>
          <a:p>
            <a:pPr algn="ctr" defTabSz="886227">
              <a:defRPr/>
            </a:pPr>
            <a:endParaRPr lang="uk-UA" sz="1745" b="1" kern="0">
              <a:solidFill>
                <a:prstClr val="white"/>
              </a:solidFill>
              <a:ea typeface="MS PGothic"/>
            </a:endParaRPr>
          </a:p>
        </p:txBody>
      </p:sp>
      <p:sp>
        <p:nvSpPr>
          <p:cNvPr id="14" name="Rectangle 13">
            <a:extLst>
              <a:ext uri="{FF2B5EF4-FFF2-40B4-BE49-F238E27FC236}">
                <a16:creationId xmlns:a16="http://schemas.microsoft.com/office/drawing/2014/main" id="{3813508D-98A9-4242-AF4F-571BAFDE02A6}"/>
              </a:ext>
            </a:extLst>
          </p:cNvPr>
          <p:cNvSpPr/>
          <p:nvPr/>
        </p:nvSpPr>
        <p:spPr>
          <a:xfrm>
            <a:off x="4945381" y="1420871"/>
            <a:ext cx="2081686" cy="4675017"/>
          </a:xfrm>
          <a:prstGeom prst="rect">
            <a:avLst/>
          </a:prstGeom>
          <a:solidFill>
            <a:schemeClr val="accent3"/>
          </a:solidFill>
          <a:ln w="38100" cap="flat" cmpd="sng" algn="ctr">
            <a:noFill/>
            <a:prstDash val="solid"/>
          </a:ln>
          <a:effectLst/>
        </p:spPr>
        <p:txBody>
          <a:bodyPr rot="0" spcFirstLastPara="0" vertOverflow="overflow" horzOverflow="overflow" vert="horz" wrap="square" lIns="44313" tIns="22158" rIns="44313" bIns="22158" numCol="1" spcCol="0" rtlCol="0" fromWordArt="0" anchor="ctr" anchorCtr="0" forceAA="0" compatLnSpc="1">
            <a:prstTxWarp prst="textNoShape">
              <a:avLst/>
            </a:prstTxWarp>
            <a:noAutofit/>
          </a:bodyPr>
          <a:lstStyle/>
          <a:p>
            <a:pPr algn="ctr" defTabSz="886227">
              <a:defRPr/>
            </a:pPr>
            <a:endParaRPr lang="uk-UA" sz="1745" b="1" kern="0">
              <a:solidFill>
                <a:prstClr val="white"/>
              </a:solidFill>
              <a:ea typeface="MS PGothic"/>
            </a:endParaRPr>
          </a:p>
        </p:txBody>
      </p:sp>
      <p:sp>
        <p:nvSpPr>
          <p:cNvPr id="15" name="Oval 14">
            <a:extLst>
              <a:ext uri="{FF2B5EF4-FFF2-40B4-BE49-F238E27FC236}">
                <a16:creationId xmlns:a16="http://schemas.microsoft.com/office/drawing/2014/main" id="{ED7E462B-6D7A-4AB9-805B-ED30A7EBE7A6}"/>
              </a:ext>
            </a:extLst>
          </p:cNvPr>
          <p:cNvSpPr/>
          <p:nvPr/>
        </p:nvSpPr>
        <p:spPr>
          <a:xfrm>
            <a:off x="1320734" y="1828926"/>
            <a:ext cx="1065180" cy="1123758"/>
          </a:xfrm>
          <a:prstGeom prst="ellipse">
            <a:avLst/>
          </a:prstGeom>
          <a:solidFill>
            <a:sysClr val="window" lastClr="FFFFFF"/>
          </a:solidFill>
          <a:ln w="38100" cap="flat" cmpd="sng" algn="ctr">
            <a:noFill/>
            <a:prstDash val="solid"/>
          </a:ln>
          <a:effectLst/>
        </p:spPr>
        <p:txBody>
          <a:bodyPr rot="0" spcFirstLastPara="0" vertOverflow="overflow" horzOverflow="overflow" vert="horz" wrap="square" lIns="44313" tIns="22158" rIns="44313" bIns="22158" numCol="1" spcCol="0" rtlCol="0" fromWordArt="0" anchor="ctr" anchorCtr="0" forceAA="0" compatLnSpc="1">
            <a:prstTxWarp prst="textNoShape">
              <a:avLst/>
            </a:prstTxWarp>
            <a:noAutofit/>
          </a:bodyPr>
          <a:lstStyle/>
          <a:p>
            <a:pPr algn="ctr" defTabSz="886227">
              <a:defRPr/>
            </a:pPr>
            <a:endParaRPr lang="uk-UA" sz="2326" b="1" kern="0">
              <a:solidFill>
                <a:prstClr val="white"/>
              </a:solidFill>
              <a:ea typeface="MS PGothic"/>
              <a:cs typeface="Arial" panose="020B0604020202020204" pitchFamily="34" charset="0"/>
            </a:endParaRPr>
          </a:p>
        </p:txBody>
      </p:sp>
      <p:sp>
        <p:nvSpPr>
          <p:cNvPr id="16" name="TextBox 15">
            <a:extLst>
              <a:ext uri="{FF2B5EF4-FFF2-40B4-BE49-F238E27FC236}">
                <a16:creationId xmlns:a16="http://schemas.microsoft.com/office/drawing/2014/main" id="{A8439A1D-95F1-41BC-9C8C-8BFB5E9C68C0}"/>
              </a:ext>
            </a:extLst>
          </p:cNvPr>
          <p:cNvSpPr txBox="1"/>
          <p:nvPr/>
        </p:nvSpPr>
        <p:spPr>
          <a:xfrm>
            <a:off x="853096" y="3715668"/>
            <a:ext cx="2000458" cy="2077492"/>
          </a:xfrm>
          <a:prstGeom prst="rect">
            <a:avLst/>
          </a:prstGeom>
          <a:noFill/>
        </p:spPr>
        <p:txBody>
          <a:bodyPr wrap="square" rtlCol="0">
            <a:spAutoFit/>
          </a:bodyPr>
          <a:lstStyle/>
          <a:p>
            <a:pPr algn="ctr" defTabSz="457200">
              <a:lnSpc>
                <a:spcPct val="120000"/>
              </a:lnSpc>
            </a:pPr>
            <a:r>
              <a:rPr lang="en-GB" altLang="en-US" sz="1200" b="1">
                <a:solidFill>
                  <a:srgbClr val="FFFFFF"/>
                </a:solidFill>
                <a:latin typeface="Nunito Sans"/>
                <a:cs typeface="Arial" panose="020B0604020202020204" pitchFamily="34" charset="0"/>
              </a:rPr>
              <a:t>Turnover: c.£89m</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GB" altLang="en-US" sz="1200" b="1">
                <a:solidFill>
                  <a:srgbClr val="FFFFFF"/>
                </a:solidFill>
                <a:latin typeface="Nunito Sans"/>
                <a:cs typeface="Arial" panose="020B0604020202020204" pitchFamily="34" charset="0"/>
              </a:rPr>
              <a:t>No. of employees: 255</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GB" altLang="en-US" sz="1200" b="1">
                <a:solidFill>
                  <a:srgbClr val="FFFFFF"/>
                </a:solidFill>
                <a:latin typeface="Nunito Sans"/>
                <a:cs typeface="Arial" panose="020B0604020202020204" pitchFamily="34" charset="0"/>
              </a:rPr>
              <a:t>Unsecured creditors (per SOA): £17.5m</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US" sz="1200" b="1">
                <a:solidFill>
                  <a:srgbClr val="FFFFFF"/>
                </a:solidFill>
                <a:latin typeface="Nunito Sans"/>
                <a:cs typeface="Arial" panose="020B0604020202020204" pitchFamily="34" charset="0"/>
              </a:rPr>
              <a:t>Dozens of subcontractors face six-figure losses</a:t>
            </a:r>
            <a:endParaRPr lang="en-GB" altLang="en-US" sz="1200" b="1">
              <a:solidFill>
                <a:srgbClr val="FFFFFF"/>
              </a:solidFill>
              <a:latin typeface="Nunito Sans"/>
              <a:cs typeface="Arial" panose="020B0604020202020204" pitchFamily="34" charset="0"/>
            </a:endParaRPr>
          </a:p>
        </p:txBody>
      </p:sp>
      <p:sp>
        <p:nvSpPr>
          <p:cNvPr id="17" name="Oval 16">
            <a:extLst>
              <a:ext uri="{FF2B5EF4-FFF2-40B4-BE49-F238E27FC236}">
                <a16:creationId xmlns:a16="http://schemas.microsoft.com/office/drawing/2014/main" id="{49A5F3C8-546F-4A97-A027-2B7A9B09093F}"/>
              </a:ext>
            </a:extLst>
          </p:cNvPr>
          <p:cNvSpPr/>
          <p:nvPr/>
        </p:nvSpPr>
        <p:spPr>
          <a:xfrm>
            <a:off x="3387184" y="1828926"/>
            <a:ext cx="1065180" cy="1123758"/>
          </a:xfrm>
          <a:prstGeom prst="ellipse">
            <a:avLst/>
          </a:prstGeom>
          <a:solidFill>
            <a:sysClr val="window" lastClr="FFFFFF"/>
          </a:solidFill>
          <a:ln w="38100" cap="flat" cmpd="sng" algn="ctr">
            <a:noFill/>
            <a:prstDash val="solid"/>
          </a:ln>
          <a:effectLst/>
        </p:spPr>
        <p:txBody>
          <a:bodyPr rot="0" spcFirstLastPara="0" vertOverflow="overflow" horzOverflow="overflow" vert="horz" wrap="square" lIns="44313" tIns="22158" rIns="44313" bIns="22158" numCol="1" spcCol="0" rtlCol="0" fromWordArt="0" anchor="ctr" anchorCtr="0" forceAA="0" compatLnSpc="1">
            <a:prstTxWarp prst="textNoShape">
              <a:avLst/>
            </a:prstTxWarp>
            <a:noAutofit/>
          </a:bodyPr>
          <a:lstStyle/>
          <a:p>
            <a:pPr algn="ctr" defTabSz="886227">
              <a:defRPr/>
            </a:pPr>
            <a:endParaRPr lang="uk-UA" sz="2326" b="1" kern="0">
              <a:solidFill>
                <a:prstClr val="white"/>
              </a:solidFill>
              <a:ea typeface="MS PGothic"/>
              <a:cs typeface="Arial" panose="020B0604020202020204" pitchFamily="34" charset="0"/>
            </a:endParaRPr>
          </a:p>
        </p:txBody>
      </p:sp>
      <p:sp>
        <p:nvSpPr>
          <p:cNvPr id="18" name="TextBox 17">
            <a:extLst>
              <a:ext uri="{FF2B5EF4-FFF2-40B4-BE49-F238E27FC236}">
                <a16:creationId xmlns:a16="http://schemas.microsoft.com/office/drawing/2014/main" id="{14F85FBA-345F-41CF-B001-FB8FF0AD73B3}"/>
              </a:ext>
            </a:extLst>
          </p:cNvPr>
          <p:cNvSpPr txBox="1"/>
          <p:nvPr/>
        </p:nvSpPr>
        <p:spPr>
          <a:xfrm>
            <a:off x="2919545" y="3687169"/>
            <a:ext cx="2000458" cy="280974"/>
          </a:xfrm>
          <a:prstGeom prst="rect">
            <a:avLst/>
          </a:prstGeom>
          <a:noFill/>
        </p:spPr>
        <p:txBody>
          <a:bodyPr wrap="square" rtlCol="0">
            <a:spAutoFit/>
          </a:bodyPr>
          <a:lstStyle/>
          <a:p>
            <a:pPr algn="ctr" defTabSz="457200">
              <a:lnSpc>
                <a:spcPct val="120000"/>
              </a:lnSpc>
            </a:pPr>
            <a:endParaRPr lang="en-GB" altLang="ja-JP" sz="1066">
              <a:solidFill>
                <a:srgbClr val="FFFFFF"/>
              </a:solidFill>
              <a:latin typeface="Nunito Sans"/>
              <a:cs typeface="Arial" panose="020B0604020202020204" pitchFamily="34" charset="0"/>
            </a:endParaRPr>
          </a:p>
        </p:txBody>
      </p:sp>
      <p:sp>
        <p:nvSpPr>
          <p:cNvPr id="19" name="TextBox 18">
            <a:extLst>
              <a:ext uri="{FF2B5EF4-FFF2-40B4-BE49-F238E27FC236}">
                <a16:creationId xmlns:a16="http://schemas.microsoft.com/office/drawing/2014/main" id="{65B378D4-6CE8-420C-97A2-ED781D29B82A}"/>
              </a:ext>
            </a:extLst>
          </p:cNvPr>
          <p:cNvSpPr txBox="1"/>
          <p:nvPr/>
        </p:nvSpPr>
        <p:spPr>
          <a:xfrm>
            <a:off x="2878932" y="3026319"/>
            <a:ext cx="2081686" cy="510011"/>
          </a:xfrm>
          <a:prstGeom prst="rect">
            <a:avLst/>
          </a:prstGeom>
          <a:noFill/>
        </p:spPr>
        <p:txBody>
          <a:bodyPr wrap="square" rtlCol="0">
            <a:spAutoFit/>
          </a:bodyPr>
          <a:lstStyle/>
          <a:p>
            <a:pPr algn="ctr" defTabSz="457200"/>
            <a:r>
              <a:rPr lang="en-GB" sz="1357" b="1" kern="7500" spc="78">
                <a:solidFill>
                  <a:srgbClr val="FFFFFF"/>
                </a:solidFill>
                <a:cs typeface="Arial" panose="020B0604020202020204" pitchFamily="34" charset="0"/>
              </a:rPr>
              <a:t>Marbank Construction</a:t>
            </a:r>
          </a:p>
        </p:txBody>
      </p:sp>
      <p:sp>
        <p:nvSpPr>
          <p:cNvPr id="20" name="Oval 19">
            <a:extLst>
              <a:ext uri="{FF2B5EF4-FFF2-40B4-BE49-F238E27FC236}">
                <a16:creationId xmlns:a16="http://schemas.microsoft.com/office/drawing/2014/main" id="{C3DBD312-CD9F-4101-865E-04B89682FF2C}"/>
              </a:ext>
            </a:extLst>
          </p:cNvPr>
          <p:cNvSpPr/>
          <p:nvPr/>
        </p:nvSpPr>
        <p:spPr>
          <a:xfrm>
            <a:off x="5453633" y="1828926"/>
            <a:ext cx="1065180" cy="1123758"/>
          </a:xfrm>
          <a:prstGeom prst="ellipse">
            <a:avLst/>
          </a:prstGeom>
          <a:solidFill>
            <a:sysClr val="window" lastClr="FFFFFF"/>
          </a:solidFill>
          <a:ln w="38100" cap="flat" cmpd="sng" algn="ctr">
            <a:noFill/>
            <a:prstDash val="solid"/>
          </a:ln>
          <a:effectLst/>
        </p:spPr>
        <p:txBody>
          <a:bodyPr rot="0" spcFirstLastPara="0" vertOverflow="overflow" horzOverflow="overflow" vert="horz" wrap="square" lIns="44313" tIns="22158" rIns="44313" bIns="22158" numCol="1" spcCol="0" rtlCol="0" fromWordArt="0" anchor="ctr" anchorCtr="0" forceAA="0" compatLnSpc="1">
            <a:prstTxWarp prst="textNoShape">
              <a:avLst/>
            </a:prstTxWarp>
            <a:noAutofit/>
          </a:bodyPr>
          <a:lstStyle/>
          <a:p>
            <a:pPr algn="ctr" defTabSz="886227">
              <a:defRPr/>
            </a:pPr>
            <a:endParaRPr lang="uk-UA" sz="2326" b="1" kern="0">
              <a:solidFill>
                <a:prstClr val="white"/>
              </a:solidFill>
              <a:ea typeface="MS PGothic"/>
              <a:cs typeface="Arial" panose="020B0604020202020204" pitchFamily="34" charset="0"/>
            </a:endParaRPr>
          </a:p>
        </p:txBody>
      </p:sp>
      <p:sp>
        <p:nvSpPr>
          <p:cNvPr id="22" name="TextBox 21">
            <a:extLst>
              <a:ext uri="{FF2B5EF4-FFF2-40B4-BE49-F238E27FC236}">
                <a16:creationId xmlns:a16="http://schemas.microsoft.com/office/drawing/2014/main" id="{C5FEED35-1D79-459C-BAC6-D4B0E1AAE21B}"/>
              </a:ext>
            </a:extLst>
          </p:cNvPr>
          <p:cNvSpPr txBox="1"/>
          <p:nvPr/>
        </p:nvSpPr>
        <p:spPr>
          <a:xfrm>
            <a:off x="4945381" y="3026319"/>
            <a:ext cx="2081686" cy="301173"/>
          </a:xfrm>
          <a:prstGeom prst="rect">
            <a:avLst/>
          </a:prstGeom>
          <a:noFill/>
        </p:spPr>
        <p:txBody>
          <a:bodyPr wrap="square" rtlCol="0">
            <a:spAutoFit/>
          </a:bodyPr>
          <a:lstStyle/>
          <a:p>
            <a:pPr algn="ctr" defTabSz="457200"/>
            <a:r>
              <a:rPr lang="en-GB" sz="1357" b="1" kern="7500" spc="78">
                <a:solidFill>
                  <a:srgbClr val="FFFFFF"/>
                </a:solidFill>
                <a:cs typeface="Arial" panose="020B0604020202020204" pitchFamily="34" charset="0"/>
              </a:rPr>
              <a:t>H.E. Simm &amp; Son </a:t>
            </a:r>
            <a:endParaRPr lang="uk-UA" sz="1357" b="1" kern="7500" spc="78">
              <a:solidFill>
                <a:srgbClr val="FFFFFF"/>
              </a:solidFill>
              <a:cs typeface="Arial" panose="020B0604020202020204" pitchFamily="34" charset="0"/>
            </a:endParaRPr>
          </a:p>
        </p:txBody>
      </p:sp>
      <p:sp>
        <p:nvSpPr>
          <p:cNvPr id="23" name="Oval 22">
            <a:extLst>
              <a:ext uri="{FF2B5EF4-FFF2-40B4-BE49-F238E27FC236}">
                <a16:creationId xmlns:a16="http://schemas.microsoft.com/office/drawing/2014/main" id="{2542202D-03A9-46BD-8E74-CE685E9C9C87}"/>
              </a:ext>
            </a:extLst>
          </p:cNvPr>
          <p:cNvSpPr/>
          <p:nvPr/>
        </p:nvSpPr>
        <p:spPr>
          <a:xfrm>
            <a:off x="7525791" y="1828926"/>
            <a:ext cx="1065180" cy="1123758"/>
          </a:xfrm>
          <a:prstGeom prst="ellipse">
            <a:avLst/>
          </a:prstGeom>
          <a:solidFill>
            <a:sysClr val="window" lastClr="FFFFFF"/>
          </a:solidFill>
          <a:ln w="38100" cap="flat" cmpd="sng" algn="ctr">
            <a:noFill/>
            <a:prstDash val="solid"/>
          </a:ln>
          <a:effectLst/>
        </p:spPr>
        <p:txBody>
          <a:bodyPr rot="0" spcFirstLastPara="0" vertOverflow="overflow" horzOverflow="overflow" vert="horz" wrap="square" lIns="44313" tIns="22158" rIns="44313" bIns="22158" numCol="1" spcCol="0" rtlCol="0" fromWordArt="0" anchor="ctr" anchorCtr="0" forceAA="0" compatLnSpc="1">
            <a:prstTxWarp prst="textNoShape">
              <a:avLst/>
            </a:prstTxWarp>
            <a:noAutofit/>
          </a:bodyPr>
          <a:lstStyle/>
          <a:p>
            <a:pPr algn="ctr" defTabSz="886227">
              <a:defRPr/>
            </a:pPr>
            <a:endParaRPr lang="uk-UA" sz="2326" b="1" kern="0">
              <a:solidFill>
                <a:prstClr val="white"/>
              </a:solidFill>
              <a:ea typeface="MS PGothic"/>
              <a:cs typeface="Arial" panose="020B0604020202020204" pitchFamily="34" charset="0"/>
            </a:endParaRPr>
          </a:p>
        </p:txBody>
      </p:sp>
      <p:sp>
        <p:nvSpPr>
          <p:cNvPr id="25" name="TextBox 24">
            <a:extLst>
              <a:ext uri="{FF2B5EF4-FFF2-40B4-BE49-F238E27FC236}">
                <a16:creationId xmlns:a16="http://schemas.microsoft.com/office/drawing/2014/main" id="{5765A408-AA33-4C15-8164-6E26AAF3B138}"/>
              </a:ext>
            </a:extLst>
          </p:cNvPr>
          <p:cNvSpPr txBox="1"/>
          <p:nvPr/>
        </p:nvSpPr>
        <p:spPr>
          <a:xfrm>
            <a:off x="7011831" y="3026319"/>
            <a:ext cx="2081686" cy="510011"/>
          </a:xfrm>
          <a:prstGeom prst="rect">
            <a:avLst/>
          </a:prstGeom>
          <a:noFill/>
        </p:spPr>
        <p:txBody>
          <a:bodyPr wrap="square" rtlCol="0">
            <a:spAutoFit/>
          </a:bodyPr>
          <a:lstStyle/>
          <a:p>
            <a:pPr algn="ctr" defTabSz="457200"/>
            <a:r>
              <a:rPr lang="en-GB" sz="1357" b="1" kern="7500" spc="78">
                <a:solidFill>
                  <a:srgbClr val="FFFFFF"/>
                </a:solidFill>
                <a:cs typeface="Arial" panose="020B0604020202020204" pitchFamily="34" charset="0"/>
              </a:rPr>
              <a:t>Ardmore Construction </a:t>
            </a:r>
            <a:endParaRPr lang="uk-UA" sz="1357" b="1" kern="7500" spc="78">
              <a:solidFill>
                <a:srgbClr val="FFFFFF"/>
              </a:solidFill>
              <a:cs typeface="Arial" panose="020B0604020202020204" pitchFamily="34" charset="0"/>
            </a:endParaRPr>
          </a:p>
        </p:txBody>
      </p:sp>
      <p:sp>
        <p:nvSpPr>
          <p:cNvPr id="30" name="TextBox 29">
            <a:extLst>
              <a:ext uri="{FF2B5EF4-FFF2-40B4-BE49-F238E27FC236}">
                <a16:creationId xmlns:a16="http://schemas.microsoft.com/office/drawing/2014/main" id="{54608BA5-3A97-4E3F-AB92-567BE94FCF01}"/>
              </a:ext>
            </a:extLst>
          </p:cNvPr>
          <p:cNvSpPr txBox="1"/>
          <p:nvPr/>
        </p:nvSpPr>
        <p:spPr>
          <a:xfrm>
            <a:off x="812482" y="3026319"/>
            <a:ext cx="2081686" cy="301173"/>
          </a:xfrm>
          <a:prstGeom prst="rect">
            <a:avLst/>
          </a:prstGeom>
          <a:noFill/>
        </p:spPr>
        <p:txBody>
          <a:bodyPr wrap="square" rtlCol="0">
            <a:spAutoFit/>
          </a:bodyPr>
          <a:lstStyle/>
          <a:p>
            <a:pPr algn="ctr" defTabSz="457200"/>
            <a:r>
              <a:rPr lang="en-US" sz="1357" b="1" kern="7500" spc="78">
                <a:solidFill>
                  <a:srgbClr val="FFFFFF"/>
                </a:solidFill>
                <a:latin typeface="Nunito Sans"/>
                <a:cs typeface="Arial" panose="020B0604020202020204" pitchFamily="34" charset="0"/>
              </a:rPr>
              <a:t>Breyer Group PLC</a:t>
            </a:r>
          </a:p>
        </p:txBody>
      </p:sp>
      <p:sp>
        <p:nvSpPr>
          <p:cNvPr id="35" name="TextBox 34">
            <a:extLst>
              <a:ext uri="{FF2B5EF4-FFF2-40B4-BE49-F238E27FC236}">
                <a16:creationId xmlns:a16="http://schemas.microsoft.com/office/drawing/2014/main" id="{F7FE781F-B3EC-7C82-9D3B-832C73CB9599}"/>
              </a:ext>
            </a:extLst>
          </p:cNvPr>
          <p:cNvSpPr txBox="1"/>
          <p:nvPr/>
        </p:nvSpPr>
        <p:spPr>
          <a:xfrm>
            <a:off x="2911927" y="3715375"/>
            <a:ext cx="2000458" cy="2299091"/>
          </a:xfrm>
          <a:prstGeom prst="rect">
            <a:avLst/>
          </a:prstGeom>
          <a:noFill/>
        </p:spPr>
        <p:txBody>
          <a:bodyPr wrap="square" rtlCol="0">
            <a:spAutoFit/>
          </a:bodyPr>
          <a:lstStyle/>
          <a:p>
            <a:pPr algn="ctr" defTabSz="457200">
              <a:lnSpc>
                <a:spcPct val="120000"/>
              </a:lnSpc>
            </a:pPr>
            <a:r>
              <a:rPr lang="en-GB" altLang="en-US" sz="1200" b="1">
                <a:solidFill>
                  <a:srgbClr val="FFFFFF"/>
                </a:solidFill>
                <a:latin typeface="Nunito Sans"/>
                <a:cs typeface="Arial" panose="020B0604020202020204" pitchFamily="34" charset="0"/>
              </a:rPr>
              <a:t>Turnover: c.£67m</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GB" altLang="en-US" sz="1200" b="1">
                <a:solidFill>
                  <a:srgbClr val="FFFFFF"/>
                </a:solidFill>
                <a:latin typeface="Nunito Sans"/>
                <a:cs typeface="Arial" panose="020B0604020202020204" pitchFamily="34" charset="0"/>
              </a:rPr>
              <a:t>No. of employees: 21</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GB" altLang="en-US" sz="1200" b="1">
                <a:solidFill>
                  <a:srgbClr val="FFFFFF"/>
                </a:solidFill>
                <a:latin typeface="Nunito Sans"/>
                <a:cs typeface="Arial" panose="020B0604020202020204" pitchFamily="34" charset="0"/>
              </a:rPr>
              <a:t>Unsecured creditors (per SOA): £9.8m</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US" sz="1200" b="1">
                <a:solidFill>
                  <a:srgbClr val="FFFFFF"/>
                </a:solidFill>
                <a:latin typeface="Nunito Sans"/>
                <a:cs typeface="Arial" panose="020B0604020202020204" pitchFamily="34" charset="0"/>
              </a:rPr>
              <a:t>Administration left many halted projects and legal claims</a:t>
            </a:r>
            <a:endParaRPr lang="en-GB" altLang="en-US" sz="1200" b="1">
              <a:solidFill>
                <a:srgbClr val="FFFFFF"/>
              </a:solidFill>
              <a:latin typeface="Nunito Sans"/>
              <a:cs typeface="Arial" panose="020B0604020202020204" pitchFamily="34" charset="0"/>
            </a:endParaRPr>
          </a:p>
        </p:txBody>
      </p:sp>
      <p:sp>
        <p:nvSpPr>
          <p:cNvPr id="36" name="TextBox 35">
            <a:extLst>
              <a:ext uri="{FF2B5EF4-FFF2-40B4-BE49-F238E27FC236}">
                <a16:creationId xmlns:a16="http://schemas.microsoft.com/office/drawing/2014/main" id="{B159D34D-83E8-15B0-0A72-7CD145DA8095}"/>
              </a:ext>
            </a:extLst>
          </p:cNvPr>
          <p:cNvSpPr txBox="1"/>
          <p:nvPr/>
        </p:nvSpPr>
        <p:spPr>
          <a:xfrm>
            <a:off x="4986714" y="3715376"/>
            <a:ext cx="2025116" cy="2299091"/>
          </a:xfrm>
          <a:prstGeom prst="rect">
            <a:avLst/>
          </a:prstGeom>
          <a:noFill/>
        </p:spPr>
        <p:txBody>
          <a:bodyPr wrap="square" rtlCol="0">
            <a:spAutoFit/>
          </a:bodyPr>
          <a:lstStyle/>
          <a:p>
            <a:pPr algn="ctr" defTabSz="457200">
              <a:lnSpc>
                <a:spcPct val="120000"/>
              </a:lnSpc>
            </a:pPr>
            <a:r>
              <a:rPr lang="en-GB" altLang="en-US" sz="1200" b="1">
                <a:solidFill>
                  <a:srgbClr val="FFFFFF"/>
                </a:solidFill>
                <a:latin typeface="Nunito Sans"/>
                <a:cs typeface="Arial" panose="020B0604020202020204" pitchFamily="34" charset="0"/>
              </a:rPr>
              <a:t>Turnover: c.£118m</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GB" altLang="en-US" sz="1200" b="1">
                <a:solidFill>
                  <a:srgbClr val="FFFFFF"/>
                </a:solidFill>
                <a:latin typeface="Nunito Sans"/>
                <a:cs typeface="Arial" panose="020B0604020202020204" pitchFamily="34" charset="0"/>
              </a:rPr>
              <a:t>No. of employees: 184</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GB" altLang="en-US" sz="1200" b="1">
                <a:solidFill>
                  <a:srgbClr val="FFFFFF"/>
                </a:solidFill>
                <a:latin typeface="Nunito Sans"/>
                <a:cs typeface="Arial" panose="020B0604020202020204" pitchFamily="34" charset="0"/>
              </a:rPr>
              <a:t>Unsecured creditors (per FY23 accounts*): £28.4m</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GB" altLang="en-US" sz="1200" b="1">
                <a:solidFill>
                  <a:srgbClr val="FFFFFF"/>
                </a:solidFill>
                <a:latin typeface="Nunito Sans"/>
                <a:cs typeface="Arial" panose="020B0604020202020204" pitchFamily="34" charset="0"/>
              </a:rPr>
              <a:t>Administration followed a period of sustained market pressure</a:t>
            </a:r>
          </a:p>
        </p:txBody>
      </p:sp>
      <p:sp>
        <p:nvSpPr>
          <p:cNvPr id="37" name="TextBox 36">
            <a:extLst>
              <a:ext uri="{FF2B5EF4-FFF2-40B4-BE49-F238E27FC236}">
                <a16:creationId xmlns:a16="http://schemas.microsoft.com/office/drawing/2014/main" id="{325383BB-217B-9F0F-245E-726089DADA8F}"/>
              </a:ext>
            </a:extLst>
          </p:cNvPr>
          <p:cNvSpPr txBox="1"/>
          <p:nvPr/>
        </p:nvSpPr>
        <p:spPr>
          <a:xfrm>
            <a:off x="7027066" y="3715376"/>
            <a:ext cx="2033455" cy="2299091"/>
          </a:xfrm>
          <a:prstGeom prst="rect">
            <a:avLst/>
          </a:prstGeom>
          <a:noFill/>
        </p:spPr>
        <p:txBody>
          <a:bodyPr wrap="square" rtlCol="0">
            <a:spAutoFit/>
          </a:bodyPr>
          <a:lstStyle/>
          <a:p>
            <a:pPr algn="ctr" defTabSz="457200">
              <a:lnSpc>
                <a:spcPct val="120000"/>
              </a:lnSpc>
            </a:pPr>
            <a:r>
              <a:rPr lang="en-GB" altLang="en-US" sz="1200" b="1">
                <a:solidFill>
                  <a:srgbClr val="FFFFFF"/>
                </a:solidFill>
                <a:latin typeface="Nunito Sans"/>
                <a:cs typeface="Arial" panose="020B0604020202020204" pitchFamily="34" charset="0"/>
              </a:rPr>
              <a:t>Turnover: c.£313m</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GB" altLang="en-US" sz="1200" b="1">
                <a:solidFill>
                  <a:srgbClr val="FFFFFF"/>
                </a:solidFill>
                <a:latin typeface="Nunito Sans"/>
                <a:cs typeface="Arial" panose="020B0604020202020204" pitchFamily="34" charset="0"/>
              </a:rPr>
              <a:t>No. of employees: 244</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GB" altLang="en-US" sz="1200" b="1">
                <a:solidFill>
                  <a:srgbClr val="FFFFFF"/>
                </a:solidFill>
                <a:latin typeface="Nunito Sans"/>
                <a:cs typeface="Arial" panose="020B0604020202020204" pitchFamily="34" charset="0"/>
              </a:rPr>
              <a:t>Unsecured creditors (per FY23 accounts*): £55.4m</a:t>
            </a:r>
          </a:p>
          <a:p>
            <a:pPr algn="ctr" defTabSz="457200">
              <a:lnSpc>
                <a:spcPct val="120000"/>
              </a:lnSpc>
            </a:pPr>
            <a:endParaRPr lang="en-GB" altLang="en-US" sz="1200" b="1">
              <a:solidFill>
                <a:srgbClr val="FFFFFF"/>
              </a:solidFill>
              <a:latin typeface="Nunito Sans"/>
              <a:cs typeface="Arial" panose="020B0604020202020204" pitchFamily="34" charset="0"/>
            </a:endParaRPr>
          </a:p>
          <a:p>
            <a:pPr algn="ctr" defTabSz="457200">
              <a:lnSpc>
                <a:spcPct val="120000"/>
              </a:lnSpc>
            </a:pPr>
            <a:r>
              <a:rPr lang="en-GB" altLang="en-US" sz="1200" b="1">
                <a:solidFill>
                  <a:srgbClr val="FFFFFF"/>
                </a:solidFill>
                <a:latin typeface="Nunito Sans"/>
                <a:cs typeface="Arial" panose="020B0604020202020204" pitchFamily="34" charset="0"/>
              </a:rPr>
              <a:t>Accumulation of losses from remedial work led to the Administration </a:t>
            </a:r>
          </a:p>
        </p:txBody>
      </p:sp>
      <p:sp>
        <p:nvSpPr>
          <p:cNvPr id="26" name="Slide Number Placeholder 25">
            <a:extLst>
              <a:ext uri="{FF2B5EF4-FFF2-40B4-BE49-F238E27FC236}">
                <a16:creationId xmlns:a16="http://schemas.microsoft.com/office/drawing/2014/main" id="{C6B72A73-63CF-C0BC-7472-D6CF5DE046DF}"/>
              </a:ext>
            </a:extLst>
          </p:cNvPr>
          <p:cNvSpPr>
            <a:spLocks noGrp="1"/>
          </p:cNvSpPr>
          <p:nvPr>
            <p:ph type="sldNum" sz="quarter" idx="12"/>
          </p:nvPr>
        </p:nvSpPr>
        <p:spPr/>
        <p:txBody>
          <a:bodyPr/>
          <a:lstStyle/>
          <a:p>
            <a:pPr defTabSz="457200"/>
            <a:fld id="{CB7FE98A-78B1-495F-8A5C-53E48422F91F}" type="slidenum">
              <a:rPr lang="en-US">
                <a:solidFill>
                  <a:srgbClr val="4D4D4F"/>
                </a:solidFill>
                <a:latin typeface="Nunito Sans"/>
              </a:rPr>
              <a:pPr defTabSz="457200"/>
              <a:t>13</a:t>
            </a:fld>
            <a:endParaRPr lang="en-US">
              <a:solidFill>
                <a:srgbClr val="4D4D4F"/>
              </a:solidFill>
              <a:latin typeface="Nunito Sans"/>
            </a:endParaRPr>
          </a:p>
        </p:txBody>
      </p:sp>
      <p:sp>
        <p:nvSpPr>
          <p:cNvPr id="2" name="Title 3">
            <a:extLst>
              <a:ext uri="{FF2B5EF4-FFF2-40B4-BE49-F238E27FC236}">
                <a16:creationId xmlns:a16="http://schemas.microsoft.com/office/drawing/2014/main" id="{998D4E78-8BA3-C03C-9526-1A4E3174017F}"/>
              </a:ext>
            </a:extLst>
          </p:cNvPr>
          <p:cNvSpPr txBox="1">
            <a:spLocks/>
          </p:cNvSpPr>
          <p:nvPr/>
        </p:nvSpPr>
        <p:spPr>
          <a:xfrm>
            <a:off x="411074" y="372336"/>
            <a:ext cx="6958833" cy="373839"/>
          </a:xfrm>
          <a:prstGeom prst="rect">
            <a:avLst/>
          </a:prstGeom>
        </p:spPr>
        <p:txBody>
          <a:bodyPr vert="horz" lIns="0" tIns="0" rIns="0" bIns="0" rtlCol="0" anchor="ctr">
            <a:noAutofit/>
          </a:bodyPr>
          <a:lstStyle>
            <a:lvl1pPr algn="l" defTabSz="664677" rtl="0" eaLnBrk="1" latinLnBrk="0" hangingPunct="1">
              <a:lnSpc>
                <a:spcPct val="113000"/>
              </a:lnSpc>
              <a:spcBef>
                <a:spcPct val="0"/>
              </a:spcBef>
              <a:buNone/>
              <a:defRPr sz="2520" kern="2400" spc="-44" baseline="0">
                <a:solidFill>
                  <a:schemeClr val="tx2"/>
                </a:solidFill>
                <a:latin typeface="+mj-lt"/>
                <a:ea typeface="+mj-ea"/>
                <a:cs typeface="+mj-cs"/>
              </a:defRPr>
            </a:lvl1pPr>
          </a:lstStyle>
          <a:p>
            <a:r>
              <a:rPr lang="en-US"/>
              <a:t>Performance of the construction sector</a:t>
            </a:r>
          </a:p>
        </p:txBody>
      </p:sp>
      <p:sp>
        <p:nvSpPr>
          <p:cNvPr id="5" name="TextBox 4">
            <a:extLst>
              <a:ext uri="{FF2B5EF4-FFF2-40B4-BE49-F238E27FC236}">
                <a16:creationId xmlns:a16="http://schemas.microsoft.com/office/drawing/2014/main" id="{A22E8E42-9184-E4DC-6665-07957556187C}"/>
              </a:ext>
            </a:extLst>
          </p:cNvPr>
          <p:cNvSpPr txBox="1"/>
          <p:nvPr/>
        </p:nvSpPr>
        <p:spPr>
          <a:xfrm>
            <a:off x="338730" y="849519"/>
            <a:ext cx="5738948" cy="369332"/>
          </a:xfrm>
          <a:prstGeom prst="rect">
            <a:avLst/>
          </a:prstGeom>
          <a:noFill/>
        </p:spPr>
        <p:txBody>
          <a:bodyPr wrap="square">
            <a:spAutoFit/>
          </a:bodyPr>
          <a:lstStyle/>
          <a:p>
            <a:r>
              <a:rPr lang="en-US" sz="1800" b="1" kern="1200">
                <a:solidFill>
                  <a:srgbClr val="4D4D4F"/>
                </a:solidFill>
                <a:latin typeface="+mn-lt"/>
                <a:ea typeface="+mn-ea"/>
                <a:cs typeface="+mn-cs"/>
              </a:rPr>
              <a:t>High </a:t>
            </a:r>
            <a:r>
              <a:rPr lang="en-US" b="1">
                <a:solidFill>
                  <a:srgbClr val="4D4D4F"/>
                </a:solidFill>
              </a:rPr>
              <a:t>p</a:t>
            </a:r>
            <a:r>
              <a:rPr lang="en-US" sz="1800" b="1" kern="1200">
                <a:solidFill>
                  <a:srgbClr val="4D4D4F"/>
                </a:solidFill>
                <a:latin typeface="+mn-lt"/>
                <a:ea typeface="+mn-ea"/>
                <a:cs typeface="+mn-cs"/>
              </a:rPr>
              <a:t>rofile </a:t>
            </a:r>
            <a:r>
              <a:rPr lang="en-US" b="1">
                <a:solidFill>
                  <a:srgbClr val="4D4D4F"/>
                </a:solidFill>
              </a:rPr>
              <a:t>r</a:t>
            </a:r>
            <a:r>
              <a:rPr lang="en-US" sz="1800" b="1" kern="1200">
                <a:solidFill>
                  <a:srgbClr val="4D4D4F"/>
                </a:solidFill>
                <a:latin typeface="+mn-lt"/>
                <a:ea typeface="+mn-ea"/>
                <a:cs typeface="+mn-cs"/>
              </a:rPr>
              <a:t>ecent </a:t>
            </a:r>
            <a:r>
              <a:rPr lang="en-US" b="1">
                <a:solidFill>
                  <a:srgbClr val="4D4D4F"/>
                </a:solidFill>
              </a:rPr>
              <a:t>i</a:t>
            </a:r>
            <a:r>
              <a:rPr lang="en-US" sz="1800" b="1" kern="1200">
                <a:solidFill>
                  <a:srgbClr val="4D4D4F"/>
                </a:solidFill>
                <a:latin typeface="+mn-lt"/>
                <a:ea typeface="+mn-ea"/>
                <a:cs typeface="+mn-cs"/>
              </a:rPr>
              <a:t>nsolvencies</a:t>
            </a:r>
          </a:p>
        </p:txBody>
      </p:sp>
      <p:pic>
        <p:nvPicPr>
          <p:cNvPr id="1026" name="Picture 2" descr="Breyer Group | LinkedIn">
            <a:extLst>
              <a:ext uri="{FF2B5EF4-FFF2-40B4-BE49-F238E27FC236}">
                <a16:creationId xmlns:a16="http://schemas.microsoft.com/office/drawing/2014/main" id="{B6545E7B-FF1E-20D8-CBB5-3DFE4A9B64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666" y="2015147"/>
            <a:ext cx="751317" cy="7513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ur Partners - LAST MILE">
            <a:extLst>
              <a:ext uri="{FF2B5EF4-FFF2-40B4-BE49-F238E27FC236}">
                <a16:creationId xmlns:a16="http://schemas.microsoft.com/office/drawing/2014/main" id="{A7944D07-AF27-40E4-E97A-8BB4F69C37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2840" y="1948191"/>
            <a:ext cx="1253868" cy="8852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E Simm Archives - Tiopepi Construction Blog">
            <a:extLst>
              <a:ext uri="{FF2B5EF4-FFF2-40B4-BE49-F238E27FC236}">
                <a16:creationId xmlns:a16="http://schemas.microsoft.com/office/drawing/2014/main" id="{339DEB49-5846-52BD-4F4A-D1EA2E1685D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6455" y="2065411"/>
            <a:ext cx="859536" cy="573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dmore Group, The - BETA | British Educational Travel Association">
            <a:extLst>
              <a:ext uri="{FF2B5EF4-FFF2-40B4-BE49-F238E27FC236}">
                <a16:creationId xmlns:a16="http://schemas.microsoft.com/office/drawing/2014/main" id="{527F7377-65BC-71B4-3CEC-EC774D7D99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0083" y="2048681"/>
            <a:ext cx="1076597" cy="6064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16AB6E-52A3-7C38-0B74-71CB15570EE3}"/>
              </a:ext>
            </a:extLst>
          </p:cNvPr>
          <p:cNvSpPr txBox="1"/>
          <p:nvPr/>
        </p:nvSpPr>
        <p:spPr>
          <a:xfrm>
            <a:off x="6077678" y="6116929"/>
            <a:ext cx="2439026" cy="215444"/>
          </a:xfrm>
          <a:prstGeom prst="rect">
            <a:avLst/>
          </a:prstGeom>
          <a:noFill/>
        </p:spPr>
        <p:txBody>
          <a:bodyPr wrap="square" rtlCol="0">
            <a:spAutoFit/>
          </a:bodyPr>
          <a:lstStyle/>
          <a:p>
            <a:pPr algn="l"/>
            <a:r>
              <a:rPr lang="en-GB" sz="800"/>
              <a:t>*Administrators’ proposals are not yet available.</a:t>
            </a:r>
          </a:p>
        </p:txBody>
      </p:sp>
    </p:spTree>
    <p:extLst>
      <p:ext uri="{BB962C8B-B14F-4D97-AF65-F5344CB8AC3E}">
        <p14:creationId xmlns:p14="http://schemas.microsoft.com/office/powerpoint/2010/main" val="363814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B3FF2-243E-7359-351C-89BB327DDBF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E7A3F7EF-8FBA-D047-B19D-3260F4AE2E5D}"/>
              </a:ext>
            </a:extLst>
          </p:cNvPr>
          <p:cNvSpPr txBox="1">
            <a:spLocks/>
          </p:cNvSpPr>
          <p:nvPr/>
        </p:nvSpPr>
        <p:spPr>
          <a:xfrm>
            <a:off x="463551" y="757662"/>
            <a:ext cx="7658123" cy="373839"/>
          </a:xfrm>
          <a:prstGeom prst="rect">
            <a:avLst/>
          </a:prstGeom>
        </p:spPr>
        <p:txBody>
          <a:bodyPr vert="horz" lIns="0" tIns="45720" rIns="91440" bIns="45720" rtlCol="0" anchor="ctr">
            <a:noAutofit/>
          </a:bodyPr>
          <a:lstStyle>
            <a:lvl1pPr algn="l" defTabSz="914354" rtl="0" eaLnBrk="1" latinLnBrk="0" hangingPunct="1">
              <a:lnSpc>
                <a:spcPct val="113000"/>
              </a:lnSpc>
              <a:spcBef>
                <a:spcPct val="0"/>
              </a:spcBef>
              <a:buNone/>
              <a:defRPr sz="2275" kern="2400" spc="-60" baseline="0">
                <a:solidFill>
                  <a:schemeClr val="tx2"/>
                </a:solidFill>
                <a:latin typeface="+mj-lt"/>
                <a:ea typeface="+mj-ea"/>
                <a:cs typeface="+mj-cs"/>
              </a:defRPr>
            </a:lvl1pPr>
          </a:lstStyle>
          <a:p>
            <a:endParaRPr lang="en-US" sz="1800" b="1" kern="1200">
              <a:solidFill>
                <a:srgbClr val="4D4D4F"/>
              </a:solidFill>
              <a:latin typeface="+mn-lt"/>
              <a:ea typeface="+mn-ea"/>
              <a:cs typeface="+mn-cs"/>
            </a:endParaRPr>
          </a:p>
        </p:txBody>
      </p:sp>
      <p:sp>
        <p:nvSpPr>
          <p:cNvPr id="8" name="Title 4">
            <a:extLst>
              <a:ext uri="{FF2B5EF4-FFF2-40B4-BE49-F238E27FC236}">
                <a16:creationId xmlns:a16="http://schemas.microsoft.com/office/drawing/2014/main" id="{D612D199-318E-6D57-503B-61321FA1C099}"/>
              </a:ext>
            </a:extLst>
          </p:cNvPr>
          <p:cNvSpPr txBox="1">
            <a:spLocks/>
          </p:cNvSpPr>
          <p:nvPr/>
        </p:nvSpPr>
        <p:spPr>
          <a:xfrm>
            <a:off x="463551" y="376238"/>
            <a:ext cx="6951663" cy="374650"/>
          </a:xfrm>
          <a:prstGeom prst="rect">
            <a:avLst/>
          </a:prstGeom>
        </p:spPr>
        <p:txBody>
          <a:bodyPr vert="horz" lIns="0" tIns="45720" rIns="91440" bIns="45720" rtlCol="0" anchor="ctr">
            <a:noAutofit/>
          </a:bodyPr>
          <a:lstStyle>
            <a:lvl1pPr algn="l" defTabSz="914354" rtl="0" eaLnBrk="1" latinLnBrk="0" hangingPunct="1">
              <a:lnSpc>
                <a:spcPct val="113000"/>
              </a:lnSpc>
              <a:spcBef>
                <a:spcPct val="0"/>
              </a:spcBef>
              <a:buNone/>
              <a:defRPr sz="2275" kern="2400" spc="-60" baseline="0">
                <a:solidFill>
                  <a:schemeClr val="tx2"/>
                </a:solidFill>
                <a:latin typeface="+mj-lt"/>
                <a:ea typeface="+mj-ea"/>
                <a:cs typeface="+mj-cs"/>
              </a:defRPr>
            </a:lvl1pPr>
          </a:lstStyle>
          <a:p>
            <a:r>
              <a:rPr lang="en-US" b="1"/>
              <a:t>The Building Safety Act (“BSA”)</a:t>
            </a:r>
          </a:p>
        </p:txBody>
      </p:sp>
      <p:sp>
        <p:nvSpPr>
          <p:cNvPr id="2" name="Title 3">
            <a:extLst>
              <a:ext uri="{FF2B5EF4-FFF2-40B4-BE49-F238E27FC236}">
                <a16:creationId xmlns:a16="http://schemas.microsoft.com/office/drawing/2014/main" id="{3D9F5637-CE9A-8C43-1D08-3F06D9702479}"/>
              </a:ext>
            </a:extLst>
          </p:cNvPr>
          <p:cNvSpPr txBox="1">
            <a:spLocks/>
          </p:cNvSpPr>
          <p:nvPr/>
        </p:nvSpPr>
        <p:spPr>
          <a:xfrm>
            <a:off x="463551" y="764436"/>
            <a:ext cx="7658123" cy="373839"/>
          </a:xfrm>
          <a:prstGeom prst="rect">
            <a:avLst/>
          </a:prstGeom>
        </p:spPr>
        <p:txBody>
          <a:bodyPr vert="horz" lIns="0" tIns="45720" rIns="91440" bIns="45720" rtlCol="0" anchor="ctr">
            <a:noAutofit/>
          </a:bodyPr>
          <a:lstStyle>
            <a:lvl1pPr algn="l" defTabSz="914354" rtl="0" eaLnBrk="1" latinLnBrk="0" hangingPunct="1">
              <a:lnSpc>
                <a:spcPct val="113000"/>
              </a:lnSpc>
              <a:spcBef>
                <a:spcPct val="0"/>
              </a:spcBef>
              <a:buNone/>
              <a:defRPr sz="2275" kern="2400" spc="-60" baseline="0">
                <a:solidFill>
                  <a:schemeClr val="tx2"/>
                </a:solidFill>
                <a:latin typeface="+mj-lt"/>
                <a:ea typeface="+mj-ea"/>
                <a:cs typeface="+mj-cs"/>
              </a:defRPr>
            </a:lvl1pPr>
          </a:lstStyle>
          <a:p>
            <a:r>
              <a:rPr lang="en-US" sz="1800" b="1" kern="1200">
                <a:solidFill>
                  <a:srgbClr val="4D4D4F"/>
                </a:solidFill>
                <a:latin typeface="+mn-lt"/>
                <a:ea typeface="+mn-ea"/>
                <a:cs typeface="+mn-cs"/>
              </a:rPr>
              <a:t>What’s happening in the market</a:t>
            </a:r>
          </a:p>
        </p:txBody>
      </p:sp>
      <p:pic>
        <p:nvPicPr>
          <p:cNvPr id="5" name="Picture 4">
            <a:extLst>
              <a:ext uri="{FF2B5EF4-FFF2-40B4-BE49-F238E27FC236}">
                <a16:creationId xmlns:a16="http://schemas.microsoft.com/office/drawing/2014/main" id="{D3871FCD-AE8E-33E2-1DBC-F049F05938DF}"/>
              </a:ext>
            </a:extLst>
          </p:cNvPr>
          <p:cNvPicPr>
            <a:picLocks noChangeAspect="1"/>
          </p:cNvPicPr>
          <p:nvPr/>
        </p:nvPicPr>
        <p:blipFill>
          <a:blip r:embed="rId3"/>
          <a:stretch>
            <a:fillRect/>
          </a:stretch>
        </p:blipFill>
        <p:spPr>
          <a:xfrm>
            <a:off x="752475" y="1366388"/>
            <a:ext cx="8401050" cy="4125223"/>
          </a:xfrm>
          <a:prstGeom prst="rect">
            <a:avLst/>
          </a:prstGeom>
        </p:spPr>
      </p:pic>
      <p:sp>
        <p:nvSpPr>
          <p:cNvPr id="4" name="Slide Number Placeholder 25">
            <a:extLst>
              <a:ext uri="{FF2B5EF4-FFF2-40B4-BE49-F238E27FC236}">
                <a16:creationId xmlns:a16="http://schemas.microsoft.com/office/drawing/2014/main" id="{F8EA93B5-F9FB-E841-1D6D-91F4B58F5850}"/>
              </a:ext>
            </a:extLst>
          </p:cNvPr>
          <p:cNvSpPr>
            <a:spLocks noGrp="1"/>
          </p:cNvSpPr>
          <p:nvPr>
            <p:ph type="sldNum" sz="quarter" idx="12"/>
          </p:nvPr>
        </p:nvSpPr>
        <p:spPr>
          <a:xfrm>
            <a:off x="9560322" y="6454776"/>
            <a:ext cx="345678" cy="174625"/>
          </a:xfrm>
        </p:spPr>
        <p:txBody>
          <a:bodyPr/>
          <a:lstStyle/>
          <a:p>
            <a:pPr defTabSz="457200"/>
            <a:fld id="{CB7FE98A-78B1-495F-8A5C-53E48422F91F}" type="slidenum">
              <a:rPr lang="en-US">
                <a:solidFill>
                  <a:srgbClr val="4D4D4F"/>
                </a:solidFill>
                <a:latin typeface="Nunito Sans"/>
              </a:rPr>
              <a:pPr defTabSz="457200"/>
              <a:t>14</a:t>
            </a:fld>
            <a:endParaRPr lang="en-US">
              <a:solidFill>
                <a:srgbClr val="4D4D4F"/>
              </a:solidFill>
              <a:latin typeface="Nunito Sans"/>
            </a:endParaRPr>
          </a:p>
        </p:txBody>
      </p:sp>
    </p:spTree>
    <p:extLst>
      <p:ext uri="{BB962C8B-B14F-4D97-AF65-F5344CB8AC3E}">
        <p14:creationId xmlns:p14="http://schemas.microsoft.com/office/powerpoint/2010/main" val="150489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D3CDC-81B0-F605-47EC-C746AD846C33}"/>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009FDD77-9C38-4E94-90DD-F78DE1295CBD}"/>
              </a:ext>
            </a:extLst>
          </p:cNvPr>
          <p:cNvSpPr txBox="1">
            <a:spLocks/>
          </p:cNvSpPr>
          <p:nvPr/>
        </p:nvSpPr>
        <p:spPr>
          <a:xfrm>
            <a:off x="463551" y="757662"/>
            <a:ext cx="7658123" cy="373839"/>
          </a:xfrm>
          <a:prstGeom prst="rect">
            <a:avLst/>
          </a:prstGeom>
        </p:spPr>
        <p:txBody>
          <a:bodyPr vert="horz" lIns="0" tIns="45720" rIns="91440" bIns="45720" rtlCol="0" anchor="ctr">
            <a:noAutofit/>
          </a:bodyPr>
          <a:lstStyle>
            <a:lvl1pPr algn="l" defTabSz="914354" rtl="0" eaLnBrk="1" latinLnBrk="0" hangingPunct="1">
              <a:lnSpc>
                <a:spcPct val="113000"/>
              </a:lnSpc>
              <a:spcBef>
                <a:spcPct val="0"/>
              </a:spcBef>
              <a:buNone/>
              <a:defRPr sz="2275" kern="2400" spc="-60" baseline="0">
                <a:solidFill>
                  <a:schemeClr val="tx2"/>
                </a:solidFill>
                <a:latin typeface="+mj-lt"/>
                <a:ea typeface="+mj-ea"/>
                <a:cs typeface="+mj-cs"/>
              </a:defRPr>
            </a:lvl1pPr>
          </a:lstStyle>
          <a:p>
            <a:endParaRPr lang="en-US" sz="1800" b="1" kern="1200">
              <a:solidFill>
                <a:srgbClr val="4D4D4F"/>
              </a:solidFill>
              <a:latin typeface="+mn-lt"/>
              <a:ea typeface="+mn-ea"/>
              <a:cs typeface="+mn-cs"/>
            </a:endParaRPr>
          </a:p>
        </p:txBody>
      </p:sp>
      <p:sp>
        <p:nvSpPr>
          <p:cNvPr id="8" name="Title 4">
            <a:extLst>
              <a:ext uri="{FF2B5EF4-FFF2-40B4-BE49-F238E27FC236}">
                <a16:creationId xmlns:a16="http://schemas.microsoft.com/office/drawing/2014/main" id="{510A54B9-F155-78C7-3A8D-7F5EE503E565}"/>
              </a:ext>
            </a:extLst>
          </p:cNvPr>
          <p:cNvSpPr txBox="1">
            <a:spLocks/>
          </p:cNvSpPr>
          <p:nvPr/>
        </p:nvSpPr>
        <p:spPr>
          <a:xfrm>
            <a:off x="463551" y="376238"/>
            <a:ext cx="6951663" cy="374650"/>
          </a:xfrm>
          <a:prstGeom prst="rect">
            <a:avLst/>
          </a:prstGeom>
        </p:spPr>
        <p:txBody>
          <a:bodyPr vert="horz" lIns="0" tIns="45720" rIns="91440" bIns="45720" rtlCol="0" anchor="ctr">
            <a:noAutofit/>
          </a:bodyPr>
          <a:lstStyle>
            <a:lvl1pPr algn="l" defTabSz="914354" rtl="0" eaLnBrk="1" latinLnBrk="0" hangingPunct="1">
              <a:lnSpc>
                <a:spcPct val="113000"/>
              </a:lnSpc>
              <a:spcBef>
                <a:spcPct val="0"/>
              </a:spcBef>
              <a:buNone/>
              <a:defRPr sz="2275" kern="2400" spc="-60" baseline="0">
                <a:solidFill>
                  <a:schemeClr val="tx2"/>
                </a:solidFill>
                <a:latin typeface="+mj-lt"/>
                <a:ea typeface="+mj-ea"/>
                <a:cs typeface="+mj-cs"/>
              </a:defRPr>
            </a:lvl1pPr>
          </a:lstStyle>
          <a:p>
            <a:r>
              <a:rPr lang="en-US" b="1"/>
              <a:t>The Building Safety Act (“BSA”)</a:t>
            </a:r>
          </a:p>
        </p:txBody>
      </p:sp>
      <p:sp>
        <p:nvSpPr>
          <p:cNvPr id="2" name="Title 3">
            <a:extLst>
              <a:ext uri="{FF2B5EF4-FFF2-40B4-BE49-F238E27FC236}">
                <a16:creationId xmlns:a16="http://schemas.microsoft.com/office/drawing/2014/main" id="{6199F475-1CD7-7988-D5D5-C792E7185FB6}"/>
              </a:ext>
            </a:extLst>
          </p:cNvPr>
          <p:cNvSpPr txBox="1">
            <a:spLocks/>
          </p:cNvSpPr>
          <p:nvPr/>
        </p:nvSpPr>
        <p:spPr>
          <a:xfrm>
            <a:off x="463551" y="764436"/>
            <a:ext cx="7658123" cy="373839"/>
          </a:xfrm>
          <a:prstGeom prst="rect">
            <a:avLst/>
          </a:prstGeom>
        </p:spPr>
        <p:txBody>
          <a:bodyPr vert="horz" lIns="0" tIns="45720" rIns="91440" bIns="45720" rtlCol="0" anchor="ctr">
            <a:noAutofit/>
          </a:bodyPr>
          <a:lstStyle>
            <a:lvl1pPr algn="l" defTabSz="914354" rtl="0" eaLnBrk="1" latinLnBrk="0" hangingPunct="1">
              <a:lnSpc>
                <a:spcPct val="113000"/>
              </a:lnSpc>
              <a:spcBef>
                <a:spcPct val="0"/>
              </a:spcBef>
              <a:buNone/>
              <a:defRPr sz="2275" kern="2400" spc="-60" baseline="0">
                <a:solidFill>
                  <a:schemeClr val="tx2"/>
                </a:solidFill>
                <a:latin typeface="+mj-lt"/>
                <a:ea typeface="+mj-ea"/>
                <a:cs typeface="+mj-cs"/>
              </a:defRPr>
            </a:lvl1pPr>
          </a:lstStyle>
          <a:p>
            <a:r>
              <a:rPr lang="en-US" sz="1800" b="1" kern="1200">
                <a:solidFill>
                  <a:srgbClr val="4D4D4F"/>
                </a:solidFill>
                <a:latin typeface="+mn-lt"/>
                <a:ea typeface="+mn-ea"/>
                <a:cs typeface="+mn-cs"/>
              </a:rPr>
              <a:t>Building Safety Levy</a:t>
            </a:r>
          </a:p>
        </p:txBody>
      </p:sp>
      <p:sp>
        <p:nvSpPr>
          <p:cNvPr id="3" name="TextBox 8">
            <a:extLst>
              <a:ext uri="{FF2B5EF4-FFF2-40B4-BE49-F238E27FC236}">
                <a16:creationId xmlns:a16="http://schemas.microsoft.com/office/drawing/2014/main" id="{8DC265F3-A276-23E5-FC02-2B2BABB44054}"/>
              </a:ext>
            </a:extLst>
          </p:cNvPr>
          <p:cNvSpPr txBox="1"/>
          <p:nvPr/>
        </p:nvSpPr>
        <p:spPr>
          <a:xfrm>
            <a:off x="463551" y="1418091"/>
            <a:ext cx="8689974" cy="460126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lgn="l" rtl="0">
              <a:spcBef>
                <a:spcPts val="600"/>
              </a:spcBef>
              <a:spcAft>
                <a:spcPts val="600"/>
              </a:spcAft>
              <a:buFont typeface="Arial" panose="020B0604020202020204" pitchFamily="34" charset="0"/>
              <a:buChar char="•"/>
            </a:pPr>
            <a:r>
              <a:rPr lang="en-GB" sz="1400"/>
              <a:t>The Building Safety Levy (“BSL”) to be introduced in autumn 2026. </a:t>
            </a:r>
          </a:p>
          <a:p>
            <a:pPr marL="285750" indent="-285750">
              <a:spcBef>
                <a:spcPts val="600"/>
              </a:spcBef>
              <a:spcAft>
                <a:spcPts val="600"/>
              </a:spcAft>
              <a:buFont typeface="Arial" panose="020B0604020202020204" pitchFamily="34" charset="0"/>
              <a:buChar char="•"/>
            </a:pPr>
            <a:r>
              <a:rPr lang="en-GB" sz="1400"/>
              <a:t>Purpose – to support ongoing remedial works for buildings at risk.</a:t>
            </a:r>
          </a:p>
          <a:p>
            <a:pPr marL="285750" indent="-285750">
              <a:spcBef>
                <a:spcPts val="600"/>
              </a:spcBef>
              <a:spcAft>
                <a:spcPts val="600"/>
              </a:spcAft>
              <a:buFont typeface="Arial" panose="020B0604020202020204" pitchFamily="34" charset="0"/>
              <a:buChar char="•"/>
            </a:pPr>
            <a:r>
              <a:rPr lang="en-GB" sz="1400"/>
              <a:t>Revenue target of the BSL is </a:t>
            </a:r>
            <a:r>
              <a:rPr lang="en-GB" sz="1400" b="1"/>
              <a:t>£3.4 billion </a:t>
            </a:r>
            <a:r>
              <a:rPr lang="en-GB" sz="1400"/>
              <a:t>over the next decade.</a:t>
            </a:r>
          </a:p>
          <a:p>
            <a:pPr marL="285750" indent="-285750">
              <a:spcBef>
                <a:spcPts val="600"/>
              </a:spcBef>
              <a:spcAft>
                <a:spcPts val="600"/>
              </a:spcAft>
              <a:buFont typeface="Arial" panose="020B0604020202020204" pitchFamily="34" charset="0"/>
              <a:buChar char="•"/>
            </a:pPr>
            <a:r>
              <a:rPr lang="en-GB" sz="1400"/>
              <a:t>Levy will apply to residential buildings (10 units and over) regardless of height. </a:t>
            </a:r>
          </a:p>
          <a:p>
            <a:pPr marL="285750" indent="-285750">
              <a:spcBef>
                <a:spcPts val="600"/>
              </a:spcBef>
              <a:spcAft>
                <a:spcPts val="600"/>
              </a:spcAft>
              <a:buFont typeface="Arial" panose="020B0604020202020204" pitchFamily="34" charset="0"/>
              <a:buChar char="•"/>
            </a:pPr>
            <a:r>
              <a:rPr lang="en-GB" sz="1400"/>
              <a:t>Levy calculation is based on the gross internal floor area of floorspace, including communal areas.</a:t>
            </a:r>
          </a:p>
          <a:p>
            <a:pPr marL="285750" indent="-285750">
              <a:spcBef>
                <a:spcPts val="600"/>
              </a:spcBef>
              <a:spcAft>
                <a:spcPts val="600"/>
              </a:spcAft>
              <a:buFont typeface="Arial" panose="020B0604020202020204" pitchFamily="34" charset="0"/>
              <a:buChar char="•"/>
            </a:pPr>
            <a:r>
              <a:rPr lang="en-GB" sz="1400"/>
              <a:t>Rates range from £12.70/m2 in County Durham, to £100.35/m2 in Kensington and Chelsea; 50% rate reduction for previously developed land.</a:t>
            </a:r>
          </a:p>
          <a:p>
            <a:pPr marL="285750" indent="-285750">
              <a:spcBef>
                <a:spcPts val="600"/>
              </a:spcBef>
              <a:spcAft>
                <a:spcPts val="600"/>
              </a:spcAft>
              <a:buFont typeface="Arial" panose="020B0604020202020204" pitchFamily="34" charset="0"/>
              <a:buChar char="•"/>
            </a:pPr>
            <a:r>
              <a:rPr lang="en-GB" sz="1400"/>
              <a:t>Enforced by local authorities – building control completion certificate or final certificate will not be issued until the levy is paid. </a:t>
            </a:r>
          </a:p>
          <a:p>
            <a:pPr marL="285750" indent="-285750">
              <a:spcBef>
                <a:spcPts val="600"/>
              </a:spcBef>
              <a:spcAft>
                <a:spcPts val="600"/>
              </a:spcAft>
              <a:buFont typeface="Arial" panose="020B0604020202020204" pitchFamily="34" charset="0"/>
              <a:buChar char="•"/>
            </a:pPr>
            <a:r>
              <a:rPr lang="en-GB" sz="1400"/>
              <a:t>How will developers fund the cost of the levy or recoup the cost? Subcontractors and the wider supply chain, homeowners.</a:t>
            </a:r>
          </a:p>
          <a:p>
            <a:pPr marL="285750" indent="-285750" algn="l" rtl="0">
              <a:spcBef>
                <a:spcPts val="600"/>
              </a:spcBef>
              <a:spcAft>
                <a:spcPts val="600"/>
              </a:spcAft>
              <a:buFont typeface="Arial" panose="020B0604020202020204" pitchFamily="34" charset="0"/>
              <a:buChar char="•"/>
            </a:pPr>
            <a:endParaRPr lang="en-GB" sz="1400" kern="1200">
              <a:solidFill>
                <a:schemeClr val="tx1"/>
              </a:solidFill>
            </a:endParaRPr>
          </a:p>
          <a:p>
            <a:pPr marL="285750" indent="-285750" algn="l" rtl="0">
              <a:spcBef>
                <a:spcPts val="600"/>
              </a:spcBef>
              <a:spcAft>
                <a:spcPts val="600"/>
              </a:spcAft>
              <a:buFont typeface="Arial" panose="020B0604020202020204" pitchFamily="34" charset="0"/>
              <a:buChar char="•"/>
            </a:pPr>
            <a:endParaRPr lang="en-GB" sz="1400" kern="1200">
              <a:solidFill>
                <a:schemeClr val="tx1"/>
              </a:solidFill>
            </a:endParaRPr>
          </a:p>
          <a:p>
            <a:pPr marL="742950" lvl="1" indent="-285750">
              <a:spcBef>
                <a:spcPts val="600"/>
              </a:spcBef>
              <a:spcAft>
                <a:spcPts val="600"/>
              </a:spcAft>
              <a:buFont typeface="Arial" panose="020B0604020202020204" pitchFamily="34" charset="0"/>
              <a:buChar char="•"/>
            </a:pPr>
            <a:endParaRPr lang="en-GB" kern="1200">
              <a:solidFill>
                <a:schemeClr val="tx1"/>
              </a:solidFill>
            </a:endParaRPr>
          </a:p>
        </p:txBody>
      </p:sp>
      <p:sp>
        <p:nvSpPr>
          <p:cNvPr id="5" name="Slide Number Placeholder 25">
            <a:extLst>
              <a:ext uri="{FF2B5EF4-FFF2-40B4-BE49-F238E27FC236}">
                <a16:creationId xmlns:a16="http://schemas.microsoft.com/office/drawing/2014/main" id="{DAFE5AA1-3362-3573-7E60-07EB066231CE}"/>
              </a:ext>
            </a:extLst>
          </p:cNvPr>
          <p:cNvSpPr>
            <a:spLocks noGrp="1"/>
          </p:cNvSpPr>
          <p:nvPr>
            <p:ph type="sldNum" sz="quarter" idx="12"/>
          </p:nvPr>
        </p:nvSpPr>
        <p:spPr>
          <a:xfrm>
            <a:off x="9560322" y="6454776"/>
            <a:ext cx="345678" cy="174625"/>
          </a:xfrm>
        </p:spPr>
        <p:txBody>
          <a:bodyPr/>
          <a:lstStyle/>
          <a:p>
            <a:pPr defTabSz="457200"/>
            <a:fld id="{CB7FE98A-78B1-495F-8A5C-53E48422F91F}" type="slidenum">
              <a:rPr lang="en-US">
                <a:solidFill>
                  <a:srgbClr val="4D4D4F"/>
                </a:solidFill>
                <a:latin typeface="Nunito Sans"/>
              </a:rPr>
              <a:pPr defTabSz="457200"/>
              <a:t>15</a:t>
            </a:fld>
            <a:endParaRPr lang="en-US">
              <a:solidFill>
                <a:srgbClr val="4D4D4F"/>
              </a:solidFill>
              <a:latin typeface="Nunito Sans"/>
            </a:endParaRPr>
          </a:p>
        </p:txBody>
      </p:sp>
    </p:spTree>
    <p:extLst>
      <p:ext uri="{BB962C8B-B14F-4D97-AF65-F5344CB8AC3E}">
        <p14:creationId xmlns:p14="http://schemas.microsoft.com/office/powerpoint/2010/main" val="201028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C332E48-A433-475F-88BB-D732FC5177F3}"/>
              </a:ext>
            </a:extLst>
          </p:cNvPr>
          <p:cNvSpPr txBox="1">
            <a:spLocks/>
          </p:cNvSpPr>
          <p:nvPr/>
        </p:nvSpPr>
        <p:spPr>
          <a:xfrm>
            <a:off x="463551" y="757662"/>
            <a:ext cx="7658123" cy="373839"/>
          </a:xfrm>
          <a:prstGeom prst="rect">
            <a:avLst/>
          </a:prstGeom>
        </p:spPr>
        <p:txBody>
          <a:bodyPr vert="horz" lIns="0" tIns="45720" rIns="91440" bIns="45720" rtlCol="0" anchor="ctr">
            <a:noAutofit/>
          </a:bodyPr>
          <a:lstStyle>
            <a:lvl1pPr algn="l" defTabSz="914354" rtl="0" eaLnBrk="1" latinLnBrk="0" hangingPunct="1">
              <a:lnSpc>
                <a:spcPct val="113000"/>
              </a:lnSpc>
              <a:spcBef>
                <a:spcPct val="0"/>
              </a:spcBef>
              <a:buNone/>
              <a:defRPr sz="2275" kern="2400" spc="-60" baseline="0">
                <a:solidFill>
                  <a:schemeClr val="tx2"/>
                </a:solidFill>
                <a:latin typeface="+mj-lt"/>
                <a:ea typeface="+mj-ea"/>
                <a:cs typeface="+mj-cs"/>
              </a:defRPr>
            </a:lvl1pPr>
          </a:lstStyle>
          <a:p>
            <a:r>
              <a:rPr lang="en-US" sz="1800" b="1" kern="1200">
                <a:solidFill>
                  <a:srgbClr val="4D4D4F"/>
                </a:solidFill>
                <a:latin typeface="+mn-lt"/>
                <a:ea typeface="+mn-ea"/>
                <a:cs typeface="+mn-cs"/>
              </a:rPr>
              <a:t>Options if payments are still being made </a:t>
            </a:r>
          </a:p>
        </p:txBody>
      </p:sp>
      <p:sp>
        <p:nvSpPr>
          <p:cNvPr id="8" name="Title 4">
            <a:extLst>
              <a:ext uri="{FF2B5EF4-FFF2-40B4-BE49-F238E27FC236}">
                <a16:creationId xmlns:a16="http://schemas.microsoft.com/office/drawing/2014/main" id="{CE985A5E-9D8C-421F-F4B9-E7DB73995F39}"/>
              </a:ext>
            </a:extLst>
          </p:cNvPr>
          <p:cNvSpPr txBox="1">
            <a:spLocks/>
          </p:cNvSpPr>
          <p:nvPr/>
        </p:nvSpPr>
        <p:spPr>
          <a:xfrm>
            <a:off x="463551" y="376238"/>
            <a:ext cx="6951663" cy="374650"/>
          </a:xfrm>
          <a:prstGeom prst="rect">
            <a:avLst/>
          </a:prstGeom>
        </p:spPr>
        <p:txBody>
          <a:bodyPr vert="horz" lIns="0" tIns="45720" rIns="91440" bIns="45720" rtlCol="0" anchor="ctr">
            <a:noAutofit/>
          </a:bodyPr>
          <a:lstStyle>
            <a:lvl1pPr algn="l" defTabSz="914354" rtl="0" eaLnBrk="1" latinLnBrk="0" hangingPunct="1">
              <a:lnSpc>
                <a:spcPct val="113000"/>
              </a:lnSpc>
              <a:spcBef>
                <a:spcPct val="0"/>
              </a:spcBef>
              <a:buNone/>
              <a:defRPr sz="2275" kern="2400" spc="-60" baseline="0">
                <a:solidFill>
                  <a:schemeClr val="tx2"/>
                </a:solidFill>
                <a:latin typeface="+mj-lt"/>
                <a:ea typeface="+mj-ea"/>
                <a:cs typeface="+mj-cs"/>
              </a:defRPr>
            </a:lvl1pPr>
          </a:lstStyle>
          <a:p>
            <a:r>
              <a:rPr lang="en-US" b="1"/>
              <a:t>Key challenges facing subcontractors</a:t>
            </a:r>
          </a:p>
        </p:txBody>
      </p:sp>
      <p:cxnSp>
        <p:nvCxnSpPr>
          <p:cNvPr id="14" name="Straight Connector 13">
            <a:extLst>
              <a:ext uri="{FF2B5EF4-FFF2-40B4-BE49-F238E27FC236}">
                <a16:creationId xmlns:a16="http://schemas.microsoft.com/office/drawing/2014/main" id="{303FA3AC-46EA-7B8A-71F5-5E3996140E26}"/>
              </a:ext>
            </a:extLst>
          </p:cNvPr>
          <p:cNvCxnSpPr>
            <a:cxnSpLocks/>
          </p:cNvCxnSpPr>
          <p:nvPr/>
        </p:nvCxnSpPr>
        <p:spPr>
          <a:xfrm flipH="1">
            <a:off x="495094" y="3094556"/>
            <a:ext cx="3147503" cy="0"/>
          </a:xfrm>
          <a:prstGeom prst="line">
            <a:avLst/>
          </a:prstGeom>
          <a:noFill/>
          <a:ln w="6350" cap="flat" cmpd="sng" algn="ctr">
            <a:solidFill>
              <a:srgbClr val="FFFFFF">
                <a:lumMod val="65000"/>
              </a:srgbClr>
            </a:solidFill>
            <a:prstDash val="dash"/>
            <a:tailEnd type="oval"/>
          </a:ln>
          <a:effectLst/>
        </p:spPr>
      </p:cxnSp>
      <p:pic>
        <p:nvPicPr>
          <p:cNvPr id="15" name="Picture 14">
            <a:extLst>
              <a:ext uri="{FF2B5EF4-FFF2-40B4-BE49-F238E27FC236}">
                <a16:creationId xmlns:a16="http://schemas.microsoft.com/office/drawing/2014/main" id="{D74044DC-32E8-E5DA-209F-1A2240502873}"/>
              </a:ext>
            </a:extLst>
          </p:cNvPr>
          <p:cNvPicPr>
            <a:picLocks noChangeAspect="1"/>
          </p:cNvPicPr>
          <p:nvPr/>
        </p:nvPicPr>
        <p:blipFill>
          <a:blip r:embed="rId3"/>
          <a:stretch>
            <a:fillRect/>
          </a:stretch>
        </p:blipFill>
        <p:spPr>
          <a:xfrm>
            <a:off x="3716343" y="2969655"/>
            <a:ext cx="2165677" cy="2060034"/>
          </a:xfrm>
          <a:prstGeom prst="rect">
            <a:avLst/>
          </a:prstGeom>
        </p:spPr>
      </p:pic>
      <p:cxnSp>
        <p:nvCxnSpPr>
          <p:cNvPr id="16" name="Straight Connector 15">
            <a:extLst>
              <a:ext uri="{FF2B5EF4-FFF2-40B4-BE49-F238E27FC236}">
                <a16:creationId xmlns:a16="http://schemas.microsoft.com/office/drawing/2014/main" id="{F37CC1B1-86F8-A19A-2246-725D20782CE9}"/>
              </a:ext>
            </a:extLst>
          </p:cNvPr>
          <p:cNvCxnSpPr>
            <a:cxnSpLocks/>
          </p:cNvCxnSpPr>
          <p:nvPr/>
        </p:nvCxnSpPr>
        <p:spPr>
          <a:xfrm flipH="1">
            <a:off x="462117" y="4805157"/>
            <a:ext cx="3025016" cy="0"/>
          </a:xfrm>
          <a:prstGeom prst="line">
            <a:avLst/>
          </a:prstGeom>
          <a:noFill/>
          <a:ln w="6350" cap="flat" cmpd="sng" algn="ctr">
            <a:solidFill>
              <a:srgbClr val="FFFFFF">
                <a:lumMod val="65000"/>
              </a:srgbClr>
            </a:solidFill>
            <a:prstDash val="dash"/>
            <a:tailEnd type="oval"/>
          </a:ln>
          <a:effectLst/>
        </p:spPr>
      </p:cxnSp>
      <p:cxnSp>
        <p:nvCxnSpPr>
          <p:cNvPr id="17" name="Straight Connector 16">
            <a:extLst>
              <a:ext uri="{FF2B5EF4-FFF2-40B4-BE49-F238E27FC236}">
                <a16:creationId xmlns:a16="http://schemas.microsoft.com/office/drawing/2014/main" id="{65EF3DF9-A79B-F2BE-E2B7-131D7070EF32}"/>
              </a:ext>
            </a:extLst>
          </p:cNvPr>
          <p:cNvCxnSpPr>
            <a:cxnSpLocks/>
          </p:cNvCxnSpPr>
          <p:nvPr/>
        </p:nvCxnSpPr>
        <p:spPr>
          <a:xfrm flipH="1">
            <a:off x="5837389" y="4765376"/>
            <a:ext cx="3640598" cy="0"/>
          </a:xfrm>
          <a:prstGeom prst="line">
            <a:avLst/>
          </a:prstGeom>
          <a:noFill/>
          <a:ln w="6350" cap="flat" cmpd="sng" algn="ctr">
            <a:solidFill>
              <a:srgbClr val="FFFFFF">
                <a:lumMod val="65000"/>
              </a:srgbClr>
            </a:solidFill>
            <a:prstDash val="dash"/>
            <a:headEnd type="oval"/>
            <a:tailEnd type="none"/>
          </a:ln>
          <a:effectLst/>
        </p:spPr>
      </p:cxnSp>
      <p:pic>
        <p:nvPicPr>
          <p:cNvPr id="18" name="Picture 17">
            <a:extLst>
              <a:ext uri="{FF2B5EF4-FFF2-40B4-BE49-F238E27FC236}">
                <a16:creationId xmlns:a16="http://schemas.microsoft.com/office/drawing/2014/main" id="{34C9F533-1955-9572-06AA-417ACE62F779}"/>
              </a:ext>
            </a:extLst>
          </p:cNvPr>
          <p:cNvPicPr>
            <a:picLocks noChangeAspect="1"/>
          </p:cNvPicPr>
          <p:nvPr/>
        </p:nvPicPr>
        <p:blipFill>
          <a:blip r:embed="rId4"/>
          <a:stretch>
            <a:fillRect/>
          </a:stretch>
        </p:blipFill>
        <p:spPr>
          <a:xfrm>
            <a:off x="3309902" y="2569746"/>
            <a:ext cx="2864334" cy="2859851"/>
          </a:xfrm>
          <a:prstGeom prst="rect">
            <a:avLst/>
          </a:prstGeom>
        </p:spPr>
      </p:pic>
      <p:pic>
        <p:nvPicPr>
          <p:cNvPr id="19" name="Picture 18">
            <a:extLst>
              <a:ext uri="{FF2B5EF4-FFF2-40B4-BE49-F238E27FC236}">
                <a16:creationId xmlns:a16="http://schemas.microsoft.com/office/drawing/2014/main" id="{3FE1D56E-D495-2604-13C8-0DF5DD055F66}"/>
              </a:ext>
            </a:extLst>
          </p:cNvPr>
          <p:cNvPicPr>
            <a:picLocks noChangeAspect="1"/>
          </p:cNvPicPr>
          <p:nvPr/>
        </p:nvPicPr>
        <p:blipFill>
          <a:blip r:embed="rId5"/>
          <a:stretch>
            <a:fillRect/>
          </a:stretch>
        </p:blipFill>
        <p:spPr>
          <a:xfrm>
            <a:off x="5681928" y="2969655"/>
            <a:ext cx="310923" cy="317019"/>
          </a:xfrm>
          <a:prstGeom prst="rect">
            <a:avLst/>
          </a:prstGeom>
        </p:spPr>
      </p:pic>
      <p:pic>
        <p:nvPicPr>
          <p:cNvPr id="21" name="Picture 20">
            <a:extLst>
              <a:ext uri="{FF2B5EF4-FFF2-40B4-BE49-F238E27FC236}">
                <a16:creationId xmlns:a16="http://schemas.microsoft.com/office/drawing/2014/main" id="{A4994838-34BE-8400-6AA4-15365BA59969}"/>
              </a:ext>
            </a:extLst>
          </p:cNvPr>
          <p:cNvPicPr>
            <a:picLocks noChangeAspect="1"/>
          </p:cNvPicPr>
          <p:nvPr/>
        </p:nvPicPr>
        <p:blipFill>
          <a:blip r:embed="rId5"/>
          <a:stretch>
            <a:fillRect/>
          </a:stretch>
        </p:blipFill>
        <p:spPr>
          <a:xfrm>
            <a:off x="3417536" y="4649975"/>
            <a:ext cx="310923" cy="317019"/>
          </a:xfrm>
          <a:prstGeom prst="rect">
            <a:avLst/>
          </a:prstGeom>
        </p:spPr>
      </p:pic>
      <p:pic>
        <p:nvPicPr>
          <p:cNvPr id="22" name="Picture 21">
            <a:extLst>
              <a:ext uri="{FF2B5EF4-FFF2-40B4-BE49-F238E27FC236}">
                <a16:creationId xmlns:a16="http://schemas.microsoft.com/office/drawing/2014/main" id="{3F8DE30F-C130-E9EE-BBA6-FB6C61AC7CDC}"/>
              </a:ext>
            </a:extLst>
          </p:cNvPr>
          <p:cNvPicPr>
            <a:picLocks noChangeAspect="1"/>
          </p:cNvPicPr>
          <p:nvPr/>
        </p:nvPicPr>
        <p:blipFill>
          <a:blip r:embed="rId5"/>
          <a:stretch>
            <a:fillRect/>
          </a:stretch>
        </p:blipFill>
        <p:spPr>
          <a:xfrm>
            <a:off x="3487133" y="2936963"/>
            <a:ext cx="310923" cy="317019"/>
          </a:xfrm>
          <a:prstGeom prst="rect">
            <a:avLst/>
          </a:prstGeom>
        </p:spPr>
      </p:pic>
      <p:pic>
        <p:nvPicPr>
          <p:cNvPr id="23" name="Picture 22">
            <a:extLst>
              <a:ext uri="{FF2B5EF4-FFF2-40B4-BE49-F238E27FC236}">
                <a16:creationId xmlns:a16="http://schemas.microsoft.com/office/drawing/2014/main" id="{296129A4-A03F-A456-C19E-273105A06FF2}"/>
              </a:ext>
            </a:extLst>
          </p:cNvPr>
          <p:cNvPicPr>
            <a:picLocks noChangeAspect="1"/>
          </p:cNvPicPr>
          <p:nvPr/>
        </p:nvPicPr>
        <p:blipFill>
          <a:blip r:embed="rId5"/>
          <a:stretch>
            <a:fillRect/>
          </a:stretch>
        </p:blipFill>
        <p:spPr>
          <a:xfrm>
            <a:off x="5806105" y="4596722"/>
            <a:ext cx="310923" cy="317019"/>
          </a:xfrm>
          <a:prstGeom prst="rect">
            <a:avLst/>
          </a:prstGeom>
        </p:spPr>
      </p:pic>
      <p:cxnSp>
        <p:nvCxnSpPr>
          <p:cNvPr id="24" name="Straight Connector 23">
            <a:extLst>
              <a:ext uri="{FF2B5EF4-FFF2-40B4-BE49-F238E27FC236}">
                <a16:creationId xmlns:a16="http://schemas.microsoft.com/office/drawing/2014/main" id="{CDE3F983-6EB0-2495-8DCF-9CE6669FDA3A}"/>
              </a:ext>
            </a:extLst>
          </p:cNvPr>
          <p:cNvCxnSpPr>
            <a:cxnSpLocks/>
          </p:cNvCxnSpPr>
          <p:nvPr/>
        </p:nvCxnSpPr>
        <p:spPr>
          <a:xfrm flipH="1">
            <a:off x="5882020" y="3128164"/>
            <a:ext cx="3595967" cy="0"/>
          </a:xfrm>
          <a:prstGeom prst="line">
            <a:avLst/>
          </a:prstGeom>
          <a:noFill/>
          <a:ln w="6350" cap="flat" cmpd="sng" algn="ctr">
            <a:solidFill>
              <a:srgbClr val="FFFFFF">
                <a:lumMod val="65000"/>
              </a:srgbClr>
            </a:solidFill>
            <a:prstDash val="dash"/>
            <a:headEnd type="oval"/>
            <a:tailEnd type="none"/>
          </a:ln>
          <a:effectLst/>
        </p:spPr>
      </p:cxnSp>
      <p:sp>
        <p:nvSpPr>
          <p:cNvPr id="25" name="TextBox 24">
            <a:extLst>
              <a:ext uri="{FF2B5EF4-FFF2-40B4-BE49-F238E27FC236}">
                <a16:creationId xmlns:a16="http://schemas.microsoft.com/office/drawing/2014/main" id="{60FA6A4C-4A4D-7471-A3CE-25A35367395D}"/>
              </a:ext>
            </a:extLst>
          </p:cNvPr>
          <p:cNvSpPr txBox="1"/>
          <p:nvPr/>
        </p:nvSpPr>
        <p:spPr>
          <a:xfrm>
            <a:off x="5681929" y="1290949"/>
            <a:ext cx="3986858" cy="1728678"/>
          </a:xfrm>
          <a:prstGeom prst="rect">
            <a:avLst/>
          </a:prstGeom>
          <a:noFill/>
        </p:spPr>
        <p:txBody>
          <a:bodyPr wrap="square" lIns="91440" tIns="45720" rIns="91440" bIns="45720" rtlCol="0" anchor="t">
            <a:spAutoFit/>
          </a:bodyPr>
          <a:lstStyle/>
          <a:p>
            <a:pPr defTabSz="914305">
              <a:spcBef>
                <a:spcPts val="75"/>
              </a:spcBef>
              <a:spcAft>
                <a:spcPts val="75"/>
              </a:spcAft>
            </a:pPr>
            <a:r>
              <a:rPr lang="en-US" sz="1400" spc="150">
                <a:ea typeface="MS PGothic"/>
              </a:rPr>
              <a:t>Adjudication</a:t>
            </a:r>
            <a:endParaRPr lang="en-US" sz="800">
              <a:solidFill>
                <a:srgbClr val="455560"/>
              </a:solidFill>
              <a:ea typeface="MS PGothic"/>
            </a:endParaRPr>
          </a:p>
          <a:p>
            <a:pPr marL="92075" indent="-92075" defTabSz="914305">
              <a:spcBef>
                <a:spcPts val="75"/>
              </a:spcBef>
              <a:spcAft>
                <a:spcPts val="75"/>
              </a:spcAft>
              <a:buClr>
                <a:schemeClr val="tx1"/>
              </a:buClr>
              <a:buFont typeface="Arial" panose="020B0604020202020204" pitchFamily="34" charset="0"/>
              <a:buChar char="•"/>
              <a:defRPr/>
            </a:pPr>
            <a:r>
              <a:rPr lang="en-US" sz="1200" b="1">
                <a:solidFill>
                  <a:srgbClr val="15487F"/>
                </a:solidFill>
                <a:ea typeface="MS PGothic"/>
              </a:rPr>
              <a:t>Most common form of dispute resolution.</a:t>
            </a:r>
          </a:p>
          <a:p>
            <a:pPr marL="92075" indent="-92075" defTabSz="914305">
              <a:spcBef>
                <a:spcPts val="75"/>
              </a:spcBef>
              <a:spcAft>
                <a:spcPts val="75"/>
              </a:spcAft>
              <a:buClr>
                <a:schemeClr val="tx1"/>
              </a:buClr>
              <a:buFont typeface="Arial" panose="020B0604020202020204" pitchFamily="34" charset="0"/>
              <a:buChar char="•"/>
              <a:defRPr/>
            </a:pPr>
            <a:r>
              <a:rPr lang="en-GB" sz="1200">
                <a:ea typeface="MS PGothic"/>
              </a:rPr>
              <a:t>Aim is to resolve disputes quickly, fairly &amp; cost effectively.</a:t>
            </a:r>
          </a:p>
          <a:p>
            <a:pPr marL="92075" indent="-92075" defTabSz="914305">
              <a:spcBef>
                <a:spcPts val="75"/>
              </a:spcBef>
              <a:spcAft>
                <a:spcPts val="75"/>
              </a:spcAft>
              <a:buClr>
                <a:schemeClr val="tx1"/>
              </a:buClr>
              <a:buFont typeface="Arial" panose="020B0604020202020204" pitchFamily="34" charset="0"/>
              <a:buChar char="•"/>
              <a:defRPr/>
            </a:pPr>
            <a:r>
              <a:rPr lang="en-GB" sz="1200">
                <a:ea typeface="MS PGothic"/>
              </a:rPr>
              <a:t>Typical duration - 28 days to reach decision.</a:t>
            </a:r>
          </a:p>
          <a:p>
            <a:pPr marL="92075" indent="-92075" defTabSz="914305">
              <a:spcBef>
                <a:spcPts val="75"/>
              </a:spcBef>
              <a:spcAft>
                <a:spcPts val="75"/>
              </a:spcAft>
              <a:buClr>
                <a:schemeClr val="tx1"/>
              </a:buClr>
              <a:buFont typeface="Arial" panose="020B0604020202020204" pitchFamily="34" charset="0"/>
              <a:buChar char="•"/>
              <a:defRPr/>
            </a:pPr>
            <a:r>
              <a:rPr lang="en-GB" sz="1200">
                <a:ea typeface="MS PGothic"/>
              </a:rPr>
              <a:t>Decision binding between parties but can be overturned later by court or arbitration.</a:t>
            </a:r>
          </a:p>
          <a:p>
            <a:pPr defTabSz="914305">
              <a:spcBef>
                <a:spcPts val="75"/>
              </a:spcBef>
              <a:spcAft>
                <a:spcPts val="75"/>
              </a:spcAft>
              <a:buClr>
                <a:schemeClr val="tx1"/>
              </a:buClr>
              <a:defRPr/>
            </a:pPr>
            <a:endParaRPr lang="en-GB" sz="1200">
              <a:ea typeface="MS PGothic"/>
            </a:endParaRPr>
          </a:p>
        </p:txBody>
      </p:sp>
      <p:sp>
        <p:nvSpPr>
          <p:cNvPr id="27" name="TextBox 26">
            <a:extLst>
              <a:ext uri="{FF2B5EF4-FFF2-40B4-BE49-F238E27FC236}">
                <a16:creationId xmlns:a16="http://schemas.microsoft.com/office/drawing/2014/main" id="{9BC11FC6-2687-77BC-B1A9-FEFEF1B1EAC3}"/>
              </a:ext>
            </a:extLst>
          </p:cNvPr>
          <p:cNvSpPr txBox="1"/>
          <p:nvPr/>
        </p:nvSpPr>
        <p:spPr>
          <a:xfrm>
            <a:off x="471509" y="1902897"/>
            <a:ext cx="3481840" cy="1333698"/>
          </a:xfrm>
          <a:prstGeom prst="rect">
            <a:avLst/>
          </a:prstGeom>
          <a:noFill/>
        </p:spPr>
        <p:txBody>
          <a:bodyPr wrap="square" rtlCol="0">
            <a:spAutoFit/>
          </a:bodyPr>
          <a:lstStyle/>
          <a:p>
            <a:pPr defTabSz="914305">
              <a:spcBef>
                <a:spcPts val="75"/>
              </a:spcBef>
              <a:spcAft>
                <a:spcPts val="75"/>
              </a:spcAft>
            </a:pPr>
            <a:r>
              <a:rPr lang="en-US" sz="1400" spc="150">
                <a:ea typeface="MS PGothic"/>
              </a:rPr>
              <a:t>Mediation</a:t>
            </a:r>
            <a:endParaRPr lang="en-US" sz="800">
              <a:solidFill>
                <a:srgbClr val="455560"/>
              </a:solidFill>
              <a:ea typeface="MS PGothic"/>
            </a:endParaRPr>
          </a:p>
          <a:p>
            <a:pPr marL="92075" indent="-92075" defTabSz="914305">
              <a:spcBef>
                <a:spcPts val="75"/>
              </a:spcBef>
              <a:spcAft>
                <a:spcPts val="75"/>
              </a:spcAft>
              <a:buClr>
                <a:schemeClr val="tx1"/>
              </a:buClr>
              <a:buFont typeface="Arial" panose="020B0604020202020204" pitchFamily="34" charset="0"/>
              <a:buChar char="•"/>
              <a:defRPr/>
            </a:pPr>
            <a:r>
              <a:rPr lang="en-US" sz="1200">
                <a:ea typeface="MS PGothic"/>
              </a:rPr>
              <a:t>Mediator appointed to help resolve dispute.</a:t>
            </a:r>
          </a:p>
          <a:p>
            <a:pPr marL="92075" indent="-92075" defTabSz="914305">
              <a:spcBef>
                <a:spcPts val="75"/>
              </a:spcBef>
              <a:spcAft>
                <a:spcPts val="75"/>
              </a:spcAft>
              <a:buClr>
                <a:schemeClr val="tx1"/>
              </a:buClr>
              <a:buFont typeface="Arial" panose="020B0604020202020204" pitchFamily="34" charset="0"/>
              <a:buChar char="•"/>
              <a:defRPr/>
            </a:pPr>
            <a:r>
              <a:rPr lang="en-GB" sz="1200">
                <a:ea typeface="MS PGothic"/>
              </a:rPr>
              <a:t>Cost effective and flexible. </a:t>
            </a:r>
          </a:p>
          <a:p>
            <a:pPr marL="92075" indent="-92075" defTabSz="914305">
              <a:spcBef>
                <a:spcPts val="75"/>
              </a:spcBef>
              <a:spcAft>
                <a:spcPts val="75"/>
              </a:spcAft>
              <a:buClr>
                <a:schemeClr val="tx1"/>
              </a:buClr>
              <a:buFont typeface="Arial" panose="020B0604020202020204" pitchFamily="34" charset="0"/>
              <a:buChar char="•"/>
              <a:defRPr/>
            </a:pPr>
            <a:r>
              <a:rPr lang="en-GB" sz="1200" b="1">
                <a:solidFill>
                  <a:srgbClr val="15487F"/>
                </a:solidFill>
                <a:ea typeface="MS PGothic"/>
              </a:rPr>
              <a:t>Outcome dependent on cooperation of the parties and not guaranteed.</a:t>
            </a:r>
          </a:p>
          <a:p>
            <a:pPr defTabSz="914305">
              <a:spcBef>
                <a:spcPts val="75"/>
              </a:spcBef>
              <a:spcAft>
                <a:spcPts val="75"/>
              </a:spcAft>
              <a:buClr>
                <a:schemeClr val="tx1"/>
              </a:buClr>
              <a:defRPr/>
            </a:pPr>
            <a:endParaRPr lang="en-GB" sz="1200">
              <a:ea typeface="MS PGothic"/>
            </a:endParaRPr>
          </a:p>
        </p:txBody>
      </p:sp>
      <p:sp>
        <p:nvSpPr>
          <p:cNvPr id="28" name="TextBox 27">
            <a:extLst>
              <a:ext uri="{FF2B5EF4-FFF2-40B4-BE49-F238E27FC236}">
                <a16:creationId xmlns:a16="http://schemas.microsoft.com/office/drawing/2014/main" id="{8570DB4F-8135-7F19-BA26-0D61EA22B0BD}"/>
              </a:ext>
            </a:extLst>
          </p:cNvPr>
          <p:cNvSpPr txBox="1"/>
          <p:nvPr/>
        </p:nvSpPr>
        <p:spPr>
          <a:xfrm>
            <a:off x="5992851" y="4937998"/>
            <a:ext cx="3600219" cy="1913344"/>
          </a:xfrm>
          <a:prstGeom prst="rect">
            <a:avLst/>
          </a:prstGeom>
          <a:noFill/>
        </p:spPr>
        <p:txBody>
          <a:bodyPr wrap="square" lIns="91440" tIns="45720" rIns="91440" bIns="45720" rtlCol="0" anchor="t">
            <a:spAutoFit/>
          </a:bodyPr>
          <a:lstStyle/>
          <a:p>
            <a:pPr defTabSz="914305">
              <a:spcBef>
                <a:spcPts val="75"/>
              </a:spcBef>
              <a:spcAft>
                <a:spcPts val="75"/>
              </a:spcAft>
            </a:pPr>
            <a:r>
              <a:rPr lang="en-US" sz="1400" spc="150">
                <a:ea typeface="MS PGothic"/>
              </a:rPr>
              <a:t>Arbitration</a:t>
            </a:r>
            <a:endParaRPr lang="en-US" sz="800">
              <a:solidFill>
                <a:srgbClr val="455560"/>
              </a:solidFill>
              <a:ea typeface="MS PGothic"/>
            </a:endParaRPr>
          </a:p>
          <a:p>
            <a:pPr marL="92075" indent="-92075" defTabSz="914305">
              <a:spcBef>
                <a:spcPts val="75"/>
              </a:spcBef>
              <a:spcAft>
                <a:spcPts val="75"/>
              </a:spcAft>
              <a:buClr>
                <a:schemeClr val="tx1"/>
              </a:buClr>
              <a:buFont typeface="Arial" panose="020B0604020202020204" pitchFamily="34" charset="0"/>
              <a:buChar char="•"/>
              <a:defRPr/>
            </a:pPr>
            <a:r>
              <a:rPr lang="en-US" sz="1200" b="1">
                <a:solidFill>
                  <a:srgbClr val="15487F"/>
                </a:solidFill>
                <a:ea typeface="MS PGothic"/>
              </a:rPr>
              <a:t>Independent panel listen to evidence and decide.</a:t>
            </a:r>
          </a:p>
          <a:p>
            <a:pPr marL="92075" indent="-92075" defTabSz="914305">
              <a:spcBef>
                <a:spcPts val="75"/>
              </a:spcBef>
              <a:spcAft>
                <a:spcPts val="75"/>
              </a:spcAft>
              <a:buClr>
                <a:schemeClr val="tx1"/>
              </a:buClr>
              <a:buFont typeface="Arial" panose="020B0604020202020204" pitchFamily="34" charset="0"/>
              <a:buChar char="•"/>
              <a:defRPr/>
            </a:pPr>
            <a:r>
              <a:rPr lang="en-GB" sz="1200">
                <a:ea typeface="MS PGothic"/>
              </a:rPr>
              <a:t>Can be quicker and cheaper than court proceedings.</a:t>
            </a:r>
          </a:p>
          <a:p>
            <a:pPr marL="92075" indent="-92075" defTabSz="914305">
              <a:spcBef>
                <a:spcPts val="75"/>
              </a:spcBef>
              <a:spcAft>
                <a:spcPts val="75"/>
              </a:spcAft>
              <a:buClr>
                <a:schemeClr val="tx1"/>
              </a:buClr>
              <a:buFont typeface="Arial" panose="020B0604020202020204" pitchFamily="34" charset="0"/>
              <a:buChar char="•"/>
              <a:defRPr/>
            </a:pPr>
            <a:r>
              <a:rPr lang="en-GB" sz="1200">
                <a:ea typeface="MS PGothic"/>
              </a:rPr>
              <a:t>Arbitrator’s award is final and legally binding.</a:t>
            </a:r>
          </a:p>
          <a:p>
            <a:pPr marL="92075" indent="-92075" defTabSz="914305">
              <a:spcBef>
                <a:spcPts val="75"/>
              </a:spcBef>
              <a:spcAft>
                <a:spcPts val="75"/>
              </a:spcAft>
              <a:buClr>
                <a:schemeClr val="tx1"/>
              </a:buClr>
              <a:buFont typeface="Arial" panose="020B0604020202020204" pitchFamily="34" charset="0"/>
              <a:buChar char="•"/>
              <a:defRPr/>
            </a:pPr>
            <a:r>
              <a:rPr lang="en-GB" sz="1200">
                <a:ea typeface="MS PGothic"/>
              </a:rPr>
              <a:t>Like court proceedings, but private and confidential.</a:t>
            </a:r>
          </a:p>
          <a:p>
            <a:pPr defTabSz="914305">
              <a:spcBef>
                <a:spcPts val="75"/>
              </a:spcBef>
              <a:spcAft>
                <a:spcPts val="75"/>
              </a:spcAft>
              <a:buClr>
                <a:schemeClr val="tx1"/>
              </a:buClr>
              <a:defRPr/>
            </a:pPr>
            <a:endParaRPr lang="en-GB" sz="1200">
              <a:ea typeface="MS PGothic"/>
            </a:endParaRPr>
          </a:p>
        </p:txBody>
      </p:sp>
      <p:sp>
        <p:nvSpPr>
          <p:cNvPr id="30" name="TextBox 29">
            <a:extLst>
              <a:ext uri="{FF2B5EF4-FFF2-40B4-BE49-F238E27FC236}">
                <a16:creationId xmlns:a16="http://schemas.microsoft.com/office/drawing/2014/main" id="{C6DB7B3F-D3CD-6722-C458-366C7D40F89B}"/>
              </a:ext>
            </a:extLst>
          </p:cNvPr>
          <p:cNvSpPr txBox="1"/>
          <p:nvPr/>
        </p:nvSpPr>
        <p:spPr>
          <a:xfrm>
            <a:off x="568019" y="4872780"/>
            <a:ext cx="3481840" cy="1728678"/>
          </a:xfrm>
          <a:prstGeom prst="rect">
            <a:avLst/>
          </a:prstGeom>
          <a:noFill/>
        </p:spPr>
        <p:txBody>
          <a:bodyPr wrap="square" lIns="91440" tIns="45720" rIns="91440" bIns="45720" rtlCol="0" anchor="t">
            <a:spAutoFit/>
          </a:bodyPr>
          <a:lstStyle/>
          <a:p>
            <a:pPr defTabSz="914305">
              <a:spcBef>
                <a:spcPts val="75"/>
              </a:spcBef>
              <a:spcAft>
                <a:spcPts val="75"/>
              </a:spcAft>
            </a:pPr>
            <a:r>
              <a:rPr lang="en-US" sz="1400" spc="150">
                <a:ea typeface="MS PGothic"/>
              </a:rPr>
              <a:t>Expert determination</a:t>
            </a:r>
            <a:endParaRPr lang="en-US" sz="800">
              <a:solidFill>
                <a:srgbClr val="455560"/>
              </a:solidFill>
              <a:ea typeface="MS PGothic"/>
            </a:endParaRPr>
          </a:p>
          <a:p>
            <a:pPr marL="92075" indent="-92075" defTabSz="914305">
              <a:spcBef>
                <a:spcPts val="75"/>
              </a:spcBef>
              <a:spcAft>
                <a:spcPts val="75"/>
              </a:spcAft>
              <a:buClr>
                <a:schemeClr val="tx1"/>
              </a:buClr>
              <a:buFont typeface="Arial" panose="020B0604020202020204" pitchFamily="34" charset="0"/>
              <a:buChar char="•"/>
              <a:defRPr/>
            </a:pPr>
            <a:r>
              <a:rPr lang="en-US" sz="1200" b="1">
                <a:solidFill>
                  <a:srgbClr val="15487F"/>
                </a:solidFill>
                <a:ea typeface="MS PGothic"/>
              </a:rPr>
              <a:t>Independent technical expert carries out own assessment.</a:t>
            </a:r>
          </a:p>
          <a:p>
            <a:pPr marL="92075" indent="-92075" defTabSz="914305">
              <a:spcBef>
                <a:spcPts val="75"/>
              </a:spcBef>
              <a:spcAft>
                <a:spcPts val="75"/>
              </a:spcAft>
              <a:buClr>
                <a:schemeClr val="tx1"/>
              </a:buClr>
              <a:buFont typeface="Arial" panose="020B0604020202020204" pitchFamily="34" charset="0"/>
              <a:buChar char="•"/>
              <a:defRPr/>
            </a:pPr>
            <a:r>
              <a:rPr lang="en-GB" sz="1200">
                <a:ea typeface="MS PGothic"/>
              </a:rPr>
              <a:t>Commonly used when dispute focuses on technical rather than legal issue.</a:t>
            </a:r>
          </a:p>
          <a:p>
            <a:pPr marL="92075" indent="-92075" defTabSz="914305">
              <a:spcBef>
                <a:spcPts val="75"/>
              </a:spcBef>
              <a:spcAft>
                <a:spcPts val="75"/>
              </a:spcAft>
              <a:buClr>
                <a:schemeClr val="tx1"/>
              </a:buClr>
              <a:buFont typeface="Arial" panose="020B0604020202020204" pitchFamily="34" charset="0"/>
              <a:buChar char="•"/>
              <a:defRPr/>
            </a:pPr>
            <a:r>
              <a:rPr lang="en-GB" sz="1200">
                <a:ea typeface="MS PGothic"/>
              </a:rPr>
              <a:t>Quicker and cheaper than court proceedings.</a:t>
            </a:r>
          </a:p>
          <a:p>
            <a:pPr marL="92075" indent="-92075" defTabSz="914305">
              <a:spcBef>
                <a:spcPts val="75"/>
              </a:spcBef>
              <a:spcAft>
                <a:spcPts val="75"/>
              </a:spcAft>
              <a:buClr>
                <a:schemeClr val="tx1"/>
              </a:buClr>
              <a:buFont typeface="Arial" panose="020B0604020202020204" pitchFamily="34" charset="0"/>
              <a:buChar char="•"/>
              <a:defRPr/>
            </a:pPr>
            <a:endParaRPr lang="en-GB" sz="1200">
              <a:ea typeface="MS PGothic"/>
            </a:endParaRPr>
          </a:p>
          <a:p>
            <a:pPr defTabSz="914305">
              <a:spcBef>
                <a:spcPts val="75"/>
              </a:spcBef>
              <a:spcAft>
                <a:spcPts val="75"/>
              </a:spcAft>
              <a:buClr>
                <a:schemeClr val="tx1"/>
              </a:buClr>
              <a:defRPr/>
            </a:pPr>
            <a:endParaRPr lang="en-GB" sz="1200">
              <a:ea typeface="MS PGothic"/>
            </a:endParaRPr>
          </a:p>
        </p:txBody>
      </p:sp>
      <p:sp>
        <p:nvSpPr>
          <p:cNvPr id="3" name="Slide Number Placeholder 25">
            <a:extLst>
              <a:ext uri="{FF2B5EF4-FFF2-40B4-BE49-F238E27FC236}">
                <a16:creationId xmlns:a16="http://schemas.microsoft.com/office/drawing/2014/main" id="{4DA898DE-3CEB-BE38-2C9F-461491F761E4}"/>
              </a:ext>
            </a:extLst>
          </p:cNvPr>
          <p:cNvSpPr>
            <a:spLocks noGrp="1"/>
          </p:cNvSpPr>
          <p:nvPr>
            <p:ph type="sldNum" sz="quarter" idx="12"/>
          </p:nvPr>
        </p:nvSpPr>
        <p:spPr>
          <a:xfrm>
            <a:off x="9560322" y="6454776"/>
            <a:ext cx="345678" cy="174625"/>
          </a:xfrm>
        </p:spPr>
        <p:txBody>
          <a:bodyPr/>
          <a:lstStyle/>
          <a:p>
            <a:pPr defTabSz="457200"/>
            <a:fld id="{CB7FE98A-78B1-495F-8A5C-53E48422F91F}" type="slidenum">
              <a:rPr lang="en-US">
                <a:solidFill>
                  <a:srgbClr val="4D4D4F"/>
                </a:solidFill>
                <a:latin typeface="Nunito Sans"/>
              </a:rPr>
              <a:pPr defTabSz="457200"/>
              <a:t>16</a:t>
            </a:fld>
            <a:endParaRPr lang="en-US">
              <a:solidFill>
                <a:srgbClr val="4D4D4F"/>
              </a:solidFill>
              <a:latin typeface="Nunito Sans"/>
            </a:endParaRPr>
          </a:p>
        </p:txBody>
      </p:sp>
    </p:spTree>
    <p:extLst>
      <p:ext uri="{BB962C8B-B14F-4D97-AF65-F5344CB8AC3E}">
        <p14:creationId xmlns:p14="http://schemas.microsoft.com/office/powerpoint/2010/main" val="339596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C332E48-A433-475F-88BB-D732FC5177F3}"/>
              </a:ext>
            </a:extLst>
          </p:cNvPr>
          <p:cNvSpPr txBox="1">
            <a:spLocks/>
          </p:cNvSpPr>
          <p:nvPr/>
        </p:nvSpPr>
        <p:spPr>
          <a:xfrm>
            <a:off x="463551" y="757662"/>
            <a:ext cx="7658123" cy="373839"/>
          </a:xfrm>
          <a:prstGeom prst="rect">
            <a:avLst/>
          </a:prstGeom>
        </p:spPr>
        <p:txBody>
          <a:bodyPr vert="horz" lIns="0" tIns="45720" rIns="91440" bIns="45720" rtlCol="0" anchor="ctr">
            <a:noAutofit/>
          </a:bodyPr>
          <a:lstStyle>
            <a:lvl1pPr algn="l" defTabSz="914354" rtl="0" eaLnBrk="1" latinLnBrk="0" hangingPunct="1">
              <a:lnSpc>
                <a:spcPct val="113000"/>
              </a:lnSpc>
              <a:spcBef>
                <a:spcPct val="0"/>
              </a:spcBef>
              <a:buNone/>
              <a:defRPr sz="2275" kern="2400" spc="-60" baseline="0">
                <a:solidFill>
                  <a:schemeClr val="tx2"/>
                </a:solidFill>
                <a:latin typeface="+mj-lt"/>
                <a:ea typeface="+mj-ea"/>
                <a:cs typeface="+mj-cs"/>
              </a:defRPr>
            </a:lvl1pPr>
          </a:lstStyle>
          <a:p>
            <a:endParaRPr lang="en-US" sz="1800" b="1" kern="1200">
              <a:solidFill>
                <a:srgbClr val="4D4D4F"/>
              </a:solidFill>
              <a:latin typeface="+mn-lt"/>
              <a:ea typeface="+mn-ea"/>
              <a:cs typeface="+mn-cs"/>
            </a:endParaRPr>
          </a:p>
        </p:txBody>
      </p:sp>
      <p:sp>
        <p:nvSpPr>
          <p:cNvPr id="8" name="Title 4">
            <a:extLst>
              <a:ext uri="{FF2B5EF4-FFF2-40B4-BE49-F238E27FC236}">
                <a16:creationId xmlns:a16="http://schemas.microsoft.com/office/drawing/2014/main" id="{CE985A5E-9D8C-421F-F4B9-E7DB73995F39}"/>
              </a:ext>
            </a:extLst>
          </p:cNvPr>
          <p:cNvSpPr txBox="1">
            <a:spLocks/>
          </p:cNvSpPr>
          <p:nvPr/>
        </p:nvSpPr>
        <p:spPr>
          <a:xfrm>
            <a:off x="504825" y="355611"/>
            <a:ext cx="6951663" cy="374650"/>
          </a:xfrm>
          <a:prstGeom prst="rect">
            <a:avLst/>
          </a:prstGeom>
        </p:spPr>
        <p:txBody>
          <a:bodyPr vert="horz" lIns="0" tIns="45720" rIns="91440" bIns="45720" rtlCol="0" anchor="ctr">
            <a:noAutofit/>
          </a:bodyPr>
          <a:lstStyle>
            <a:lvl1pPr algn="l" defTabSz="914354" rtl="0" eaLnBrk="1" latinLnBrk="0" hangingPunct="1">
              <a:lnSpc>
                <a:spcPct val="113000"/>
              </a:lnSpc>
              <a:spcBef>
                <a:spcPct val="0"/>
              </a:spcBef>
              <a:buNone/>
              <a:defRPr sz="2275" kern="2400" spc="-60" baseline="0">
                <a:solidFill>
                  <a:schemeClr val="tx2"/>
                </a:solidFill>
                <a:latin typeface="+mj-lt"/>
                <a:ea typeface="+mj-ea"/>
                <a:cs typeface="+mj-cs"/>
              </a:defRPr>
            </a:lvl1pPr>
          </a:lstStyle>
          <a:p>
            <a:r>
              <a:rPr lang="en-US" b="1"/>
              <a:t>Getting paid!</a:t>
            </a:r>
          </a:p>
        </p:txBody>
      </p:sp>
      <p:grpSp>
        <p:nvGrpSpPr>
          <p:cNvPr id="56" name="Group 55">
            <a:extLst>
              <a:ext uri="{FF2B5EF4-FFF2-40B4-BE49-F238E27FC236}">
                <a16:creationId xmlns:a16="http://schemas.microsoft.com/office/drawing/2014/main" id="{59E9EFEE-9F58-CD8E-646E-6FAD2F51B2C0}"/>
              </a:ext>
            </a:extLst>
          </p:cNvPr>
          <p:cNvGrpSpPr/>
          <p:nvPr/>
        </p:nvGrpSpPr>
        <p:grpSpPr>
          <a:xfrm>
            <a:off x="512856" y="2599405"/>
            <a:ext cx="9053148" cy="826484"/>
            <a:chOff x="-9505949" y="3450433"/>
            <a:chExt cx="8802112" cy="546101"/>
          </a:xfrm>
        </p:grpSpPr>
        <p:sp>
          <p:nvSpPr>
            <p:cNvPr id="38" name="TextBox 37">
              <a:extLst>
                <a:ext uri="{FF2B5EF4-FFF2-40B4-BE49-F238E27FC236}">
                  <a16:creationId xmlns:a16="http://schemas.microsoft.com/office/drawing/2014/main" id="{0EADCC7F-19FA-B97B-527F-A191915E363B}"/>
                </a:ext>
              </a:extLst>
            </p:cNvPr>
            <p:cNvSpPr txBox="1"/>
            <p:nvPr/>
          </p:nvSpPr>
          <p:spPr>
            <a:xfrm>
              <a:off x="-7216918" y="3450433"/>
              <a:ext cx="6513081" cy="546100"/>
            </a:xfrm>
            <a:prstGeom prst="rect">
              <a:avLst/>
            </a:prstGeom>
            <a:noFill/>
            <a:ln>
              <a:solidFill>
                <a:schemeClr val="accent1">
                  <a:shade val="15000"/>
                </a:schemeClr>
              </a:solidFill>
            </a:ln>
          </p:spPr>
          <p:txBody>
            <a:bodyPr wrap="square" lIns="91440" tIns="45720" rIns="91440" bIns="45720" rtlCol="0" anchor="t">
              <a:noAutofit/>
            </a:bodyPr>
            <a:lstStyle/>
            <a:p>
              <a:pPr marL="182880" indent="-177800">
                <a:buFont typeface="Arial" panose="020B0604020202020204" pitchFamily="34" charset="0"/>
                <a:buChar char="•"/>
              </a:pPr>
              <a:r>
                <a:rPr lang="en-GB" sz="1100"/>
                <a:t>Follow the payment schedules incorporated into the contract.</a:t>
              </a:r>
              <a:endParaRPr lang="en-US"/>
            </a:p>
            <a:p>
              <a:pPr marL="182880" indent="-177800">
                <a:buFont typeface="Arial" panose="020B0604020202020204" pitchFamily="34" charset="0"/>
                <a:buChar char="•"/>
              </a:pPr>
              <a:r>
                <a:rPr lang="en-US" sz="1100"/>
                <a:t>Ensure all payment applications and claims are properly substantiated first time around to avoid delays to payment.</a:t>
              </a:r>
              <a:endParaRPr lang="en-US"/>
            </a:p>
          </p:txBody>
        </p:sp>
        <p:sp>
          <p:nvSpPr>
            <p:cNvPr id="39" name="Arrow: Pentagon 38">
              <a:extLst>
                <a:ext uri="{FF2B5EF4-FFF2-40B4-BE49-F238E27FC236}">
                  <a16:creationId xmlns:a16="http://schemas.microsoft.com/office/drawing/2014/main" id="{F29EE6BD-F2C3-3543-F669-B4AB5D278534}"/>
                </a:ext>
              </a:extLst>
            </p:cNvPr>
            <p:cNvSpPr/>
            <p:nvPr/>
          </p:nvSpPr>
          <p:spPr>
            <a:xfrm>
              <a:off x="-7802929" y="3450434"/>
              <a:ext cx="539395" cy="546100"/>
            </a:xfrm>
            <a:prstGeom prst="homePlat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190A2419-3117-3146-9360-D44BAECA90A5}"/>
                </a:ext>
              </a:extLst>
            </p:cNvPr>
            <p:cNvSpPr txBox="1">
              <a:spLocks noChangeAspect="1"/>
            </p:cNvSpPr>
            <p:nvPr/>
          </p:nvSpPr>
          <p:spPr>
            <a:xfrm>
              <a:off x="-9505949" y="3450434"/>
              <a:ext cx="1614660" cy="546100"/>
            </a:xfrm>
            <a:prstGeom prst="rect">
              <a:avLst/>
            </a:prstGeom>
            <a:noFill/>
            <a:ln>
              <a:solidFill>
                <a:schemeClr val="accent1">
                  <a:shade val="15000"/>
                </a:schemeClr>
              </a:solidFill>
            </a:ln>
          </p:spPr>
          <p:txBody>
            <a:bodyPr wrap="square" rtlCol="0">
              <a:noAutofit/>
            </a:bodyPr>
            <a:lstStyle/>
            <a:p>
              <a:r>
                <a:rPr lang="en-GB" sz="1600" b="1"/>
                <a:t>Payment applications and claims</a:t>
              </a:r>
            </a:p>
          </p:txBody>
        </p:sp>
      </p:grpSp>
      <p:sp>
        <p:nvSpPr>
          <p:cNvPr id="93" name="TextBox 92">
            <a:extLst>
              <a:ext uri="{FF2B5EF4-FFF2-40B4-BE49-F238E27FC236}">
                <a16:creationId xmlns:a16="http://schemas.microsoft.com/office/drawing/2014/main" id="{3AC5076B-7AF5-038C-37B6-4EB0B3E62F2D}"/>
              </a:ext>
            </a:extLst>
          </p:cNvPr>
          <p:cNvSpPr txBox="1">
            <a:spLocks noChangeAspect="1"/>
          </p:cNvSpPr>
          <p:nvPr/>
        </p:nvSpPr>
        <p:spPr>
          <a:xfrm>
            <a:off x="512398" y="893091"/>
            <a:ext cx="9035783" cy="322208"/>
          </a:xfrm>
          <a:prstGeom prst="rect">
            <a:avLst/>
          </a:prstGeom>
          <a:solidFill>
            <a:schemeClr val="accent3"/>
          </a:solidFill>
          <a:ln>
            <a:solidFill>
              <a:schemeClr val="accent1">
                <a:shade val="15000"/>
              </a:schemeClr>
            </a:solidFill>
          </a:ln>
        </p:spPr>
        <p:txBody>
          <a:bodyPr wrap="square" rtlCol="0">
            <a:noAutofit/>
          </a:bodyPr>
          <a:lstStyle/>
          <a:p>
            <a:r>
              <a:rPr lang="en-GB" sz="1600" b="1">
                <a:solidFill>
                  <a:schemeClr val="bg1"/>
                </a:solidFill>
              </a:rPr>
              <a:t>Best Practice</a:t>
            </a:r>
          </a:p>
        </p:txBody>
      </p:sp>
      <p:grpSp>
        <p:nvGrpSpPr>
          <p:cNvPr id="21" name="Group 20">
            <a:extLst>
              <a:ext uri="{FF2B5EF4-FFF2-40B4-BE49-F238E27FC236}">
                <a16:creationId xmlns:a16="http://schemas.microsoft.com/office/drawing/2014/main" id="{2822D3B3-4CEF-0F73-E19A-2C0380DB272F}"/>
              </a:ext>
            </a:extLst>
          </p:cNvPr>
          <p:cNvGrpSpPr/>
          <p:nvPr/>
        </p:nvGrpSpPr>
        <p:grpSpPr>
          <a:xfrm>
            <a:off x="510180" y="1304787"/>
            <a:ext cx="9045576" cy="754417"/>
            <a:chOff x="463551" y="1957167"/>
            <a:chExt cx="8794749" cy="402070"/>
          </a:xfrm>
        </p:grpSpPr>
        <p:sp>
          <p:nvSpPr>
            <p:cNvPr id="18" name="TextBox 17">
              <a:extLst>
                <a:ext uri="{FF2B5EF4-FFF2-40B4-BE49-F238E27FC236}">
                  <a16:creationId xmlns:a16="http://schemas.microsoft.com/office/drawing/2014/main" id="{855BF796-D6D0-A4EA-F359-64703752B9CD}"/>
                </a:ext>
              </a:extLst>
            </p:cNvPr>
            <p:cNvSpPr txBox="1"/>
            <p:nvPr/>
          </p:nvSpPr>
          <p:spPr>
            <a:xfrm>
              <a:off x="2730492" y="1957167"/>
              <a:ext cx="6527808" cy="402070"/>
            </a:xfrm>
            <a:prstGeom prst="rect">
              <a:avLst/>
            </a:prstGeom>
            <a:noFill/>
            <a:ln>
              <a:solidFill>
                <a:schemeClr val="accent1">
                  <a:shade val="15000"/>
                </a:schemeClr>
              </a:solidFill>
            </a:ln>
          </p:spPr>
          <p:txBody>
            <a:bodyPr wrap="square" lIns="91440" tIns="45720" rIns="91440" bIns="45720" rtlCol="0" anchor="t">
              <a:noAutofit/>
            </a:bodyPr>
            <a:lstStyle/>
            <a:p>
              <a:pPr marL="182880" indent="-177800">
                <a:buFont typeface="Arial" panose="020B0604020202020204" pitchFamily="34" charset="0"/>
                <a:buChar char="•"/>
              </a:pPr>
              <a:r>
                <a:rPr lang="en-GB" sz="1100"/>
                <a:t>Push for payment terms as close to the standard 14 days as possible.</a:t>
              </a:r>
              <a:endParaRPr lang="en-US"/>
            </a:p>
            <a:p>
              <a:pPr marL="182880" indent="-177800">
                <a:buFont typeface="Arial" panose="020B0604020202020204" pitchFamily="34" charset="0"/>
                <a:buChar char="•"/>
              </a:pPr>
              <a:r>
                <a:rPr lang="en-GB" sz="1100"/>
                <a:t>Watch out for amendments to standard forms of contract.</a:t>
              </a:r>
            </a:p>
            <a:p>
              <a:pPr marL="182880" indent="-177800">
                <a:buFont typeface="Arial" panose="020B0604020202020204" pitchFamily="34" charset="0"/>
                <a:buChar char="•"/>
              </a:pPr>
              <a:r>
                <a:rPr lang="en-GB" sz="1100"/>
                <a:t>Bespoke or heavily amended contracts – if unsure, seek advice.  </a:t>
              </a:r>
              <a:endParaRPr lang="en-US"/>
            </a:p>
          </p:txBody>
        </p:sp>
        <p:sp>
          <p:nvSpPr>
            <p:cNvPr id="15" name="Arrow: Pentagon 14">
              <a:extLst>
                <a:ext uri="{FF2B5EF4-FFF2-40B4-BE49-F238E27FC236}">
                  <a16:creationId xmlns:a16="http://schemas.microsoft.com/office/drawing/2014/main" id="{FBC906D3-E724-F499-D382-17C6CEF4B87D}"/>
                </a:ext>
              </a:extLst>
            </p:cNvPr>
            <p:cNvSpPr/>
            <p:nvPr/>
          </p:nvSpPr>
          <p:spPr>
            <a:xfrm>
              <a:off x="2159208" y="1957167"/>
              <a:ext cx="520570" cy="402070"/>
            </a:xfrm>
            <a:prstGeom prst="homePlat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D844E55-60DD-CCDB-B0BB-0A0462D4489A}"/>
                </a:ext>
              </a:extLst>
            </p:cNvPr>
            <p:cNvSpPr txBox="1">
              <a:spLocks noChangeAspect="1"/>
            </p:cNvSpPr>
            <p:nvPr/>
          </p:nvSpPr>
          <p:spPr>
            <a:xfrm>
              <a:off x="463551" y="1957167"/>
              <a:ext cx="1614660" cy="398036"/>
            </a:xfrm>
            <a:prstGeom prst="rect">
              <a:avLst/>
            </a:prstGeom>
            <a:noFill/>
            <a:ln>
              <a:solidFill>
                <a:schemeClr val="accent1">
                  <a:shade val="15000"/>
                </a:schemeClr>
              </a:solidFill>
            </a:ln>
          </p:spPr>
          <p:txBody>
            <a:bodyPr wrap="square" rtlCol="0">
              <a:noAutofit/>
            </a:bodyPr>
            <a:lstStyle/>
            <a:p>
              <a:r>
                <a:rPr lang="en-GB" sz="1600" b="1"/>
                <a:t>Payment terms</a:t>
              </a:r>
            </a:p>
          </p:txBody>
        </p:sp>
      </p:grpSp>
      <p:grpSp>
        <p:nvGrpSpPr>
          <p:cNvPr id="3" name="Group 2">
            <a:extLst>
              <a:ext uri="{FF2B5EF4-FFF2-40B4-BE49-F238E27FC236}">
                <a16:creationId xmlns:a16="http://schemas.microsoft.com/office/drawing/2014/main" id="{606F8933-F3AE-4629-4725-156E2B3868DC}"/>
              </a:ext>
            </a:extLst>
          </p:cNvPr>
          <p:cNvGrpSpPr/>
          <p:nvPr/>
        </p:nvGrpSpPr>
        <p:grpSpPr>
          <a:xfrm>
            <a:off x="512856" y="2120938"/>
            <a:ext cx="9038002" cy="423637"/>
            <a:chOff x="470934" y="1957167"/>
            <a:chExt cx="8811421" cy="197009"/>
          </a:xfrm>
        </p:grpSpPr>
        <p:sp>
          <p:nvSpPr>
            <p:cNvPr id="4" name="TextBox 3">
              <a:extLst>
                <a:ext uri="{FF2B5EF4-FFF2-40B4-BE49-F238E27FC236}">
                  <a16:creationId xmlns:a16="http://schemas.microsoft.com/office/drawing/2014/main" id="{A0236374-0FEC-0DC1-1B67-B58C707E578A}"/>
                </a:ext>
              </a:extLst>
            </p:cNvPr>
            <p:cNvSpPr txBox="1"/>
            <p:nvPr/>
          </p:nvSpPr>
          <p:spPr>
            <a:xfrm>
              <a:off x="2745851" y="1957167"/>
              <a:ext cx="6536504" cy="193487"/>
            </a:xfrm>
            <a:prstGeom prst="rect">
              <a:avLst/>
            </a:prstGeom>
            <a:noFill/>
            <a:ln>
              <a:solidFill>
                <a:schemeClr val="accent1">
                  <a:shade val="15000"/>
                </a:schemeClr>
              </a:solidFill>
            </a:ln>
          </p:spPr>
          <p:txBody>
            <a:bodyPr wrap="square" lIns="91440" tIns="45720" rIns="91440" bIns="45720" rtlCol="0" anchor="t">
              <a:noAutofit/>
            </a:bodyPr>
            <a:lstStyle/>
            <a:p>
              <a:pPr marL="182880" indent="-177800">
                <a:buFont typeface="Arial" panose="020B0604020202020204" pitchFamily="34" charset="0"/>
                <a:buChar char="•"/>
              </a:pPr>
              <a:r>
                <a:rPr lang="en-GB" sz="1100"/>
                <a:t>Follow the contract.</a:t>
              </a:r>
              <a:endParaRPr lang="en-US"/>
            </a:p>
            <a:p>
              <a:pPr marL="182880" indent="-177800">
                <a:buFont typeface="Arial" panose="020B0604020202020204" pitchFamily="34" charset="0"/>
                <a:buChar char="•"/>
              </a:pPr>
              <a:r>
                <a:rPr lang="en-GB" sz="1100"/>
                <a:t>Understand responsibilities for serving and / or responding to notices under the contract. </a:t>
              </a:r>
              <a:endParaRPr lang="en-GB"/>
            </a:p>
            <a:p>
              <a:pPr marL="182880" indent="-177800">
                <a:buFont typeface="Arial" panose="020B0604020202020204" pitchFamily="34" charset="0"/>
                <a:buChar char="•"/>
              </a:pPr>
              <a:endParaRPr lang="en-GB" sz="1100"/>
            </a:p>
          </p:txBody>
        </p:sp>
        <p:sp>
          <p:nvSpPr>
            <p:cNvPr id="5" name="Arrow: Pentagon 4">
              <a:extLst>
                <a:ext uri="{FF2B5EF4-FFF2-40B4-BE49-F238E27FC236}">
                  <a16:creationId xmlns:a16="http://schemas.microsoft.com/office/drawing/2014/main" id="{A6ED7D4D-9D75-2E93-4BD4-23D4EB0E31FF}"/>
                </a:ext>
              </a:extLst>
            </p:cNvPr>
            <p:cNvSpPr/>
            <p:nvPr/>
          </p:nvSpPr>
          <p:spPr>
            <a:xfrm>
              <a:off x="2164606" y="1957167"/>
              <a:ext cx="528013" cy="197009"/>
            </a:xfrm>
            <a:prstGeom prst="homePlat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322D421-9A55-B030-2749-A2C043948D61}"/>
                </a:ext>
              </a:extLst>
            </p:cNvPr>
            <p:cNvSpPr txBox="1">
              <a:spLocks noChangeAspect="1"/>
            </p:cNvSpPr>
            <p:nvPr/>
          </p:nvSpPr>
          <p:spPr>
            <a:xfrm>
              <a:off x="470934" y="1957167"/>
              <a:ext cx="1619935" cy="197008"/>
            </a:xfrm>
            <a:prstGeom prst="rect">
              <a:avLst/>
            </a:prstGeom>
            <a:noFill/>
            <a:ln>
              <a:solidFill>
                <a:schemeClr val="accent1">
                  <a:shade val="15000"/>
                </a:schemeClr>
              </a:solidFill>
            </a:ln>
          </p:spPr>
          <p:txBody>
            <a:bodyPr wrap="square" rtlCol="0">
              <a:noAutofit/>
            </a:bodyPr>
            <a:lstStyle/>
            <a:p>
              <a:r>
                <a:rPr lang="en-GB" sz="1600" b="1"/>
                <a:t>Notice periods </a:t>
              </a:r>
            </a:p>
          </p:txBody>
        </p:sp>
      </p:grpSp>
      <p:sp>
        <p:nvSpPr>
          <p:cNvPr id="11" name="TextBox 10">
            <a:extLst>
              <a:ext uri="{FF2B5EF4-FFF2-40B4-BE49-F238E27FC236}">
                <a16:creationId xmlns:a16="http://schemas.microsoft.com/office/drawing/2014/main" id="{E266DB40-0B62-BEF4-91A0-78E768AC0461}"/>
              </a:ext>
            </a:extLst>
          </p:cNvPr>
          <p:cNvSpPr txBox="1"/>
          <p:nvPr/>
        </p:nvSpPr>
        <p:spPr>
          <a:xfrm>
            <a:off x="768985" y="6126806"/>
            <a:ext cx="8789134" cy="461665"/>
          </a:xfrm>
          <a:prstGeom prst="rect">
            <a:avLst/>
          </a:prstGeom>
          <a:noFill/>
        </p:spPr>
        <p:txBody>
          <a:bodyPr wrap="square" lIns="91440" tIns="45720" rIns="91440" bIns="45720" rtlCol="0" anchor="t">
            <a:spAutoFit/>
          </a:bodyPr>
          <a:lstStyle/>
          <a:p>
            <a:r>
              <a:rPr lang="en-GB" sz="1200" b="1">
                <a:solidFill>
                  <a:srgbClr val="FF0000"/>
                </a:solidFill>
              </a:rPr>
              <a:t>Remember:  If parties are not getting paid what is owed in a timely manner, then the dispute resolution options set out in the contract are there to help.</a:t>
            </a:r>
          </a:p>
        </p:txBody>
      </p:sp>
      <p:grpSp>
        <p:nvGrpSpPr>
          <p:cNvPr id="12" name="Group 11">
            <a:extLst>
              <a:ext uri="{FF2B5EF4-FFF2-40B4-BE49-F238E27FC236}">
                <a16:creationId xmlns:a16="http://schemas.microsoft.com/office/drawing/2014/main" id="{4BB6A424-6C8C-1EB7-5CC2-DAAF336CDB55}"/>
              </a:ext>
            </a:extLst>
          </p:cNvPr>
          <p:cNvGrpSpPr/>
          <p:nvPr/>
        </p:nvGrpSpPr>
        <p:grpSpPr>
          <a:xfrm>
            <a:off x="512856" y="4971241"/>
            <a:ext cx="9053147" cy="583948"/>
            <a:chOff x="-9491229" y="4740776"/>
            <a:chExt cx="8809481" cy="692946"/>
          </a:xfrm>
        </p:grpSpPr>
        <p:sp>
          <p:nvSpPr>
            <p:cNvPr id="13" name="TextBox 12">
              <a:extLst>
                <a:ext uri="{FF2B5EF4-FFF2-40B4-BE49-F238E27FC236}">
                  <a16:creationId xmlns:a16="http://schemas.microsoft.com/office/drawing/2014/main" id="{12B29F57-31D4-0C17-50FA-A19E3D316F8A}"/>
                </a:ext>
              </a:extLst>
            </p:cNvPr>
            <p:cNvSpPr txBox="1"/>
            <p:nvPr/>
          </p:nvSpPr>
          <p:spPr>
            <a:xfrm>
              <a:off x="-7202192" y="4740776"/>
              <a:ext cx="6520444" cy="692946"/>
            </a:xfrm>
            <a:prstGeom prst="rect">
              <a:avLst/>
            </a:prstGeom>
            <a:noFill/>
            <a:ln>
              <a:solidFill>
                <a:schemeClr val="accent1">
                  <a:shade val="15000"/>
                </a:schemeClr>
              </a:solidFill>
            </a:ln>
          </p:spPr>
          <p:txBody>
            <a:bodyPr wrap="square" lIns="91440" tIns="45720" rIns="91440" bIns="45720" rtlCol="0" anchor="t">
              <a:noAutofit/>
            </a:bodyPr>
            <a:lstStyle/>
            <a:p>
              <a:pPr marL="182880" indent="-177800">
                <a:buFont typeface="Arial,Sans-Serif" panose="020B0604020202020204" pitchFamily="34" charset="0"/>
                <a:buChar char="•"/>
              </a:pPr>
              <a:r>
                <a:rPr lang="en-US" sz="1100"/>
                <a:t>Provide a legal link between employer and subcontractor. </a:t>
              </a:r>
            </a:p>
            <a:p>
              <a:pPr marL="182880" indent="-177800">
                <a:buFont typeface="Arial,Sans-Serif" panose="020B0604020202020204" pitchFamily="34" charset="0"/>
                <a:buChar char="•"/>
              </a:pPr>
              <a:r>
                <a:rPr lang="en-US" sz="1100"/>
                <a:t>In the event of main contractor insolvency, the Employer (end-user, funder) may have 'step-in' rights to continue the project and payment of supply chain. </a:t>
              </a:r>
              <a:endParaRPr lang="en-US"/>
            </a:p>
            <a:p>
              <a:pPr marL="182880" indent="-177800">
                <a:spcBef>
                  <a:spcPts val="600"/>
                </a:spcBef>
                <a:spcAft>
                  <a:spcPts val="600"/>
                </a:spcAft>
                <a:buFont typeface="Arial" panose="020B0604020202020204" pitchFamily="34" charset="0"/>
                <a:buChar char="•"/>
              </a:pPr>
              <a:endParaRPr lang="en-US" sz="1100"/>
            </a:p>
          </p:txBody>
        </p:sp>
        <p:sp>
          <p:nvSpPr>
            <p:cNvPr id="14" name="Arrow: Pentagon 13">
              <a:extLst>
                <a:ext uri="{FF2B5EF4-FFF2-40B4-BE49-F238E27FC236}">
                  <a16:creationId xmlns:a16="http://schemas.microsoft.com/office/drawing/2014/main" id="{8011FB46-2BE2-3EAB-9866-E36A33E0DC3D}"/>
                </a:ext>
              </a:extLst>
            </p:cNvPr>
            <p:cNvSpPr/>
            <p:nvPr/>
          </p:nvSpPr>
          <p:spPr>
            <a:xfrm>
              <a:off x="-7773494" y="4740776"/>
              <a:ext cx="532051" cy="692946"/>
            </a:xfrm>
            <a:prstGeom prst="homePlat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BFA7CC9-2A7D-4F22-373A-0EA31D122272}"/>
                </a:ext>
              </a:extLst>
            </p:cNvPr>
            <p:cNvSpPr txBox="1">
              <a:spLocks noChangeAspect="1"/>
            </p:cNvSpPr>
            <p:nvPr/>
          </p:nvSpPr>
          <p:spPr>
            <a:xfrm>
              <a:off x="-9491229" y="4740776"/>
              <a:ext cx="1644139" cy="692946"/>
            </a:xfrm>
            <a:prstGeom prst="rect">
              <a:avLst/>
            </a:prstGeom>
            <a:noFill/>
            <a:ln>
              <a:solidFill>
                <a:schemeClr val="accent1">
                  <a:shade val="15000"/>
                </a:schemeClr>
              </a:solidFill>
            </a:ln>
          </p:spPr>
          <p:txBody>
            <a:bodyPr wrap="square" lIns="91440" tIns="45720" rIns="91440" bIns="45720" rtlCol="0" anchor="t">
              <a:noAutofit/>
            </a:bodyPr>
            <a:lstStyle/>
            <a:p>
              <a:r>
                <a:rPr lang="en-GB" sz="1600" b="1"/>
                <a:t>Collateral warranties</a:t>
              </a:r>
            </a:p>
          </p:txBody>
        </p:sp>
      </p:grpSp>
      <p:grpSp>
        <p:nvGrpSpPr>
          <p:cNvPr id="2" name="Group 1">
            <a:extLst>
              <a:ext uri="{FF2B5EF4-FFF2-40B4-BE49-F238E27FC236}">
                <a16:creationId xmlns:a16="http://schemas.microsoft.com/office/drawing/2014/main" id="{C8743273-3404-1DDB-DDF4-44E31A5593BC}"/>
              </a:ext>
            </a:extLst>
          </p:cNvPr>
          <p:cNvGrpSpPr/>
          <p:nvPr/>
        </p:nvGrpSpPr>
        <p:grpSpPr>
          <a:xfrm>
            <a:off x="520430" y="3499506"/>
            <a:ext cx="9038001" cy="741319"/>
            <a:chOff x="470914" y="1957167"/>
            <a:chExt cx="8787386" cy="457368"/>
          </a:xfrm>
        </p:grpSpPr>
        <p:sp>
          <p:nvSpPr>
            <p:cNvPr id="9" name="TextBox 8">
              <a:extLst>
                <a:ext uri="{FF2B5EF4-FFF2-40B4-BE49-F238E27FC236}">
                  <a16:creationId xmlns:a16="http://schemas.microsoft.com/office/drawing/2014/main" id="{FD725BEE-3CF7-D1E2-E622-76E455B9BD72}"/>
                </a:ext>
              </a:extLst>
            </p:cNvPr>
            <p:cNvSpPr txBox="1"/>
            <p:nvPr/>
          </p:nvSpPr>
          <p:spPr>
            <a:xfrm>
              <a:off x="2750426" y="1957167"/>
              <a:ext cx="6507874" cy="457367"/>
            </a:xfrm>
            <a:prstGeom prst="rect">
              <a:avLst/>
            </a:prstGeom>
            <a:noFill/>
            <a:ln>
              <a:solidFill>
                <a:schemeClr val="accent1">
                  <a:shade val="15000"/>
                </a:schemeClr>
              </a:solidFill>
            </a:ln>
          </p:spPr>
          <p:txBody>
            <a:bodyPr wrap="square" lIns="91440" tIns="45720" rIns="91440" bIns="45720" rtlCol="0" anchor="t">
              <a:noAutofit/>
            </a:bodyPr>
            <a:lstStyle/>
            <a:p>
              <a:pPr marL="182880" indent="-177800">
                <a:buFont typeface="Arial" panose="020B0604020202020204" pitchFamily="34" charset="0"/>
                <a:buChar char="•"/>
              </a:pPr>
              <a:r>
                <a:rPr lang="en-GB" sz="1100"/>
                <a:t>Maintain detailed and accurate site records, meeting minutes etc.</a:t>
              </a:r>
              <a:endParaRPr lang="en-US"/>
            </a:p>
            <a:p>
              <a:pPr marL="182880" indent="-177800">
                <a:buFont typeface="Arial" panose="020B0604020202020204" pitchFamily="34" charset="0"/>
                <a:buChar char="•"/>
              </a:pPr>
              <a:r>
                <a:rPr lang="en-GB" sz="1100"/>
                <a:t>Accurate records required for substantiation of claims and potential disputes (e.g. diaries, photos, progress reports etc).</a:t>
              </a:r>
              <a:endParaRPr lang="en-US"/>
            </a:p>
            <a:p>
              <a:pPr marL="182880" indent="-177800">
                <a:buFont typeface="Arial" panose="020B0604020202020204" pitchFamily="34" charset="0"/>
                <a:buChar char="•"/>
              </a:pPr>
              <a:r>
                <a:rPr lang="en-GB" sz="1100"/>
                <a:t>File key emails/letters with client on disputed issues.</a:t>
              </a:r>
              <a:endParaRPr lang="en-US"/>
            </a:p>
          </p:txBody>
        </p:sp>
        <p:sp>
          <p:nvSpPr>
            <p:cNvPr id="17" name="Arrow: Pentagon 16">
              <a:extLst>
                <a:ext uri="{FF2B5EF4-FFF2-40B4-BE49-F238E27FC236}">
                  <a16:creationId xmlns:a16="http://schemas.microsoft.com/office/drawing/2014/main" id="{59A8FED7-23A4-268E-725C-4B755BE6DE09}"/>
                </a:ext>
              </a:extLst>
            </p:cNvPr>
            <p:cNvSpPr/>
            <p:nvPr/>
          </p:nvSpPr>
          <p:spPr>
            <a:xfrm>
              <a:off x="2166571" y="1957167"/>
              <a:ext cx="532031" cy="457368"/>
            </a:xfrm>
            <a:prstGeom prst="homePlat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0EAA4FC-048E-FBAE-DB5E-5087627C5609}"/>
                </a:ext>
              </a:extLst>
            </p:cNvPr>
            <p:cNvSpPr txBox="1">
              <a:spLocks noChangeAspect="1"/>
            </p:cNvSpPr>
            <p:nvPr/>
          </p:nvSpPr>
          <p:spPr>
            <a:xfrm>
              <a:off x="470914" y="1957167"/>
              <a:ext cx="1622023" cy="452698"/>
            </a:xfrm>
            <a:prstGeom prst="rect">
              <a:avLst/>
            </a:prstGeom>
            <a:noFill/>
            <a:ln>
              <a:solidFill>
                <a:schemeClr val="accent1">
                  <a:shade val="15000"/>
                </a:schemeClr>
              </a:solidFill>
            </a:ln>
          </p:spPr>
          <p:txBody>
            <a:bodyPr wrap="square" rtlCol="0">
              <a:noAutofit/>
            </a:bodyPr>
            <a:lstStyle/>
            <a:p>
              <a:r>
                <a:rPr lang="en-GB" sz="1600" b="1"/>
                <a:t>Record keeping</a:t>
              </a:r>
            </a:p>
          </p:txBody>
        </p:sp>
      </p:grpSp>
      <p:sp>
        <p:nvSpPr>
          <p:cNvPr id="22" name="Slide Number Placeholder 25">
            <a:extLst>
              <a:ext uri="{FF2B5EF4-FFF2-40B4-BE49-F238E27FC236}">
                <a16:creationId xmlns:a16="http://schemas.microsoft.com/office/drawing/2014/main" id="{A8750C4B-DBED-9A63-5B4D-6D72A53B2090}"/>
              </a:ext>
            </a:extLst>
          </p:cNvPr>
          <p:cNvSpPr>
            <a:spLocks noGrp="1"/>
          </p:cNvSpPr>
          <p:nvPr>
            <p:ph type="sldNum" sz="quarter" idx="12"/>
          </p:nvPr>
        </p:nvSpPr>
        <p:spPr>
          <a:xfrm>
            <a:off x="9560322" y="6454776"/>
            <a:ext cx="345678" cy="174625"/>
          </a:xfrm>
        </p:spPr>
        <p:txBody>
          <a:bodyPr/>
          <a:lstStyle/>
          <a:p>
            <a:pPr defTabSz="457200"/>
            <a:fld id="{CB7FE98A-78B1-495F-8A5C-53E48422F91F}" type="slidenum">
              <a:rPr lang="en-US">
                <a:solidFill>
                  <a:srgbClr val="4D4D4F"/>
                </a:solidFill>
                <a:latin typeface="Nunito Sans"/>
              </a:rPr>
              <a:pPr defTabSz="457200"/>
              <a:t>17</a:t>
            </a:fld>
            <a:endParaRPr lang="en-US">
              <a:solidFill>
                <a:srgbClr val="4D4D4F"/>
              </a:solidFill>
              <a:latin typeface="Nunito Sans"/>
            </a:endParaRPr>
          </a:p>
        </p:txBody>
      </p:sp>
      <p:grpSp>
        <p:nvGrpSpPr>
          <p:cNvPr id="10" name="Group 9">
            <a:extLst>
              <a:ext uri="{FF2B5EF4-FFF2-40B4-BE49-F238E27FC236}">
                <a16:creationId xmlns:a16="http://schemas.microsoft.com/office/drawing/2014/main" id="{70B7CDBC-C8A7-0176-C405-C5A1CECA99E5}"/>
              </a:ext>
            </a:extLst>
          </p:cNvPr>
          <p:cNvGrpSpPr/>
          <p:nvPr/>
        </p:nvGrpSpPr>
        <p:grpSpPr>
          <a:xfrm>
            <a:off x="512532" y="4312694"/>
            <a:ext cx="9053148" cy="606656"/>
            <a:chOff x="-9498592" y="4740776"/>
            <a:chExt cx="8779998" cy="606656"/>
          </a:xfrm>
        </p:grpSpPr>
        <p:sp>
          <p:nvSpPr>
            <p:cNvPr id="23" name="TextBox 22">
              <a:extLst>
                <a:ext uri="{FF2B5EF4-FFF2-40B4-BE49-F238E27FC236}">
                  <a16:creationId xmlns:a16="http://schemas.microsoft.com/office/drawing/2014/main" id="{65C2A382-9813-59A1-BE22-A754A3E4D8CB}"/>
                </a:ext>
              </a:extLst>
            </p:cNvPr>
            <p:cNvSpPr txBox="1"/>
            <p:nvPr/>
          </p:nvSpPr>
          <p:spPr>
            <a:xfrm>
              <a:off x="-7223751" y="4740776"/>
              <a:ext cx="6505157" cy="606656"/>
            </a:xfrm>
            <a:prstGeom prst="rect">
              <a:avLst/>
            </a:prstGeom>
            <a:noFill/>
            <a:ln>
              <a:solidFill>
                <a:schemeClr val="accent1">
                  <a:shade val="15000"/>
                </a:schemeClr>
              </a:solidFill>
            </a:ln>
          </p:spPr>
          <p:txBody>
            <a:bodyPr wrap="square" lIns="91440" tIns="45720" rIns="91440" bIns="45720" rtlCol="0" anchor="t">
              <a:noAutofit/>
            </a:bodyPr>
            <a:lstStyle/>
            <a:p>
              <a:pPr marL="182880" indent="-177800">
                <a:buFont typeface="Arial,Sans-Serif" panose="020B0604020202020204" pitchFamily="34" charset="0"/>
                <a:buChar char="•"/>
              </a:pPr>
              <a:r>
                <a:rPr lang="en-US" sz="1100"/>
                <a:t>1.5% or 2.5% of subcontract value - ensure you claim the retention monies. A main contractor will not remind you. </a:t>
              </a:r>
            </a:p>
            <a:p>
              <a:pPr marL="182880" indent="-177800">
                <a:buFont typeface="Arial,Sans-Serif" panose="020B0604020202020204" pitchFamily="34" charset="0"/>
                <a:buChar char="•"/>
              </a:pPr>
              <a:r>
                <a:rPr lang="en-GB" sz="1100"/>
                <a:t>Understand any defect issues and resolve promptly in accordance with the contract.</a:t>
              </a:r>
              <a:endParaRPr lang="en-US" sz="1100"/>
            </a:p>
          </p:txBody>
        </p:sp>
        <p:sp>
          <p:nvSpPr>
            <p:cNvPr id="24" name="Arrow: Pentagon 23">
              <a:extLst>
                <a:ext uri="{FF2B5EF4-FFF2-40B4-BE49-F238E27FC236}">
                  <a16:creationId xmlns:a16="http://schemas.microsoft.com/office/drawing/2014/main" id="{6BEC6A99-35D9-B921-66C5-69620129916F}"/>
                </a:ext>
              </a:extLst>
            </p:cNvPr>
            <p:cNvSpPr/>
            <p:nvPr/>
          </p:nvSpPr>
          <p:spPr>
            <a:xfrm>
              <a:off x="-7794728" y="4740776"/>
              <a:ext cx="517324" cy="606656"/>
            </a:xfrm>
            <a:prstGeom prst="homePlat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3AB3295-11F9-EB46-A9FD-3C6BEC5A8A85}"/>
                </a:ext>
              </a:extLst>
            </p:cNvPr>
            <p:cNvSpPr txBox="1">
              <a:spLocks noChangeAspect="1"/>
            </p:cNvSpPr>
            <p:nvPr/>
          </p:nvSpPr>
          <p:spPr>
            <a:xfrm>
              <a:off x="-9498592" y="4740776"/>
              <a:ext cx="1630255" cy="606656"/>
            </a:xfrm>
            <a:prstGeom prst="rect">
              <a:avLst/>
            </a:prstGeom>
            <a:noFill/>
            <a:ln>
              <a:solidFill>
                <a:schemeClr val="accent1">
                  <a:shade val="15000"/>
                </a:schemeClr>
              </a:solidFill>
            </a:ln>
          </p:spPr>
          <p:txBody>
            <a:bodyPr wrap="square" lIns="91440" tIns="45720" rIns="91440" bIns="45720" rtlCol="0" anchor="t">
              <a:noAutofit/>
            </a:bodyPr>
            <a:lstStyle/>
            <a:p>
              <a:r>
                <a:rPr lang="en-GB" sz="1600" b="1"/>
                <a:t>Retention</a:t>
              </a:r>
              <a:endParaRPr lang="en-US"/>
            </a:p>
          </p:txBody>
        </p:sp>
      </p:grpSp>
      <p:grpSp>
        <p:nvGrpSpPr>
          <p:cNvPr id="27" name="Group 26">
            <a:extLst>
              <a:ext uri="{FF2B5EF4-FFF2-40B4-BE49-F238E27FC236}">
                <a16:creationId xmlns:a16="http://schemas.microsoft.com/office/drawing/2014/main" id="{A4F3F641-C75E-EECA-1D69-95B6ABB165ED}"/>
              </a:ext>
            </a:extLst>
          </p:cNvPr>
          <p:cNvGrpSpPr/>
          <p:nvPr/>
        </p:nvGrpSpPr>
        <p:grpSpPr>
          <a:xfrm>
            <a:off x="512450" y="5629793"/>
            <a:ext cx="9045575" cy="288736"/>
            <a:chOff x="-9483860" y="4740776"/>
            <a:chExt cx="8794749" cy="288736"/>
          </a:xfrm>
        </p:grpSpPr>
        <p:sp>
          <p:nvSpPr>
            <p:cNvPr id="28" name="TextBox 27">
              <a:extLst>
                <a:ext uri="{FF2B5EF4-FFF2-40B4-BE49-F238E27FC236}">
                  <a16:creationId xmlns:a16="http://schemas.microsoft.com/office/drawing/2014/main" id="{9FAF6B12-A8FB-AE91-6748-CBBE7C6851E5}"/>
                </a:ext>
              </a:extLst>
            </p:cNvPr>
            <p:cNvSpPr txBox="1"/>
            <p:nvPr/>
          </p:nvSpPr>
          <p:spPr>
            <a:xfrm>
              <a:off x="-7202192" y="4740776"/>
              <a:ext cx="6513081" cy="288736"/>
            </a:xfrm>
            <a:prstGeom prst="rect">
              <a:avLst/>
            </a:prstGeom>
            <a:noFill/>
            <a:ln>
              <a:solidFill>
                <a:schemeClr val="accent1">
                  <a:shade val="15000"/>
                </a:schemeClr>
              </a:solidFill>
            </a:ln>
          </p:spPr>
          <p:txBody>
            <a:bodyPr wrap="square" lIns="91440" tIns="45720" rIns="91440" bIns="45720" rtlCol="0" anchor="t">
              <a:noAutofit/>
            </a:bodyPr>
            <a:lstStyle/>
            <a:p>
              <a:pPr marL="182880" indent="-177800">
                <a:spcBef>
                  <a:spcPts val="600"/>
                </a:spcBef>
                <a:spcAft>
                  <a:spcPts val="600"/>
                </a:spcAft>
                <a:buFont typeface="Arial" panose="020B0604020202020204" pitchFamily="34" charset="0"/>
                <a:buChar char="•"/>
              </a:pPr>
              <a:r>
                <a:rPr lang="en-US" sz="1100"/>
                <a:t>Open and transparent relationships between the parties will help speed up payments.</a:t>
              </a:r>
              <a:endParaRPr lang="en-US"/>
            </a:p>
          </p:txBody>
        </p:sp>
        <p:sp>
          <p:nvSpPr>
            <p:cNvPr id="29" name="Arrow: Pentagon 28">
              <a:extLst>
                <a:ext uri="{FF2B5EF4-FFF2-40B4-BE49-F238E27FC236}">
                  <a16:creationId xmlns:a16="http://schemas.microsoft.com/office/drawing/2014/main" id="{E544C4CC-E932-FC0E-1F81-A89FB4E2949E}"/>
                </a:ext>
              </a:extLst>
            </p:cNvPr>
            <p:cNvSpPr/>
            <p:nvPr/>
          </p:nvSpPr>
          <p:spPr>
            <a:xfrm>
              <a:off x="-7766111" y="4740776"/>
              <a:ext cx="517304" cy="288736"/>
            </a:xfrm>
            <a:prstGeom prst="homePlat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E1727478-C6A2-2D7A-E63C-09212C78C744}"/>
                </a:ext>
              </a:extLst>
            </p:cNvPr>
            <p:cNvSpPr txBox="1">
              <a:spLocks noChangeAspect="1"/>
            </p:cNvSpPr>
            <p:nvPr/>
          </p:nvSpPr>
          <p:spPr>
            <a:xfrm>
              <a:off x="-9483860" y="4740776"/>
              <a:ext cx="1644114" cy="288736"/>
            </a:xfrm>
            <a:prstGeom prst="rect">
              <a:avLst/>
            </a:prstGeom>
            <a:noFill/>
            <a:ln>
              <a:solidFill>
                <a:schemeClr val="accent1">
                  <a:shade val="15000"/>
                </a:schemeClr>
              </a:solidFill>
            </a:ln>
          </p:spPr>
          <p:txBody>
            <a:bodyPr wrap="square" rtlCol="0">
              <a:noAutofit/>
            </a:bodyPr>
            <a:lstStyle/>
            <a:p>
              <a:r>
                <a:rPr lang="en-GB" sz="1600" b="1"/>
                <a:t>Relationships</a:t>
              </a:r>
            </a:p>
          </p:txBody>
        </p:sp>
      </p:grpSp>
    </p:spTree>
    <p:extLst>
      <p:ext uri="{BB962C8B-B14F-4D97-AF65-F5344CB8AC3E}">
        <p14:creationId xmlns:p14="http://schemas.microsoft.com/office/powerpoint/2010/main" val="94288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4ACC9-D397-7E81-8F5D-DB7B5771F29D}"/>
            </a:ext>
          </a:extLst>
        </p:cNvPr>
        <p:cNvGrpSpPr/>
        <p:nvPr/>
      </p:nvGrpSpPr>
      <p:grpSpPr>
        <a:xfrm>
          <a:off x="0" y="0"/>
          <a:ext cx="0" cy="0"/>
          <a:chOff x="0" y="0"/>
          <a:chExt cx="0" cy="0"/>
        </a:xfrm>
      </p:grpSpPr>
      <p:pic>
        <p:nvPicPr>
          <p:cNvPr id="18" name="Graphic 17" descr="Clapper board with solid fill">
            <a:extLst>
              <a:ext uri="{FF2B5EF4-FFF2-40B4-BE49-F238E27FC236}">
                <a16:creationId xmlns:a16="http://schemas.microsoft.com/office/drawing/2014/main" id="{2C98E981-625E-996D-D9BB-095201B93F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0958" y="5056343"/>
            <a:ext cx="385898" cy="385898"/>
          </a:xfrm>
          <a:prstGeom prst="rect">
            <a:avLst/>
          </a:prstGeom>
        </p:spPr>
      </p:pic>
      <p:sp>
        <p:nvSpPr>
          <p:cNvPr id="15" name="Rectangle: Rounded Corners 14">
            <a:extLst>
              <a:ext uri="{FF2B5EF4-FFF2-40B4-BE49-F238E27FC236}">
                <a16:creationId xmlns:a16="http://schemas.microsoft.com/office/drawing/2014/main" id="{B825F36D-44F5-085A-AFB3-3D8BE9039623}"/>
              </a:ext>
            </a:extLst>
          </p:cNvPr>
          <p:cNvSpPr/>
          <p:nvPr/>
        </p:nvSpPr>
        <p:spPr>
          <a:xfrm>
            <a:off x="6536183" y="5490627"/>
            <a:ext cx="2631600" cy="12828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defTabSz="457200"/>
            <a:r>
              <a:rPr lang="en-US" sz="1050" b="1">
                <a:solidFill>
                  <a:srgbClr val="14487F"/>
                </a:solidFill>
                <a:latin typeface="Nunito Sans"/>
              </a:rPr>
              <a:t>Recruitment</a:t>
            </a:r>
          </a:p>
          <a:p>
            <a:pPr defTabSz="457200"/>
            <a:r>
              <a:rPr lang="en-US" sz="1050">
                <a:solidFill>
                  <a:srgbClr val="4D4D4F"/>
                </a:solidFill>
                <a:latin typeface="Nunito Sans"/>
              </a:rPr>
              <a:t>Recruitment industry to come under pressure due to NI and minimum wage increases.</a:t>
            </a:r>
          </a:p>
        </p:txBody>
      </p:sp>
      <p:pic>
        <p:nvPicPr>
          <p:cNvPr id="16" name="Graphic 15" descr="Office worker female with solid fill">
            <a:extLst>
              <a:ext uri="{FF2B5EF4-FFF2-40B4-BE49-F238E27FC236}">
                <a16:creationId xmlns:a16="http://schemas.microsoft.com/office/drawing/2014/main" id="{1963D194-8FBF-97EA-798F-36B9527E74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03618" y="5505092"/>
            <a:ext cx="385898" cy="385898"/>
          </a:xfrm>
          <a:prstGeom prst="rect">
            <a:avLst/>
          </a:prstGeom>
        </p:spPr>
      </p:pic>
      <p:sp>
        <p:nvSpPr>
          <p:cNvPr id="66" name="Rectangle: Rounded Corners 65">
            <a:extLst>
              <a:ext uri="{FF2B5EF4-FFF2-40B4-BE49-F238E27FC236}">
                <a16:creationId xmlns:a16="http://schemas.microsoft.com/office/drawing/2014/main" id="{4D77EC40-BCE9-5A12-F33F-41BDD2C3C0C8}"/>
              </a:ext>
            </a:extLst>
          </p:cNvPr>
          <p:cNvSpPr/>
          <p:nvPr/>
        </p:nvSpPr>
        <p:spPr>
          <a:xfrm>
            <a:off x="661340" y="1725610"/>
            <a:ext cx="2631600" cy="12828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defTabSz="457200"/>
            <a:r>
              <a:rPr lang="en-US" sz="1050" b="1">
                <a:solidFill>
                  <a:srgbClr val="14487F"/>
                </a:solidFill>
                <a:latin typeface="Nunito Sans"/>
              </a:rPr>
              <a:t>Haulage</a:t>
            </a:r>
          </a:p>
          <a:p>
            <a:pPr defTabSz="457200">
              <a:spcBef>
                <a:spcPts val="291"/>
              </a:spcBef>
            </a:pPr>
            <a:r>
              <a:rPr lang="en-US" sz="1050">
                <a:solidFill>
                  <a:srgbClr val="4D4D4F"/>
                </a:solidFill>
                <a:latin typeface="Nunito Sans"/>
              </a:rPr>
              <a:t>2024 saw cost pressures in haulage. Increased fuel costs, debt service costs, driver shortages and wage costs place pressure on margins</a:t>
            </a:r>
            <a:r>
              <a:rPr lang="en-US" sz="900">
                <a:solidFill>
                  <a:srgbClr val="4D4D4F"/>
                </a:solidFill>
                <a:latin typeface="Nunito Sans"/>
              </a:rPr>
              <a:t>.</a:t>
            </a:r>
          </a:p>
        </p:txBody>
      </p:sp>
      <p:sp>
        <p:nvSpPr>
          <p:cNvPr id="13" name="Rectangle: Rounded Corners 12">
            <a:extLst>
              <a:ext uri="{FF2B5EF4-FFF2-40B4-BE49-F238E27FC236}">
                <a16:creationId xmlns:a16="http://schemas.microsoft.com/office/drawing/2014/main" id="{60B01E20-DD46-5A00-1E16-A984B56AD49A}"/>
              </a:ext>
            </a:extLst>
          </p:cNvPr>
          <p:cNvSpPr/>
          <p:nvPr/>
        </p:nvSpPr>
        <p:spPr>
          <a:xfrm>
            <a:off x="661340" y="3195595"/>
            <a:ext cx="2631600" cy="12828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defTabSz="457200">
              <a:spcBef>
                <a:spcPts val="291"/>
              </a:spcBef>
            </a:pPr>
            <a:r>
              <a:rPr lang="en-US" sz="1050" b="1">
                <a:solidFill>
                  <a:srgbClr val="14487F"/>
                </a:solidFill>
                <a:latin typeface="Nunito Sans"/>
              </a:rPr>
              <a:t>Healthcare</a:t>
            </a:r>
          </a:p>
          <a:p>
            <a:pPr defTabSz="457200">
              <a:spcBef>
                <a:spcPts val="291"/>
              </a:spcBef>
            </a:pPr>
            <a:r>
              <a:rPr lang="en-US" sz="1050">
                <a:solidFill>
                  <a:srgbClr val="4D4D4F"/>
                </a:solidFill>
                <a:latin typeface="Nunito Sans"/>
              </a:rPr>
              <a:t>NHS funding pressure and rising drug </a:t>
            </a:r>
            <a:br>
              <a:rPr lang="en-US" sz="1050">
                <a:solidFill>
                  <a:srgbClr val="4D4D4F"/>
                </a:solidFill>
                <a:latin typeface="Nunito Sans"/>
              </a:rPr>
            </a:br>
            <a:r>
              <a:rPr lang="en-US" sz="1050">
                <a:solidFill>
                  <a:srgbClr val="4D4D4F"/>
                </a:solidFill>
                <a:latin typeface="Nunito Sans"/>
              </a:rPr>
              <a:t>costs to challenge the pharmacy and </a:t>
            </a:r>
            <a:br>
              <a:rPr lang="en-US" sz="1050">
                <a:solidFill>
                  <a:srgbClr val="4D4D4F"/>
                </a:solidFill>
                <a:latin typeface="Nunito Sans"/>
              </a:rPr>
            </a:br>
            <a:r>
              <a:rPr lang="en-US" sz="1050">
                <a:solidFill>
                  <a:srgbClr val="4D4D4F"/>
                </a:solidFill>
                <a:latin typeface="Nunito Sans"/>
              </a:rPr>
              <a:t>healthcare sectors.</a:t>
            </a:r>
          </a:p>
        </p:txBody>
      </p:sp>
      <p:sp>
        <p:nvSpPr>
          <p:cNvPr id="3" name="Title 2">
            <a:extLst>
              <a:ext uri="{FF2B5EF4-FFF2-40B4-BE49-F238E27FC236}">
                <a16:creationId xmlns:a16="http://schemas.microsoft.com/office/drawing/2014/main" id="{2688F0A4-A9DA-6DCF-8FCA-3D8348439D63}"/>
              </a:ext>
            </a:extLst>
          </p:cNvPr>
          <p:cNvSpPr>
            <a:spLocks noGrp="1"/>
          </p:cNvSpPr>
          <p:nvPr>
            <p:ph type="title"/>
          </p:nvPr>
        </p:nvSpPr>
        <p:spPr>
          <a:xfrm>
            <a:off x="560388" y="476250"/>
            <a:ext cx="8784000" cy="216694"/>
          </a:xfrm>
        </p:spPr>
        <p:txBody>
          <a:bodyPr vert="horz" lIns="0" tIns="0" rIns="0" bIns="0" rtlCol="0" anchor="t" anchorCtr="0">
            <a:noAutofit/>
          </a:bodyPr>
          <a:lstStyle/>
          <a:p>
            <a:pPr defTabSz="605120">
              <a:lnSpc>
                <a:spcPct val="100000"/>
              </a:lnSpc>
            </a:pPr>
            <a:r>
              <a:rPr lang="en-GB" sz="2800" kern="2400" spc="-47"/>
              <a:t>Distressed Sectors 2025 – Kroll Overview</a:t>
            </a:r>
          </a:p>
        </p:txBody>
      </p:sp>
      <p:sp>
        <p:nvSpPr>
          <p:cNvPr id="10" name="Rectangle: Rounded Corners 9">
            <a:extLst>
              <a:ext uri="{FF2B5EF4-FFF2-40B4-BE49-F238E27FC236}">
                <a16:creationId xmlns:a16="http://schemas.microsoft.com/office/drawing/2014/main" id="{F8A0AA2D-4955-E7B0-A41A-F1EA59469F53}"/>
              </a:ext>
            </a:extLst>
          </p:cNvPr>
          <p:cNvSpPr>
            <a:spLocks/>
          </p:cNvSpPr>
          <p:nvPr/>
        </p:nvSpPr>
        <p:spPr>
          <a:xfrm>
            <a:off x="648070" y="1081086"/>
            <a:ext cx="8505926" cy="278214"/>
          </a:xfrm>
          <a:prstGeom prst="roundRect">
            <a:avLst/>
          </a:prstGeom>
          <a:solidFill>
            <a:schemeClr val="tx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defTabSz="457200"/>
            <a:r>
              <a:rPr lang="en-US" sz="1000" b="1">
                <a:solidFill>
                  <a:srgbClr val="FFFFFF"/>
                </a:solidFill>
                <a:latin typeface="Nunito Sans"/>
              </a:rPr>
              <a:t>Challenges facing all sectors – sectors in focus</a:t>
            </a:r>
          </a:p>
        </p:txBody>
      </p:sp>
      <p:sp>
        <p:nvSpPr>
          <p:cNvPr id="11" name="Rectangle: Rounded Corners 10">
            <a:extLst>
              <a:ext uri="{FF2B5EF4-FFF2-40B4-BE49-F238E27FC236}">
                <a16:creationId xmlns:a16="http://schemas.microsoft.com/office/drawing/2014/main" id="{C745E817-4C52-88D6-9DE9-071FA513857B}"/>
              </a:ext>
            </a:extLst>
          </p:cNvPr>
          <p:cNvSpPr/>
          <p:nvPr/>
        </p:nvSpPr>
        <p:spPr>
          <a:xfrm>
            <a:off x="3599020" y="2068208"/>
            <a:ext cx="2631600" cy="12828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defTabSz="457200"/>
            <a:r>
              <a:rPr lang="en-US" sz="1050" b="1">
                <a:solidFill>
                  <a:srgbClr val="14487F"/>
                </a:solidFill>
                <a:latin typeface="Nunito Sans"/>
              </a:rPr>
              <a:t>Construction</a:t>
            </a:r>
          </a:p>
          <a:p>
            <a:pPr defTabSz="457200"/>
            <a:r>
              <a:rPr lang="en-US" sz="1050">
                <a:solidFill>
                  <a:srgbClr val="4D4D4F"/>
                </a:solidFill>
                <a:latin typeface="Nunito Sans"/>
              </a:rPr>
              <a:t>Higher debt service, wages and input </a:t>
            </a:r>
            <a:br>
              <a:rPr lang="en-US" sz="1050">
                <a:solidFill>
                  <a:srgbClr val="4D4D4F"/>
                </a:solidFill>
                <a:latin typeface="Nunito Sans"/>
              </a:rPr>
            </a:br>
            <a:r>
              <a:rPr lang="en-US" sz="1050">
                <a:solidFill>
                  <a:srgbClr val="4D4D4F"/>
                </a:solidFill>
                <a:latin typeface="Nunito Sans"/>
              </a:rPr>
              <a:t>costs to continue to challenge construction. Also, Building Safety Act 2022</a:t>
            </a:r>
          </a:p>
        </p:txBody>
      </p:sp>
      <p:sp>
        <p:nvSpPr>
          <p:cNvPr id="12" name="Rectangle: Rounded Corners 11">
            <a:extLst>
              <a:ext uri="{FF2B5EF4-FFF2-40B4-BE49-F238E27FC236}">
                <a16:creationId xmlns:a16="http://schemas.microsoft.com/office/drawing/2014/main" id="{83C50526-35FF-9563-395B-256F94DA4336}"/>
              </a:ext>
            </a:extLst>
          </p:cNvPr>
          <p:cNvSpPr/>
          <p:nvPr/>
        </p:nvSpPr>
        <p:spPr>
          <a:xfrm>
            <a:off x="3599020" y="3564160"/>
            <a:ext cx="2631600" cy="12828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defTabSz="457200"/>
            <a:r>
              <a:rPr lang="en-US" sz="1050" b="1">
                <a:solidFill>
                  <a:srgbClr val="14487F"/>
                </a:solidFill>
                <a:latin typeface="Nunito Sans"/>
              </a:rPr>
              <a:t>Consumer markets</a:t>
            </a:r>
          </a:p>
          <a:p>
            <a:pPr defTabSz="457200">
              <a:spcBef>
                <a:spcPts val="291"/>
              </a:spcBef>
            </a:pPr>
            <a:r>
              <a:rPr lang="en-US" sz="1050">
                <a:solidFill>
                  <a:srgbClr val="4D4D4F"/>
                </a:solidFill>
                <a:latin typeface="Nunito Sans"/>
              </a:rPr>
              <a:t>Rising business rates, NI and minimum </a:t>
            </a:r>
            <a:br>
              <a:rPr lang="en-US" sz="1050">
                <a:solidFill>
                  <a:srgbClr val="4D4D4F"/>
                </a:solidFill>
                <a:latin typeface="Nunito Sans"/>
              </a:rPr>
            </a:br>
            <a:r>
              <a:rPr lang="en-US" sz="1050">
                <a:solidFill>
                  <a:srgbClr val="4D4D4F"/>
                </a:solidFill>
                <a:latin typeface="Nunito Sans"/>
              </a:rPr>
              <a:t>wage to pressure hospitality and retail. Consumer confidence a concern. </a:t>
            </a:r>
          </a:p>
        </p:txBody>
      </p:sp>
      <p:sp>
        <p:nvSpPr>
          <p:cNvPr id="57" name="Rectangle: Rounded Corners 56">
            <a:extLst>
              <a:ext uri="{FF2B5EF4-FFF2-40B4-BE49-F238E27FC236}">
                <a16:creationId xmlns:a16="http://schemas.microsoft.com/office/drawing/2014/main" id="{7CBD13A8-381F-1498-7404-55125D45665F}"/>
              </a:ext>
            </a:extLst>
          </p:cNvPr>
          <p:cNvSpPr/>
          <p:nvPr/>
        </p:nvSpPr>
        <p:spPr>
          <a:xfrm>
            <a:off x="6536183" y="2498723"/>
            <a:ext cx="2631600" cy="12828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defTabSz="457200"/>
            <a:r>
              <a:rPr lang="en-US" sz="1050" b="1">
                <a:solidFill>
                  <a:srgbClr val="14487F"/>
                </a:solidFill>
                <a:latin typeface="Nunito Sans"/>
              </a:rPr>
              <a:t>Automotive</a:t>
            </a:r>
          </a:p>
          <a:p>
            <a:pPr defTabSz="457200"/>
            <a:r>
              <a:rPr lang="en-US" sz="1050">
                <a:solidFill>
                  <a:srgbClr val="4D4D4F"/>
                </a:solidFill>
                <a:latin typeface="Nunito Sans"/>
              </a:rPr>
              <a:t>Landmark ruling may cause trouble for </a:t>
            </a:r>
            <a:br>
              <a:rPr lang="en-US" sz="1050">
                <a:solidFill>
                  <a:srgbClr val="4D4D4F"/>
                </a:solidFill>
                <a:latin typeface="Nunito Sans"/>
              </a:rPr>
            </a:br>
            <a:r>
              <a:rPr lang="en-US" sz="1050">
                <a:solidFill>
                  <a:srgbClr val="4D4D4F"/>
                </a:solidFill>
                <a:latin typeface="Nunito Sans"/>
              </a:rPr>
              <a:t>vehicle financiers. Car dealers are now required to disclose commissions from lenders to customers.</a:t>
            </a:r>
          </a:p>
        </p:txBody>
      </p:sp>
      <p:sp>
        <p:nvSpPr>
          <p:cNvPr id="63" name="Rectangle: Rounded Corners 62">
            <a:extLst>
              <a:ext uri="{FF2B5EF4-FFF2-40B4-BE49-F238E27FC236}">
                <a16:creationId xmlns:a16="http://schemas.microsoft.com/office/drawing/2014/main" id="{3FB4C927-1C6F-B05F-B149-B949DBC5D52C}"/>
              </a:ext>
            </a:extLst>
          </p:cNvPr>
          <p:cNvSpPr/>
          <p:nvPr/>
        </p:nvSpPr>
        <p:spPr>
          <a:xfrm>
            <a:off x="6536183" y="3994675"/>
            <a:ext cx="2631600" cy="12828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defTabSz="457200"/>
            <a:r>
              <a:rPr lang="en-US" sz="1050" b="1">
                <a:solidFill>
                  <a:srgbClr val="14487F"/>
                </a:solidFill>
                <a:latin typeface="Nunito Sans"/>
              </a:rPr>
              <a:t>Education</a:t>
            </a:r>
          </a:p>
          <a:p>
            <a:pPr defTabSz="457200">
              <a:spcBef>
                <a:spcPts val="291"/>
              </a:spcBef>
            </a:pPr>
            <a:r>
              <a:rPr lang="en-US" sz="1050">
                <a:solidFill>
                  <a:srgbClr val="4D4D4F"/>
                </a:solidFill>
                <a:latin typeface="Nunito Sans"/>
              </a:rPr>
              <a:t>Higher education and private schools to  come under financial pressure. Increases in VAT and lack of experienced professionals drive concern.</a:t>
            </a:r>
          </a:p>
        </p:txBody>
      </p:sp>
      <p:sp>
        <p:nvSpPr>
          <p:cNvPr id="71" name="Rectangle: Rounded Corners 70">
            <a:extLst>
              <a:ext uri="{FF2B5EF4-FFF2-40B4-BE49-F238E27FC236}">
                <a16:creationId xmlns:a16="http://schemas.microsoft.com/office/drawing/2014/main" id="{B733995E-8B49-B4BE-7763-04AD9CECEA69}"/>
              </a:ext>
            </a:extLst>
          </p:cNvPr>
          <p:cNvSpPr/>
          <p:nvPr/>
        </p:nvSpPr>
        <p:spPr>
          <a:xfrm>
            <a:off x="661857" y="4707415"/>
            <a:ext cx="2631600" cy="12828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defTabSz="457200"/>
            <a:r>
              <a:rPr lang="en-US" sz="1050" b="1">
                <a:solidFill>
                  <a:srgbClr val="14487F"/>
                </a:solidFill>
                <a:latin typeface="Nunito Sans"/>
              </a:rPr>
              <a:t>Manufacturing</a:t>
            </a:r>
          </a:p>
          <a:p>
            <a:pPr defTabSz="457200">
              <a:spcBef>
                <a:spcPts val="291"/>
              </a:spcBef>
            </a:pPr>
            <a:r>
              <a:rPr lang="en-US" sz="1050">
                <a:solidFill>
                  <a:srgbClr val="4D4D4F"/>
                </a:solidFill>
                <a:latin typeface="Nunito Sans"/>
              </a:rPr>
              <a:t>Wage inflation expected to place 	 significant financial strain on </a:t>
            </a:r>
            <a:r>
              <a:rPr lang="en-US" sz="1050" err="1">
                <a:solidFill>
                  <a:srgbClr val="4D4D4F"/>
                </a:solidFill>
                <a:latin typeface="Nunito Sans"/>
              </a:rPr>
              <a:t>labour</a:t>
            </a:r>
            <a:r>
              <a:rPr lang="en-US" sz="1050">
                <a:solidFill>
                  <a:srgbClr val="4D4D4F"/>
                </a:solidFill>
                <a:latin typeface="Nunito Sans"/>
              </a:rPr>
              <a:t> intensive manufacturing, as well as consumer uncertainty surrounding global unrest.</a:t>
            </a:r>
          </a:p>
        </p:txBody>
      </p:sp>
      <p:pic>
        <p:nvPicPr>
          <p:cNvPr id="75" name="Graphic 74" descr="Heartbeat with solid fill">
            <a:extLst>
              <a:ext uri="{FF2B5EF4-FFF2-40B4-BE49-F238E27FC236}">
                <a16:creationId xmlns:a16="http://schemas.microsoft.com/office/drawing/2014/main" id="{30B91513-0D56-0BA9-35BA-9FE918301A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12226" y="3190909"/>
            <a:ext cx="385898" cy="385898"/>
          </a:xfrm>
          <a:prstGeom prst="rect">
            <a:avLst/>
          </a:prstGeom>
        </p:spPr>
      </p:pic>
      <p:pic>
        <p:nvPicPr>
          <p:cNvPr id="80" name="Graphic 79" descr="Crane with solid fill">
            <a:extLst>
              <a:ext uri="{FF2B5EF4-FFF2-40B4-BE49-F238E27FC236}">
                <a16:creationId xmlns:a16="http://schemas.microsoft.com/office/drawing/2014/main" id="{490A4DC5-3AE7-0F93-884E-2F9C7BEF05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66455" y="2098603"/>
            <a:ext cx="385898" cy="385898"/>
          </a:xfrm>
          <a:prstGeom prst="rect">
            <a:avLst/>
          </a:prstGeom>
        </p:spPr>
      </p:pic>
      <p:pic>
        <p:nvPicPr>
          <p:cNvPr id="83" name="Graphic 82" descr="Car with solid fill">
            <a:extLst>
              <a:ext uri="{FF2B5EF4-FFF2-40B4-BE49-F238E27FC236}">
                <a16:creationId xmlns:a16="http://schemas.microsoft.com/office/drawing/2014/main" id="{1AE346EA-1EA9-B203-64E5-B7542ADE068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8121" y="2497410"/>
            <a:ext cx="385898" cy="385898"/>
          </a:xfrm>
          <a:prstGeom prst="rect">
            <a:avLst/>
          </a:prstGeom>
        </p:spPr>
      </p:pic>
      <p:pic>
        <p:nvPicPr>
          <p:cNvPr id="88" name="Graphic 87" descr="Martini with solid fill">
            <a:extLst>
              <a:ext uri="{FF2B5EF4-FFF2-40B4-BE49-F238E27FC236}">
                <a16:creationId xmlns:a16="http://schemas.microsoft.com/office/drawing/2014/main" id="{77EEDAD7-9B41-8F53-30B0-754EFD93653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66455" y="3571508"/>
            <a:ext cx="385898" cy="385898"/>
          </a:xfrm>
          <a:prstGeom prst="rect">
            <a:avLst/>
          </a:prstGeom>
        </p:spPr>
      </p:pic>
      <p:pic>
        <p:nvPicPr>
          <p:cNvPr id="91" name="Graphic 90" descr="Books with solid fill">
            <a:extLst>
              <a:ext uri="{FF2B5EF4-FFF2-40B4-BE49-F238E27FC236}">
                <a16:creationId xmlns:a16="http://schemas.microsoft.com/office/drawing/2014/main" id="{E6C67647-6AC2-3820-EAA0-69570EAC745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98121" y="4022766"/>
            <a:ext cx="385898" cy="385898"/>
          </a:xfrm>
          <a:prstGeom prst="rect">
            <a:avLst/>
          </a:prstGeom>
        </p:spPr>
      </p:pic>
      <p:pic>
        <p:nvPicPr>
          <p:cNvPr id="14" name="Graphic 13" descr="Truck with solid fill">
            <a:extLst>
              <a:ext uri="{FF2B5EF4-FFF2-40B4-BE49-F238E27FC236}">
                <a16:creationId xmlns:a16="http://schemas.microsoft.com/office/drawing/2014/main" id="{C0BF0F7F-0F93-6ED5-3679-02C0EA612E8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00508" y="1677185"/>
            <a:ext cx="385898" cy="385898"/>
          </a:xfrm>
          <a:prstGeom prst="rect">
            <a:avLst/>
          </a:prstGeom>
        </p:spPr>
      </p:pic>
      <p:sp>
        <p:nvSpPr>
          <p:cNvPr id="17" name="Rectangle: Rounded Corners 16">
            <a:extLst>
              <a:ext uri="{FF2B5EF4-FFF2-40B4-BE49-F238E27FC236}">
                <a16:creationId xmlns:a16="http://schemas.microsoft.com/office/drawing/2014/main" id="{34C495B4-AA3D-ABB2-F85A-0B090E993B5D}"/>
              </a:ext>
            </a:extLst>
          </p:cNvPr>
          <p:cNvSpPr/>
          <p:nvPr/>
        </p:nvSpPr>
        <p:spPr>
          <a:xfrm>
            <a:off x="3599020" y="5074578"/>
            <a:ext cx="2631600" cy="12828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defTabSz="457200"/>
            <a:r>
              <a:rPr lang="en-US" sz="1050" b="1">
                <a:solidFill>
                  <a:srgbClr val="14487F"/>
                </a:solidFill>
                <a:latin typeface="Nunito Sans"/>
              </a:rPr>
              <a:t>Film and Television</a:t>
            </a:r>
          </a:p>
          <a:p>
            <a:pPr defTabSz="457200">
              <a:spcBef>
                <a:spcPts val="291"/>
              </a:spcBef>
            </a:pPr>
            <a:r>
              <a:rPr lang="en-US" sz="1050">
                <a:solidFill>
                  <a:srgbClr val="4D4D4F"/>
                </a:solidFill>
                <a:latin typeface="Nunito Sans"/>
              </a:rPr>
              <a:t>Film and television sectors to remain challenged. Production costs have soared with inflation and the rise of Netflix and use of AI places significant strain on the industry</a:t>
            </a:r>
            <a:r>
              <a:rPr lang="en-US" sz="900">
                <a:solidFill>
                  <a:srgbClr val="4D4D4F"/>
                </a:solidFill>
                <a:latin typeface="Nunito Sans"/>
              </a:rPr>
              <a:t>.</a:t>
            </a:r>
          </a:p>
        </p:txBody>
      </p:sp>
      <p:pic>
        <p:nvPicPr>
          <p:cNvPr id="4" name="Graphic 3" descr="Factory with solid fill">
            <a:extLst>
              <a:ext uri="{FF2B5EF4-FFF2-40B4-BE49-F238E27FC236}">
                <a16:creationId xmlns:a16="http://schemas.microsoft.com/office/drawing/2014/main" id="{6AEB29F1-7D9F-E695-D1E2-3BE92F4F202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800508" y="4735292"/>
            <a:ext cx="385898" cy="385898"/>
          </a:xfrm>
          <a:prstGeom prst="rect">
            <a:avLst/>
          </a:prstGeom>
        </p:spPr>
      </p:pic>
      <p:sp>
        <p:nvSpPr>
          <p:cNvPr id="22" name="Slide Number Placeholder 21">
            <a:extLst>
              <a:ext uri="{FF2B5EF4-FFF2-40B4-BE49-F238E27FC236}">
                <a16:creationId xmlns:a16="http://schemas.microsoft.com/office/drawing/2014/main" id="{8595BDDF-46D9-C3EB-FE0C-5FCA511AD352}"/>
              </a:ext>
            </a:extLst>
          </p:cNvPr>
          <p:cNvSpPr>
            <a:spLocks noGrp="1"/>
          </p:cNvSpPr>
          <p:nvPr>
            <p:ph type="sldNum" sz="quarter" idx="16"/>
          </p:nvPr>
        </p:nvSpPr>
        <p:spPr/>
        <p:txBody>
          <a:bodyPr/>
          <a:lstStyle/>
          <a:p>
            <a:fld id="{52077610-26DF-472D-B24E-7EE9EE6D6E6A}" type="slidenum">
              <a:rPr lang="en-GB">
                <a:solidFill>
                  <a:srgbClr val="14487F"/>
                </a:solidFill>
                <a:latin typeface="Nunito Sans"/>
              </a:rPr>
              <a:pPr/>
              <a:t>18</a:t>
            </a:fld>
            <a:endParaRPr lang="en-GB">
              <a:solidFill>
                <a:srgbClr val="14487F"/>
              </a:solidFill>
              <a:latin typeface="Nunito Sans"/>
            </a:endParaRPr>
          </a:p>
        </p:txBody>
      </p:sp>
    </p:spTree>
    <p:extLst>
      <p:ext uri="{BB962C8B-B14F-4D97-AF65-F5344CB8AC3E}">
        <p14:creationId xmlns:p14="http://schemas.microsoft.com/office/powerpoint/2010/main" val="181152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F180-194C-600E-7918-37FDD17BD03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D57F81D-107A-12E7-460F-C6CDFEDC973F}"/>
              </a:ext>
            </a:extLst>
          </p:cNvPr>
          <p:cNvSpPr>
            <a:spLocks noGrp="1"/>
          </p:cNvSpPr>
          <p:nvPr>
            <p:ph type="title"/>
          </p:nvPr>
        </p:nvSpPr>
        <p:spPr>
          <a:xfrm>
            <a:off x="672788" y="2599690"/>
            <a:ext cx="8550587" cy="846522"/>
          </a:xfrm>
        </p:spPr>
        <p:txBody>
          <a:bodyPr/>
          <a:lstStyle/>
          <a:p>
            <a:r>
              <a:rPr lang="en-US" sz="4200"/>
              <a:t>3. Triggers and Indicators</a:t>
            </a:r>
          </a:p>
        </p:txBody>
      </p:sp>
    </p:spTree>
    <p:extLst>
      <p:ext uri="{BB962C8B-B14F-4D97-AF65-F5344CB8AC3E}">
        <p14:creationId xmlns:p14="http://schemas.microsoft.com/office/powerpoint/2010/main" val="337754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E8464A-DAE1-F6F3-94F8-A123F66BB397}"/>
              </a:ext>
            </a:extLst>
          </p:cNvPr>
          <p:cNvSpPr>
            <a:spLocks noGrp="1"/>
          </p:cNvSpPr>
          <p:nvPr>
            <p:ph type="body" sz="quarter" idx="13"/>
          </p:nvPr>
        </p:nvSpPr>
        <p:spPr>
          <a:xfrm>
            <a:off x="5138742" y="911834"/>
            <a:ext cx="4252146" cy="5038116"/>
          </a:xfrm>
        </p:spPr>
        <p:txBody>
          <a:bodyPr>
            <a:normAutofit/>
          </a:bodyPr>
          <a:lstStyle/>
          <a:p>
            <a:pPr marL="358775" indent="-358775"/>
            <a:r>
              <a:rPr lang="en-PH" sz="2000"/>
              <a:t>Restructuring – Market Update</a:t>
            </a:r>
          </a:p>
          <a:p>
            <a:pPr marL="715963" lvl="1" indent="-273050"/>
            <a:r>
              <a:rPr lang="en-PH" sz="1500"/>
              <a:t>Themes</a:t>
            </a:r>
          </a:p>
          <a:p>
            <a:pPr marL="715963" lvl="1" indent="-273050"/>
            <a:r>
              <a:rPr lang="en-PH" sz="1500"/>
              <a:t>Administration Statistics</a:t>
            </a:r>
          </a:p>
          <a:p>
            <a:pPr marL="715963" lvl="1" indent="-273050"/>
            <a:r>
              <a:rPr lang="en-PH" sz="1500"/>
              <a:t>HMRC</a:t>
            </a:r>
          </a:p>
          <a:p>
            <a:pPr marL="442913" indent="-442913"/>
            <a:r>
              <a:rPr lang="en-PH" sz="2000"/>
              <a:t>Sector Insights</a:t>
            </a:r>
          </a:p>
          <a:p>
            <a:pPr marL="715963" lvl="1" indent="-273050"/>
            <a:r>
              <a:rPr lang="en-PH" sz="1500"/>
              <a:t>Construction</a:t>
            </a:r>
          </a:p>
          <a:p>
            <a:pPr marL="715963" lvl="1" indent="-273050"/>
            <a:r>
              <a:rPr lang="en-PH" sz="1500"/>
              <a:t>Other prominent sectors</a:t>
            </a:r>
            <a:endParaRPr lang="en-PH" sz="2000"/>
          </a:p>
          <a:p>
            <a:pPr marL="442913" indent="-442913"/>
            <a:r>
              <a:rPr lang="en-PH" sz="2000"/>
              <a:t>Early Warning Signs</a:t>
            </a:r>
          </a:p>
          <a:p>
            <a:pPr marL="442913" indent="-442913"/>
            <a:r>
              <a:rPr lang="en-PH" sz="2000"/>
              <a:t>Case Study</a:t>
            </a:r>
          </a:p>
          <a:p>
            <a:pPr marL="442913" indent="-442913"/>
            <a:r>
              <a:rPr lang="en-PH" sz="2000"/>
              <a:t>Kroll x CFN</a:t>
            </a:r>
          </a:p>
          <a:p>
            <a:pPr lvl="1"/>
            <a:endParaRPr lang="en-PH" sz="1800"/>
          </a:p>
          <a:p>
            <a:endParaRPr lang="en-PH" sz="1235"/>
          </a:p>
        </p:txBody>
      </p:sp>
      <p:sp>
        <p:nvSpPr>
          <p:cNvPr id="3" name="Slide Number Placeholder 2">
            <a:extLst>
              <a:ext uri="{FF2B5EF4-FFF2-40B4-BE49-F238E27FC236}">
                <a16:creationId xmlns:a16="http://schemas.microsoft.com/office/drawing/2014/main" id="{9913546F-4D89-5D75-5ACB-6B9973C939D4}"/>
              </a:ext>
            </a:extLst>
          </p:cNvPr>
          <p:cNvSpPr>
            <a:spLocks noGrp="1"/>
          </p:cNvSpPr>
          <p:nvPr>
            <p:ph type="sldNum" sz="quarter" idx="15"/>
          </p:nvPr>
        </p:nvSpPr>
        <p:spPr>
          <a:xfrm>
            <a:off x="9581973" y="6520212"/>
            <a:ext cx="158926" cy="81470"/>
          </a:xfrm>
        </p:spPr>
        <p:txBody>
          <a:bodyPr/>
          <a:lstStyle/>
          <a:p>
            <a:fld id="{CB7FE98A-78B1-495F-8A5C-53E48422F91F}" type="slidenum">
              <a:rPr lang="en-US" smtClean="0"/>
              <a:pPr/>
              <a:t>2</a:t>
            </a:fld>
            <a:endParaRPr lang="en-US"/>
          </a:p>
        </p:txBody>
      </p:sp>
    </p:spTree>
    <p:extLst>
      <p:ext uri="{BB962C8B-B14F-4D97-AF65-F5344CB8AC3E}">
        <p14:creationId xmlns:p14="http://schemas.microsoft.com/office/powerpoint/2010/main" val="366926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53796BED-FD46-4541-A6C8-38AC1B8113B2}"/>
              </a:ext>
            </a:extLst>
          </p:cNvPr>
          <p:cNvSpPr txBox="1">
            <a:spLocks/>
          </p:cNvSpPr>
          <p:nvPr/>
        </p:nvSpPr>
        <p:spPr>
          <a:xfrm>
            <a:off x="776257" y="2887113"/>
            <a:ext cx="2308194" cy="430887"/>
          </a:xfrm>
          <a:prstGeom prst="rect">
            <a:avLst/>
          </a:prstGeom>
          <a:noFill/>
          <a:ln/>
        </p:spPr>
        <p:txBody>
          <a:bodyPr vert="horz" wrap="square" lIns="0" tIns="0" rIns="0" bIns="0" rtlCol="0" anchor="t">
            <a:spAutoFit/>
          </a:bodyPr>
          <a:lstStyle>
            <a:defPPr>
              <a:defRPr lang="en-US"/>
            </a:defPPr>
            <a:lvl1pPr marR="0" lvl="0" indent="0" defTabSz="914400" fontAlgn="auto">
              <a:lnSpc>
                <a:spcPct val="100000"/>
              </a:lnSpc>
              <a:spcBef>
                <a:spcPts val="600"/>
              </a:spcBef>
              <a:spcAft>
                <a:spcPts val="0"/>
              </a:spcAft>
              <a:buClrTx/>
              <a:buSzTx/>
              <a:buFont typeface="Arial" panose="020B0604020202020204" pitchFamily="34" charset="0"/>
              <a:buNone/>
              <a:tabLst/>
              <a:defRPr kumimoji="0" sz="900" b="1" i="0" u="none" strike="noStrike" cap="none" spc="0" normalizeH="0" baseline="0">
                <a:ln>
                  <a:noFill/>
                </a:ln>
                <a:solidFill>
                  <a:srgbClr val="4D4D4F"/>
                </a:solidFill>
                <a:effectLst/>
                <a:uLnTx/>
                <a:uFillTx/>
                <a:latin typeface="Nunito Sans"/>
              </a:defRPr>
            </a:lvl1pPr>
            <a:lvl2pPr marL="172800" marR="0" lvl="1" indent="-172800" defTabSz="914400" fontAlgn="auto">
              <a:lnSpc>
                <a:spcPct val="100000"/>
              </a:lnSpc>
              <a:spcBef>
                <a:spcPts val="600"/>
              </a:spcBef>
              <a:spcAft>
                <a:spcPts val="0"/>
              </a:spcAft>
              <a:buClr>
                <a:srgbClr val="43B049"/>
              </a:buClr>
              <a:buSzTx/>
              <a:buFont typeface="Arial" panose="020B0604020202020204" pitchFamily="34" charset="0"/>
              <a:buChar char="•"/>
              <a:tabLst/>
              <a:defRPr kumimoji="0" sz="800" b="0" i="0" u="none" strike="noStrike" cap="none" spc="0" normalizeH="0" baseline="0">
                <a:ln>
                  <a:noFill/>
                </a:ln>
                <a:solidFill>
                  <a:srgbClr val="4D4D4F"/>
                </a:solidFill>
                <a:effectLst/>
                <a:uLnTx/>
                <a:uFillTx/>
                <a:latin typeface="Nunito Sans"/>
              </a:defRPr>
            </a:lvl2pPr>
          </a:lstStyle>
          <a:p>
            <a:r>
              <a:rPr lang="en-GB" sz="1400"/>
              <a:t>Insufficient accounting information</a:t>
            </a:r>
          </a:p>
        </p:txBody>
      </p:sp>
      <p:sp>
        <p:nvSpPr>
          <p:cNvPr id="39" name="TextBox 38">
            <a:extLst>
              <a:ext uri="{FF2B5EF4-FFF2-40B4-BE49-F238E27FC236}">
                <a16:creationId xmlns:a16="http://schemas.microsoft.com/office/drawing/2014/main" id="{2038552C-0BE7-45F5-92CA-9733058D2F9C}"/>
              </a:ext>
            </a:extLst>
          </p:cNvPr>
          <p:cNvSpPr txBox="1">
            <a:spLocks/>
          </p:cNvSpPr>
          <p:nvPr/>
        </p:nvSpPr>
        <p:spPr>
          <a:xfrm>
            <a:off x="6406339" y="1952542"/>
            <a:ext cx="2729275" cy="215444"/>
          </a:xfrm>
          <a:prstGeom prst="rect">
            <a:avLst/>
          </a:prstGeom>
          <a:noFill/>
          <a:ln/>
        </p:spPr>
        <p:txBody>
          <a:bodyPr vert="horz" wrap="square" lIns="0" tIns="0" rIns="0" bIns="0" rtlCol="0">
            <a:spAutoFit/>
          </a:bodyPr>
          <a:lstStyle>
            <a:defPPr>
              <a:defRPr lang="en-US"/>
            </a:defPPr>
            <a:lvl1pPr marR="0" lvl="0" indent="0" defTabSz="914400" fontAlgn="auto">
              <a:lnSpc>
                <a:spcPct val="100000"/>
              </a:lnSpc>
              <a:spcBef>
                <a:spcPts val="600"/>
              </a:spcBef>
              <a:spcAft>
                <a:spcPts val="0"/>
              </a:spcAft>
              <a:buClrTx/>
              <a:buSzTx/>
              <a:buFont typeface="Arial" panose="020B0604020202020204" pitchFamily="34" charset="0"/>
              <a:buNone/>
              <a:tabLst/>
              <a:defRPr kumimoji="0" sz="900" b="1" i="0" u="none" strike="noStrike" cap="none" spc="0" normalizeH="0" baseline="0">
                <a:ln>
                  <a:noFill/>
                </a:ln>
                <a:solidFill>
                  <a:srgbClr val="4D4D4F"/>
                </a:solidFill>
                <a:effectLst/>
                <a:uLnTx/>
                <a:uFillTx/>
                <a:latin typeface="Nunito Sans"/>
              </a:defRPr>
            </a:lvl1pPr>
            <a:lvl2pPr marL="172800" marR="0" lvl="1" indent="-172800" defTabSz="914400" fontAlgn="auto">
              <a:lnSpc>
                <a:spcPct val="100000"/>
              </a:lnSpc>
              <a:spcBef>
                <a:spcPts val="600"/>
              </a:spcBef>
              <a:spcAft>
                <a:spcPts val="0"/>
              </a:spcAft>
              <a:buClr>
                <a:srgbClr val="43B049"/>
              </a:buClr>
              <a:buSzTx/>
              <a:buFont typeface="Arial" panose="020B0604020202020204" pitchFamily="34" charset="0"/>
              <a:buChar char="•"/>
              <a:tabLst/>
              <a:defRPr kumimoji="0" sz="800" b="0" i="0" u="none" strike="noStrike" cap="none" spc="0" normalizeH="0" baseline="0">
                <a:ln>
                  <a:noFill/>
                </a:ln>
                <a:solidFill>
                  <a:srgbClr val="4D4D4F"/>
                </a:solidFill>
                <a:effectLst/>
                <a:uLnTx/>
                <a:uFillTx/>
                <a:latin typeface="Nunito Sans"/>
              </a:defRPr>
            </a:lvl2pPr>
          </a:lstStyle>
          <a:p>
            <a:r>
              <a:rPr lang="en-GB" sz="1400"/>
              <a:t>HMRC arrears</a:t>
            </a:r>
          </a:p>
        </p:txBody>
      </p:sp>
      <p:sp>
        <p:nvSpPr>
          <p:cNvPr id="48" name="TextBox 47">
            <a:extLst>
              <a:ext uri="{FF2B5EF4-FFF2-40B4-BE49-F238E27FC236}">
                <a16:creationId xmlns:a16="http://schemas.microsoft.com/office/drawing/2014/main" id="{C7310F1B-0650-4890-BF92-1D60D645BA37}"/>
              </a:ext>
            </a:extLst>
          </p:cNvPr>
          <p:cNvSpPr txBox="1">
            <a:spLocks/>
          </p:cNvSpPr>
          <p:nvPr/>
        </p:nvSpPr>
        <p:spPr>
          <a:xfrm>
            <a:off x="6374117" y="5267061"/>
            <a:ext cx="3053156" cy="507831"/>
          </a:xfrm>
          <a:prstGeom prst="rect">
            <a:avLst/>
          </a:prstGeom>
          <a:noFill/>
          <a:ln/>
        </p:spPr>
        <p:txBody>
          <a:bodyPr vert="horz" wrap="square" lIns="0" tIns="0" rIns="0" bIns="0" rtlCol="0">
            <a:spAutoFit/>
          </a:bodyPr>
          <a:lstStyle>
            <a:defPPr>
              <a:defRPr lang="en-US"/>
            </a:defPPr>
            <a:lvl1pPr marR="0" lvl="0" indent="0" defTabSz="914400" fontAlgn="auto">
              <a:lnSpc>
                <a:spcPct val="100000"/>
              </a:lnSpc>
              <a:spcBef>
                <a:spcPts val="600"/>
              </a:spcBef>
              <a:spcAft>
                <a:spcPts val="0"/>
              </a:spcAft>
              <a:buClrTx/>
              <a:buSzTx/>
              <a:buFont typeface="Arial" panose="020B0604020202020204" pitchFamily="34" charset="0"/>
              <a:buNone/>
              <a:tabLst/>
              <a:defRPr kumimoji="0" sz="900" b="1" i="0" u="none" strike="noStrike" cap="none" spc="0" normalizeH="0" baseline="0">
                <a:ln>
                  <a:noFill/>
                </a:ln>
                <a:solidFill>
                  <a:srgbClr val="4D4D4F"/>
                </a:solidFill>
                <a:effectLst/>
                <a:uLnTx/>
                <a:uFillTx/>
                <a:latin typeface="Nunito Sans"/>
              </a:defRPr>
            </a:lvl1pPr>
            <a:lvl2pPr marL="172800" marR="0" lvl="1" indent="-172800" defTabSz="914400" fontAlgn="auto">
              <a:lnSpc>
                <a:spcPct val="100000"/>
              </a:lnSpc>
              <a:spcBef>
                <a:spcPts val="600"/>
              </a:spcBef>
              <a:spcAft>
                <a:spcPts val="0"/>
              </a:spcAft>
              <a:buClr>
                <a:srgbClr val="43B049"/>
              </a:buClr>
              <a:buSzTx/>
              <a:buFont typeface="Arial" panose="020B0604020202020204" pitchFamily="34" charset="0"/>
              <a:buChar char="•"/>
              <a:tabLst/>
              <a:defRPr kumimoji="0" sz="800" b="0" i="0" u="none" strike="noStrike" cap="none" spc="0" normalizeH="0" baseline="0">
                <a:ln>
                  <a:noFill/>
                </a:ln>
                <a:solidFill>
                  <a:srgbClr val="4D4D4F"/>
                </a:solidFill>
                <a:effectLst/>
                <a:uLnTx/>
                <a:uFillTx/>
                <a:latin typeface="Nunito Sans"/>
              </a:defRPr>
            </a:lvl2pPr>
          </a:lstStyle>
          <a:p>
            <a:r>
              <a:rPr lang="en-GB" sz="1400"/>
              <a:t>Profitable but cash absorptive</a:t>
            </a:r>
          </a:p>
          <a:p>
            <a:pPr marL="0" lvl="1" indent="0">
              <a:buNone/>
            </a:pPr>
            <a:endParaRPr lang="en-GB" sz="1400"/>
          </a:p>
        </p:txBody>
      </p:sp>
      <p:sp>
        <p:nvSpPr>
          <p:cNvPr id="49" name="TextBox 48">
            <a:extLst>
              <a:ext uri="{FF2B5EF4-FFF2-40B4-BE49-F238E27FC236}">
                <a16:creationId xmlns:a16="http://schemas.microsoft.com/office/drawing/2014/main" id="{A6A22034-8981-454F-95A8-F6C33F62EC06}"/>
              </a:ext>
            </a:extLst>
          </p:cNvPr>
          <p:cNvSpPr txBox="1">
            <a:spLocks/>
          </p:cNvSpPr>
          <p:nvPr/>
        </p:nvSpPr>
        <p:spPr>
          <a:xfrm>
            <a:off x="7346583" y="2875517"/>
            <a:ext cx="2162658" cy="723275"/>
          </a:xfrm>
          <a:prstGeom prst="rect">
            <a:avLst/>
          </a:prstGeom>
          <a:noFill/>
          <a:ln/>
        </p:spPr>
        <p:txBody>
          <a:bodyPr vert="horz" wrap="square" lIns="0" tIns="0" rIns="0" bIns="0" rtlCol="0" anchor="t">
            <a:spAutoFit/>
          </a:bodyPr>
          <a:lstStyle>
            <a:defPPr>
              <a:defRPr lang="en-US"/>
            </a:defPPr>
            <a:lvl1pPr marR="0" lvl="0" indent="0" defTabSz="914400" fontAlgn="auto">
              <a:lnSpc>
                <a:spcPct val="100000"/>
              </a:lnSpc>
              <a:spcBef>
                <a:spcPts val="600"/>
              </a:spcBef>
              <a:spcAft>
                <a:spcPts val="0"/>
              </a:spcAft>
              <a:buClrTx/>
              <a:buSzTx/>
              <a:buFont typeface="Arial" panose="020B0604020202020204" pitchFamily="34" charset="0"/>
              <a:buNone/>
              <a:tabLst/>
              <a:defRPr kumimoji="0" sz="900" b="1" i="0" u="none" strike="noStrike" cap="none" spc="0" normalizeH="0" baseline="0">
                <a:ln>
                  <a:noFill/>
                </a:ln>
                <a:solidFill>
                  <a:srgbClr val="4D4D4F"/>
                </a:solidFill>
                <a:effectLst/>
                <a:uLnTx/>
                <a:uFillTx/>
                <a:latin typeface="Nunito Sans"/>
              </a:defRPr>
            </a:lvl1pPr>
            <a:lvl2pPr marL="172800" marR="0" lvl="1" indent="-172800" defTabSz="914400" fontAlgn="auto">
              <a:lnSpc>
                <a:spcPct val="100000"/>
              </a:lnSpc>
              <a:spcBef>
                <a:spcPts val="600"/>
              </a:spcBef>
              <a:spcAft>
                <a:spcPts val="0"/>
              </a:spcAft>
              <a:buClr>
                <a:srgbClr val="43B049"/>
              </a:buClr>
              <a:buSzTx/>
              <a:buFont typeface="Arial" panose="020B0604020202020204" pitchFamily="34" charset="0"/>
              <a:buChar char="•"/>
              <a:tabLst/>
              <a:defRPr kumimoji="0" sz="800" b="0" i="0" u="none" strike="noStrike" cap="none" spc="0" normalizeH="0" baseline="0">
                <a:ln>
                  <a:noFill/>
                </a:ln>
                <a:solidFill>
                  <a:srgbClr val="4D4D4F"/>
                </a:solidFill>
                <a:effectLst/>
                <a:uLnTx/>
                <a:uFillTx/>
                <a:latin typeface="Nunito Sans"/>
              </a:defRPr>
            </a:lvl2pPr>
          </a:lstStyle>
          <a:p>
            <a:r>
              <a:rPr lang="en-GB" sz="1400"/>
              <a:t>Increasing debt (leverage)</a:t>
            </a:r>
          </a:p>
          <a:p>
            <a:pPr marL="0" lvl="1" indent="0">
              <a:buNone/>
            </a:pPr>
            <a:endParaRPr lang="en-GB" sz="1400"/>
          </a:p>
        </p:txBody>
      </p:sp>
      <p:grpSp>
        <p:nvGrpSpPr>
          <p:cNvPr id="4" name="Group 3">
            <a:extLst>
              <a:ext uri="{FF2B5EF4-FFF2-40B4-BE49-F238E27FC236}">
                <a16:creationId xmlns:a16="http://schemas.microsoft.com/office/drawing/2014/main" id="{076FA802-0CE6-0208-7A70-42D08A0A0333}"/>
              </a:ext>
            </a:extLst>
          </p:cNvPr>
          <p:cNvGrpSpPr/>
          <p:nvPr/>
        </p:nvGrpSpPr>
        <p:grpSpPr>
          <a:xfrm>
            <a:off x="2763907" y="1700536"/>
            <a:ext cx="4408364" cy="4151574"/>
            <a:chOff x="2606132" y="1696222"/>
            <a:chExt cx="4408364" cy="4151574"/>
          </a:xfrm>
        </p:grpSpPr>
        <p:sp>
          <p:nvSpPr>
            <p:cNvPr id="9" name="Octagon 8">
              <a:extLst>
                <a:ext uri="{FF2B5EF4-FFF2-40B4-BE49-F238E27FC236}">
                  <a16:creationId xmlns:a16="http://schemas.microsoft.com/office/drawing/2014/main" id="{31002B99-F0E4-42A5-ADAE-BBB1070CA185}"/>
                </a:ext>
              </a:extLst>
            </p:cNvPr>
            <p:cNvSpPr/>
            <p:nvPr/>
          </p:nvSpPr>
          <p:spPr>
            <a:xfrm>
              <a:off x="3521615" y="2590588"/>
              <a:ext cx="2566872" cy="2367050"/>
            </a:xfrm>
            <a:prstGeom prst="octagon">
              <a:avLst/>
            </a:prstGeom>
            <a:pattFill>
              <a:fgClr>
                <a:srgbClr val="FFFFFF"/>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endParaRPr>
            </a:p>
          </p:txBody>
        </p:sp>
        <p:cxnSp>
          <p:nvCxnSpPr>
            <p:cNvPr id="13" name="Straight Connector 12">
              <a:extLst>
                <a:ext uri="{FF2B5EF4-FFF2-40B4-BE49-F238E27FC236}">
                  <a16:creationId xmlns:a16="http://schemas.microsoft.com/office/drawing/2014/main" id="{927D3071-732F-43AD-ABD5-182F15D243EB}"/>
                </a:ext>
              </a:extLst>
            </p:cNvPr>
            <p:cNvCxnSpPr>
              <a:cxnSpLocks/>
              <a:stCxn id="9" idx="6"/>
              <a:endCxn id="9" idx="2"/>
            </p:cNvCxnSpPr>
            <p:nvPr/>
          </p:nvCxnSpPr>
          <p:spPr>
            <a:xfrm>
              <a:off x="4219022" y="2590588"/>
              <a:ext cx="1172056" cy="236705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099A5332-31F8-494D-A7B8-503E35EB07A8}"/>
                </a:ext>
              </a:extLst>
            </p:cNvPr>
            <p:cNvCxnSpPr>
              <a:cxnSpLocks/>
              <a:stCxn id="9" idx="7"/>
              <a:endCxn id="9" idx="3"/>
            </p:cNvCxnSpPr>
            <p:nvPr/>
          </p:nvCxnSpPr>
          <p:spPr>
            <a:xfrm flipH="1">
              <a:off x="4219022" y="2590588"/>
              <a:ext cx="1172056" cy="236705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5" name="Straight Connector 14">
              <a:extLst>
                <a:ext uri="{FF2B5EF4-FFF2-40B4-BE49-F238E27FC236}">
                  <a16:creationId xmlns:a16="http://schemas.microsoft.com/office/drawing/2014/main" id="{C8A6F7FD-624D-4522-8F0D-E6128C5C8203}"/>
                </a:ext>
              </a:extLst>
            </p:cNvPr>
            <p:cNvCxnSpPr>
              <a:cxnSpLocks/>
              <a:stCxn id="9" idx="0"/>
              <a:endCxn id="9" idx="4"/>
            </p:cNvCxnSpPr>
            <p:nvPr/>
          </p:nvCxnSpPr>
          <p:spPr>
            <a:xfrm flipH="1">
              <a:off x="3521615" y="3283873"/>
              <a:ext cx="2566872" cy="98048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5342D366-D0E0-4AA9-AD84-ACE8BC8FC26D}"/>
                </a:ext>
              </a:extLst>
            </p:cNvPr>
            <p:cNvCxnSpPr>
              <a:cxnSpLocks/>
              <a:stCxn id="9" idx="5"/>
              <a:endCxn id="9" idx="1"/>
            </p:cNvCxnSpPr>
            <p:nvPr/>
          </p:nvCxnSpPr>
          <p:spPr>
            <a:xfrm>
              <a:off x="3521615" y="3283873"/>
              <a:ext cx="2566872" cy="980480"/>
            </a:xfrm>
            <a:prstGeom prst="line">
              <a:avLst/>
            </a:prstGeom>
            <a:ln/>
          </p:spPr>
          <p:style>
            <a:lnRef idx="1">
              <a:schemeClr val="accent4"/>
            </a:lnRef>
            <a:fillRef idx="0">
              <a:schemeClr val="accent4"/>
            </a:fillRef>
            <a:effectRef idx="0">
              <a:schemeClr val="accent4"/>
            </a:effectRef>
            <a:fontRef idx="minor">
              <a:schemeClr val="tx1"/>
            </a:fontRef>
          </p:style>
        </p:cxnSp>
        <p:sp>
          <p:nvSpPr>
            <p:cNvPr id="17" name="Oval 16">
              <a:extLst>
                <a:ext uri="{FF2B5EF4-FFF2-40B4-BE49-F238E27FC236}">
                  <a16:creationId xmlns:a16="http://schemas.microsoft.com/office/drawing/2014/main" id="{E0B9069E-426C-4FFC-90D8-7E54D10E2D7B}"/>
                </a:ext>
              </a:extLst>
            </p:cNvPr>
            <p:cNvSpPr/>
            <p:nvPr/>
          </p:nvSpPr>
          <p:spPr>
            <a:xfrm>
              <a:off x="3560113" y="1696222"/>
              <a:ext cx="915483" cy="894366"/>
            </a:xfrm>
            <a:prstGeom prst="ellipse">
              <a:avLst/>
            </a:prstGeom>
            <a:pattFill>
              <a:fgClr>
                <a:srgbClr val="FFFFFF"/>
              </a:fgClr>
              <a:bgClr>
                <a:srgbClr val="FFFFFF"/>
              </a:bgClr>
            </a:pattFill>
            <a:ln w="9525">
              <a:solidFill>
                <a:srgbClr val="D5DC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18" name="Oval 17">
              <a:extLst>
                <a:ext uri="{FF2B5EF4-FFF2-40B4-BE49-F238E27FC236}">
                  <a16:creationId xmlns:a16="http://schemas.microsoft.com/office/drawing/2014/main" id="{92A0A737-58C7-459E-BA80-030EE588BF3E}"/>
                </a:ext>
              </a:extLst>
            </p:cNvPr>
            <p:cNvSpPr/>
            <p:nvPr/>
          </p:nvSpPr>
          <p:spPr>
            <a:xfrm>
              <a:off x="3734425" y="1864566"/>
              <a:ext cx="566859" cy="55767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19" name="Oval 18">
              <a:extLst>
                <a:ext uri="{FF2B5EF4-FFF2-40B4-BE49-F238E27FC236}">
                  <a16:creationId xmlns:a16="http://schemas.microsoft.com/office/drawing/2014/main" id="{410959BD-9379-4B89-A8F2-6208651D418D}"/>
                </a:ext>
              </a:extLst>
            </p:cNvPr>
            <p:cNvSpPr/>
            <p:nvPr/>
          </p:nvSpPr>
          <p:spPr>
            <a:xfrm>
              <a:off x="2606132" y="2729792"/>
              <a:ext cx="915483" cy="894366"/>
            </a:xfrm>
            <a:prstGeom prst="ellipse">
              <a:avLst/>
            </a:prstGeom>
            <a:pattFill>
              <a:fgClr>
                <a:srgbClr val="FFFFFF"/>
              </a:fgClr>
              <a:bgClr>
                <a:srgbClr val="FFFFFF"/>
              </a:bgClr>
            </a:pattFill>
            <a:ln w="9525">
              <a:solidFill>
                <a:srgbClr val="D5DC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20" name="Oval 19">
              <a:extLst>
                <a:ext uri="{FF2B5EF4-FFF2-40B4-BE49-F238E27FC236}">
                  <a16:creationId xmlns:a16="http://schemas.microsoft.com/office/drawing/2014/main" id="{6C69BC23-FA01-4A5F-B808-6D647B2D8610}"/>
                </a:ext>
              </a:extLst>
            </p:cNvPr>
            <p:cNvSpPr/>
            <p:nvPr/>
          </p:nvSpPr>
          <p:spPr>
            <a:xfrm>
              <a:off x="2780444" y="2898136"/>
              <a:ext cx="566859" cy="557678"/>
            </a:xfrm>
            <a:prstGeom prst="ellipse">
              <a:avLst/>
            </a:prstGeom>
            <a:solidFill>
              <a:srgbClr val="144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21" name="Oval 20">
              <a:extLst>
                <a:ext uri="{FF2B5EF4-FFF2-40B4-BE49-F238E27FC236}">
                  <a16:creationId xmlns:a16="http://schemas.microsoft.com/office/drawing/2014/main" id="{D3CEF506-397B-4D0D-9AA9-83488B0109EE}"/>
                </a:ext>
              </a:extLst>
            </p:cNvPr>
            <p:cNvSpPr/>
            <p:nvPr/>
          </p:nvSpPr>
          <p:spPr>
            <a:xfrm>
              <a:off x="2606133" y="3983060"/>
              <a:ext cx="915483" cy="894366"/>
            </a:xfrm>
            <a:prstGeom prst="ellipse">
              <a:avLst/>
            </a:prstGeom>
            <a:pattFill>
              <a:fgClr>
                <a:srgbClr val="FFFFFF"/>
              </a:fgClr>
              <a:bgClr>
                <a:srgbClr val="FFFFFF"/>
              </a:bgClr>
            </a:pattFill>
            <a:ln w="9525">
              <a:solidFill>
                <a:srgbClr val="D5DC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22" name="Oval 21">
              <a:extLst>
                <a:ext uri="{FF2B5EF4-FFF2-40B4-BE49-F238E27FC236}">
                  <a16:creationId xmlns:a16="http://schemas.microsoft.com/office/drawing/2014/main" id="{A159EC43-8285-458A-AB4F-8E175A5B7D45}"/>
                </a:ext>
              </a:extLst>
            </p:cNvPr>
            <p:cNvSpPr>
              <a:spLocks/>
            </p:cNvSpPr>
            <p:nvPr/>
          </p:nvSpPr>
          <p:spPr>
            <a:xfrm>
              <a:off x="2780445" y="4151404"/>
              <a:ext cx="566859" cy="557678"/>
            </a:xfrm>
            <a:prstGeom prst="ellipse">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23" name="Oval 22">
              <a:extLst>
                <a:ext uri="{FF2B5EF4-FFF2-40B4-BE49-F238E27FC236}">
                  <a16:creationId xmlns:a16="http://schemas.microsoft.com/office/drawing/2014/main" id="{E81AAE4B-CCEE-45E7-A2E1-3E6BDFAE9C53}"/>
                </a:ext>
              </a:extLst>
            </p:cNvPr>
            <p:cNvSpPr/>
            <p:nvPr/>
          </p:nvSpPr>
          <p:spPr>
            <a:xfrm>
              <a:off x="3560114" y="4953430"/>
              <a:ext cx="915483" cy="894366"/>
            </a:xfrm>
            <a:prstGeom prst="ellipse">
              <a:avLst/>
            </a:prstGeom>
            <a:pattFill>
              <a:fgClr>
                <a:srgbClr val="FFFFFF"/>
              </a:fgClr>
              <a:bgClr>
                <a:srgbClr val="FFFFFF"/>
              </a:bgClr>
            </a:pattFill>
            <a:ln w="9525">
              <a:solidFill>
                <a:srgbClr val="D5DC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24" name="Oval 23">
              <a:extLst>
                <a:ext uri="{FF2B5EF4-FFF2-40B4-BE49-F238E27FC236}">
                  <a16:creationId xmlns:a16="http://schemas.microsoft.com/office/drawing/2014/main" id="{A383D6AA-D2C7-457C-807D-1039AFC2575E}"/>
                </a:ext>
              </a:extLst>
            </p:cNvPr>
            <p:cNvSpPr/>
            <p:nvPr/>
          </p:nvSpPr>
          <p:spPr>
            <a:xfrm>
              <a:off x="3734426" y="5121774"/>
              <a:ext cx="566859" cy="557678"/>
            </a:xfrm>
            <a:prstGeom prst="ellipse">
              <a:avLst/>
            </a:prstGeom>
            <a:solidFill>
              <a:srgbClr val="144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25" name="Oval 24">
              <a:extLst>
                <a:ext uri="{FF2B5EF4-FFF2-40B4-BE49-F238E27FC236}">
                  <a16:creationId xmlns:a16="http://schemas.microsoft.com/office/drawing/2014/main" id="{12A070C1-99CD-49D4-A10E-AC23AFBDEBB8}"/>
                </a:ext>
              </a:extLst>
            </p:cNvPr>
            <p:cNvSpPr/>
            <p:nvPr/>
          </p:nvSpPr>
          <p:spPr>
            <a:xfrm>
              <a:off x="5103443" y="4953430"/>
              <a:ext cx="915483" cy="894366"/>
            </a:xfrm>
            <a:prstGeom prst="ellipse">
              <a:avLst/>
            </a:prstGeom>
            <a:pattFill>
              <a:fgClr>
                <a:srgbClr val="FFFFFF"/>
              </a:fgClr>
              <a:bgClr>
                <a:srgbClr val="FFFFFF"/>
              </a:bgClr>
            </a:pattFill>
            <a:ln w="9525">
              <a:solidFill>
                <a:srgbClr val="D5DC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26" name="Oval 25">
              <a:extLst>
                <a:ext uri="{FF2B5EF4-FFF2-40B4-BE49-F238E27FC236}">
                  <a16:creationId xmlns:a16="http://schemas.microsoft.com/office/drawing/2014/main" id="{44114633-E8AA-4666-AC83-F48AFAEC98E4}"/>
                </a:ext>
              </a:extLst>
            </p:cNvPr>
            <p:cNvSpPr/>
            <p:nvPr/>
          </p:nvSpPr>
          <p:spPr>
            <a:xfrm>
              <a:off x="5277755" y="5121774"/>
              <a:ext cx="566859" cy="55767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27" name="Oval 26">
              <a:extLst>
                <a:ext uri="{FF2B5EF4-FFF2-40B4-BE49-F238E27FC236}">
                  <a16:creationId xmlns:a16="http://schemas.microsoft.com/office/drawing/2014/main" id="{7DD50341-925F-46F0-B51E-CF61EF825379}"/>
                </a:ext>
              </a:extLst>
            </p:cNvPr>
            <p:cNvSpPr/>
            <p:nvPr/>
          </p:nvSpPr>
          <p:spPr>
            <a:xfrm>
              <a:off x="6074252" y="4045315"/>
              <a:ext cx="915483" cy="894366"/>
            </a:xfrm>
            <a:prstGeom prst="ellipse">
              <a:avLst/>
            </a:prstGeom>
            <a:pattFill>
              <a:fgClr>
                <a:srgbClr val="FFFFFF"/>
              </a:fgClr>
              <a:bgClr>
                <a:srgbClr val="FFFFFF"/>
              </a:bgClr>
            </a:pattFill>
            <a:ln w="9525">
              <a:solidFill>
                <a:srgbClr val="D5DC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28" name="Oval 27">
              <a:extLst>
                <a:ext uri="{FF2B5EF4-FFF2-40B4-BE49-F238E27FC236}">
                  <a16:creationId xmlns:a16="http://schemas.microsoft.com/office/drawing/2014/main" id="{7C8B57B1-620C-41D9-B98B-6D14EB0DCFCB}"/>
                </a:ext>
              </a:extLst>
            </p:cNvPr>
            <p:cNvSpPr/>
            <p:nvPr/>
          </p:nvSpPr>
          <p:spPr>
            <a:xfrm>
              <a:off x="6248564" y="4225313"/>
              <a:ext cx="566859" cy="557678"/>
            </a:xfrm>
            <a:prstGeom prst="ellipse">
              <a:avLst/>
            </a:prstGeom>
            <a:solidFill>
              <a:srgbClr val="144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29" name="Oval 28">
              <a:extLst>
                <a:ext uri="{FF2B5EF4-FFF2-40B4-BE49-F238E27FC236}">
                  <a16:creationId xmlns:a16="http://schemas.microsoft.com/office/drawing/2014/main" id="{1493F3B7-FC62-43CE-8CCA-D95CDC154963}"/>
                </a:ext>
              </a:extLst>
            </p:cNvPr>
            <p:cNvSpPr/>
            <p:nvPr/>
          </p:nvSpPr>
          <p:spPr>
            <a:xfrm>
              <a:off x="6099013" y="2665395"/>
              <a:ext cx="915483" cy="894366"/>
            </a:xfrm>
            <a:prstGeom prst="ellipse">
              <a:avLst/>
            </a:prstGeom>
            <a:pattFill>
              <a:fgClr>
                <a:srgbClr val="FFFFFF"/>
              </a:fgClr>
              <a:bgClr>
                <a:srgbClr val="FFFFFF"/>
              </a:bgClr>
            </a:pattFill>
            <a:ln w="9525">
              <a:solidFill>
                <a:srgbClr val="D5DC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30" name="Oval 29">
              <a:extLst>
                <a:ext uri="{FF2B5EF4-FFF2-40B4-BE49-F238E27FC236}">
                  <a16:creationId xmlns:a16="http://schemas.microsoft.com/office/drawing/2014/main" id="{4BA09008-1AA6-4ECE-B38D-0A0ED7C7DF69}"/>
                </a:ext>
              </a:extLst>
            </p:cNvPr>
            <p:cNvSpPr/>
            <p:nvPr/>
          </p:nvSpPr>
          <p:spPr>
            <a:xfrm>
              <a:off x="6273325" y="2833739"/>
              <a:ext cx="566859" cy="55767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31" name="Oval 30">
              <a:extLst>
                <a:ext uri="{FF2B5EF4-FFF2-40B4-BE49-F238E27FC236}">
                  <a16:creationId xmlns:a16="http://schemas.microsoft.com/office/drawing/2014/main" id="{CC33F653-CA46-4C14-A5CB-95A7D8D3F306}"/>
                </a:ext>
              </a:extLst>
            </p:cNvPr>
            <p:cNvSpPr/>
            <p:nvPr/>
          </p:nvSpPr>
          <p:spPr>
            <a:xfrm>
              <a:off x="5134507" y="1696222"/>
              <a:ext cx="915483" cy="894366"/>
            </a:xfrm>
            <a:prstGeom prst="ellipse">
              <a:avLst/>
            </a:prstGeom>
            <a:pattFill>
              <a:fgClr>
                <a:srgbClr val="FFFFFF"/>
              </a:fgClr>
              <a:bgClr>
                <a:srgbClr val="FFFFFF"/>
              </a:bgClr>
            </a:pattFill>
            <a:ln w="9525">
              <a:solidFill>
                <a:srgbClr val="D5DC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32" name="Oval 31">
              <a:extLst>
                <a:ext uri="{FF2B5EF4-FFF2-40B4-BE49-F238E27FC236}">
                  <a16:creationId xmlns:a16="http://schemas.microsoft.com/office/drawing/2014/main" id="{CE11CCD0-3BE6-4151-A4AA-63568AE4121C}"/>
                </a:ext>
              </a:extLst>
            </p:cNvPr>
            <p:cNvSpPr/>
            <p:nvPr/>
          </p:nvSpPr>
          <p:spPr>
            <a:xfrm>
              <a:off x="5308819" y="1864566"/>
              <a:ext cx="566859" cy="557678"/>
            </a:xfrm>
            <a:prstGeom prst="ellipse">
              <a:avLst/>
            </a:prstGeom>
            <a:solidFill>
              <a:srgbClr val="144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33" name="Oval 32">
              <a:extLst>
                <a:ext uri="{FF2B5EF4-FFF2-40B4-BE49-F238E27FC236}">
                  <a16:creationId xmlns:a16="http://schemas.microsoft.com/office/drawing/2014/main" id="{E00D9166-04A2-4E96-8FB5-CB152B7D3F4A}"/>
                </a:ext>
              </a:extLst>
            </p:cNvPr>
            <p:cNvSpPr>
              <a:spLocks/>
            </p:cNvSpPr>
            <p:nvPr/>
          </p:nvSpPr>
          <p:spPr>
            <a:xfrm>
              <a:off x="4026152" y="2931208"/>
              <a:ext cx="1557798" cy="1521445"/>
            </a:xfrm>
            <a:prstGeom prst="ellipse">
              <a:avLst/>
            </a:prstGeom>
            <a:solidFill>
              <a:srgbClr val="144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100" b="1">
                <a:solidFill>
                  <a:srgbClr val="00B0F0"/>
                </a:solidFill>
                <a:latin typeface="Nunito Sans" pitchFamily="2" charset="0"/>
                <a:cs typeface="Arial" panose="020B0604020202020204" pitchFamily="34" charset="0"/>
              </a:endParaRPr>
            </a:p>
          </p:txBody>
        </p:sp>
        <p:sp>
          <p:nvSpPr>
            <p:cNvPr id="34" name="TextBox 33">
              <a:extLst>
                <a:ext uri="{FF2B5EF4-FFF2-40B4-BE49-F238E27FC236}">
                  <a16:creationId xmlns:a16="http://schemas.microsoft.com/office/drawing/2014/main" id="{D23F260D-E5D8-4141-8BB1-A30747667991}"/>
                </a:ext>
              </a:extLst>
            </p:cNvPr>
            <p:cNvSpPr txBox="1">
              <a:spLocks/>
            </p:cNvSpPr>
            <p:nvPr/>
          </p:nvSpPr>
          <p:spPr>
            <a:xfrm>
              <a:off x="4144640" y="3467061"/>
              <a:ext cx="1320821" cy="461665"/>
            </a:xfrm>
            <a:prstGeom prst="rect">
              <a:avLst/>
            </a:prstGeom>
            <a:noFill/>
            <a:ln/>
          </p:spPr>
          <p:txBody>
            <a:bodyPr vert="horz" wrap="square" rtlCol="0">
              <a:spAutoFit/>
            </a:bodyPr>
            <a:lstStyle/>
            <a:p>
              <a:pPr algn="ctr" defTabSz="457200"/>
              <a:r>
                <a:rPr lang="en-GB" sz="1200" b="1">
                  <a:solidFill>
                    <a:srgbClr val="FFFFFF"/>
                  </a:solidFill>
                  <a:latin typeface="Nunito Sans" pitchFamily="2" charset="0"/>
                </a:rPr>
                <a:t>Early Warning Indicators</a:t>
              </a:r>
            </a:p>
          </p:txBody>
        </p:sp>
        <p:sp>
          <p:nvSpPr>
            <p:cNvPr id="40" name="Oval 39">
              <a:extLst>
                <a:ext uri="{FF2B5EF4-FFF2-40B4-BE49-F238E27FC236}">
                  <a16:creationId xmlns:a16="http://schemas.microsoft.com/office/drawing/2014/main" id="{8FD3F7EE-0DFA-466A-9772-C15F8FC3A503}"/>
                </a:ext>
              </a:extLst>
            </p:cNvPr>
            <p:cNvSpPr/>
            <p:nvPr/>
          </p:nvSpPr>
          <p:spPr>
            <a:xfrm>
              <a:off x="4181477" y="2537362"/>
              <a:ext cx="56231" cy="6317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41" name="Oval 40">
              <a:extLst>
                <a:ext uri="{FF2B5EF4-FFF2-40B4-BE49-F238E27FC236}">
                  <a16:creationId xmlns:a16="http://schemas.microsoft.com/office/drawing/2014/main" id="{ED03E94D-C94E-4B32-A2C3-A83D5C0684B0}"/>
                </a:ext>
              </a:extLst>
            </p:cNvPr>
            <p:cNvSpPr/>
            <p:nvPr/>
          </p:nvSpPr>
          <p:spPr>
            <a:xfrm>
              <a:off x="3491237" y="3252284"/>
              <a:ext cx="56231" cy="63178"/>
            </a:xfrm>
            <a:prstGeom prst="ellipse">
              <a:avLst/>
            </a:prstGeom>
            <a:solidFill>
              <a:srgbClr val="144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42" name="Oval 41">
              <a:extLst>
                <a:ext uri="{FF2B5EF4-FFF2-40B4-BE49-F238E27FC236}">
                  <a16:creationId xmlns:a16="http://schemas.microsoft.com/office/drawing/2014/main" id="{E552447D-F5AB-4736-8ECC-68D6E39B6BF1}"/>
                </a:ext>
              </a:extLst>
            </p:cNvPr>
            <p:cNvSpPr/>
            <p:nvPr/>
          </p:nvSpPr>
          <p:spPr>
            <a:xfrm>
              <a:off x="3478311" y="4232764"/>
              <a:ext cx="56231" cy="63178"/>
            </a:xfrm>
            <a:prstGeom prst="ellipse">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43" name="Oval 42">
              <a:extLst>
                <a:ext uri="{FF2B5EF4-FFF2-40B4-BE49-F238E27FC236}">
                  <a16:creationId xmlns:a16="http://schemas.microsoft.com/office/drawing/2014/main" id="{776BD037-40D8-4A53-9456-8DF0BA99A994}"/>
                </a:ext>
              </a:extLst>
            </p:cNvPr>
            <p:cNvSpPr/>
            <p:nvPr/>
          </p:nvSpPr>
          <p:spPr>
            <a:xfrm>
              <a:off x="4190905" y="4933847"/>
              <a:ext cx="56231" cy="63178"/>
            </a:xfrm>
            <a:prstGeom prst="ellipse">
              <a:avLst/>
            </a:prstGeom>
            <a:solidFill>
              <a:srgbClr val="144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44" name="Oval 43">
              <a:extLst>
                <a:ext uri="{FF2B5EF4-FFF2-40B4-BE49-F238E27FC236}">
                  <a16:creationId xmlns:a16="http://schemas.microsoft.com/office/drawing/2014/main" id="{6D213980-247B-463C-B84F-1FC7513729DB}"/>
                </a:ext>
              </a:extLst>
            </p:cNvPr>
            <p:cNvSpPr/>
            <p:nvPr/>
          </p:nvSpPr>
          <p:spPr>
            <a:xfrm>
              <a:off x="5355857" y="4926049"/>
              <a:ext cx="56231" cy="6317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45" name="Oval 44">
              <a:extLst>
                <a:ext uri="{FF2B5EF4-FFF2-40B4-BE49-F238E27FC236}">
                  <a16:creationId xmlns:a16="http://schemas.microsoft.com/office/drawing/2014/main" id="{4B744026-72B4-4B8E-A2C8-8E254B463C96}"/>
                </a:ext>
              </a:extLst>
            </p:cNvPr>
            <p:cNvSpPr/>
            <p:nvPr/>
          </p:nvSpPr>
          <p:spPr>
            <a:xfrm>
              <a:off x="6082601" y="4232764"/>
              <a:ext cx="56231" cy="63178"/>
            </a:xfrm>
            <a:prstGeom prst="ellipse">
              <a:avLst/>
            </a:prstGeom>
            <a:solidFill>
              <a:srgbClr val="144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46" name="Oval 45">
              <a:extLst>
                <a:ext uri="{FF2B5EF4-FFF2-40B4-BE49-F238E27FC236}">
                  <a16:creationId xmlns:a16="http://schemas.microsoft.com/office/drawing/2014/main" id="{809D69EE-1383-4B9B-AAC2-736E28A8DA6F}"/>
                </a:ext>
              </a:extLst>
            </p:cNvPr>
            <p:cNvSpPr/>
            <p:nvPr/>
          </p:nvSpPr>
          <p:spPr>
            <a:xfrm>
              <a:off x="6089912" y="3244486"/>
              <a:ext cx="56231" cy="63178"/>
            </a:xfrm>
            <a:prstGeom prst="ellipse">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sp>
          <p:nvSpPr>
            <p:cNvPr id="47" name="Oval 46">
              <a:extLst>
                <a:ext uri="{FF2B5EF4-FFF2-40B4-BE49-F238E27FC236}">
                  <a16:creationId xmlns:a16="http://schemas.microsoft.com/office/drawing/2014/main" id="{98E31B04-DDEA-4498-9B7C-8F0DF602521B}"/>
                </a:ext>
              </a:extLst>
            </p:cNvPr>
            <p:cNvSpPr/>
            <p:nvPr/>
          </p:nvSpPr>
          <p:spPr>
            <a:xfrm>
              <a:off x="5366804" y="2546781"/>
              <a:ext cx="56231" cy="63178"/>
            </a:xfrm>
            <a:prstGeom prst="ellipse">
              <a:avLst/>
            </a:prstGeom>
            <a:solidFill>
              <a:srgbClr val="144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Nunito Sans" pitchFamily="2" charset="0"/>
                <a:cs typeface="Arial" panose="020B0604020202020204" pitchFamily="34" charset="0"/>
              </a:endParaRPr>
            </a:p>
          </p:txBody>
        </p:sp>
        <p:pic>
          <p:nvPicPr>
            <p:cNvPr id="50" name="Graphic 49" descr="Hockey Stick Curve Graph with solid fill">
              <a:extLst>
                <a:ext uri="{FF2B5EF4-FFF2-40B4-BE49-F238E27FC236}">
                  <a16:creationId xmlns:a16="http://schemas.microsoft.com/office/drawing/2014/main" id="{102CAF96-3608-4089-AAC7-20A503B25C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8039" y="1947072"/>
              <a:ext cx="399630" cy="399630"/>
            </a:xfrm>
            <a:prstGeom prst="rect">
              <a:avLst/>
            </a:prstGeom>
          </p:spPr>
        </p:pic>
        <p:pic>
          <p:nvPicPr>
            <p:cNvPr id="53" name="Graphic 52" descr="Newspaper with solid fill">
              <a:extLst>
                <a:ext uri="{FF2B5EF4-FFF2-40B4-BE49-F238E27FC236}">
                  <a16:creationId xmlns:a16="http://schemas.microsoft.com/office/drawing/2014/main" id="{36302E0D-A795-4D7E-9818-561E0AD615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77484" y="1895816"/>
              <a:ext cx="473595" cy="465925"/>
            </a:xfrm>
            <a:prstGeom prst="rect">
              <a:avLst/>
            </a:prstGeom>
          </p:spPr>
        </p:pic>
        <p:pic>
          <p:nvPicPr>
            <p:cNvPr id="54" name="Graphic 53" descr="Contract with solid fill">
              <a:extLst>
                <a:ext uri="{FF2B5EF4-FFF2-40B4-BE49-F238E27FC236}">
                  <a16:creationId xmlns:a16="http://schemas.microsoft.com/office/drawing/2014/main" id="{5887FFE7-2534-4C7A-9861-E65D51FA49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24387" y="5167651"/>
              <a:ext cx="473595" cy="465925"/>
            </a:xfrm>
            <a:prstGeom prst="rect">
              <a:avLst/>
            </a:prstGeom>
          </p:spPr>
        </p:pic>
        <p:pic>
          <p:nvPicPr>
            <p:cNvPr id="55" name="Graphic 54" descr="Bank with solid fill">
              <a:extLst>
                <a:ext uri="{FF2B5EF4-FFF2-40B4-BE49-F238E27FC236}">
                  <a16:creationId xmlns:a16="http://schemas.microsoft.com/office/drawing/2014/main" id="{D6242131-F88A-498F-8407-AD45A60269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98909" y="4243029"/>
              <a:ext cx="473595" cy="465925"/>
            </a:xfrm>
            <a:prstGeom prst="rect">
              <a:avLst/>
            </a:prstGeom>
          </p:spPr>
        </p:pic>
        <p:pic>
          <p:nvPicPr>
            <p:cNvPr id="56" name="Graphic 55" descr="Mortgage with solid fill">
              <a:extLst>
                <a:ext uri="{FF2B5EF4-FFF2-40B4-BE49-F238E27FC236}">
                  <a16:creationId xmlns:a16="http://schemas.microsoft.com/office/drawing/2014/main" id="{606B312B-3D98-470B-A446-99785E3600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19957" y="2879616"/>
              <a:ext cx="473595" cy="465925"/>
            </a:xfrm>
            <a:prstGeom prst="rect">
              <a:avLst/>
            </a:prstGeom>
          </p:spPr>
        </p:pic>
        <p:pic>
          <p:nvPicPr>
            <p:cNvPr id="57" name="Graphic 56" descr="Magnifying glass with solid fill">
              <a:extLst>
                <a:ext uri="{FF2B5EF4-FFF2-40B4-BE49-F238E27FC236}">
                  <a16:creationId xmlns:a16="http://schemas.microsoft.com/office/drawing/2014/main" id="{33A77096-28E1-44C2-AB97-A2D3C09B75D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83009" y="5125072"/>
              <a:ext cx="473595" cy="465925"/>
            </a:xfrm>
            <a:prstGeom prst="rect">
              <a:avLst/>
            </a:prstGeom>
          </p:spPr>
        </p:pic>
      </p:grpSp>
      <p:sp>
        <p:nvSpPr>
          <p:cNvPr id="58" name="TextBox 57">
            <a:extLst>
              <a:ext uri="{FF2B5EF4-FFF2-40B4-BE49-F238E27FC236}">
                <a16:creationId xmlns:a16="http://schemas.microsoft.com/office/drawing/2014/main" id="{65FF0F9E-710F-4DD7-925E-67D9F763A749}"/>
              </a:ext>
            </a:extLst>
          </p:cNvPr>
          <p:cNvSpPr txBox="1">
            <a:spLocks/>
          </p:cNvSpPr>
          <p:nvPr/>
        </p:nvSpPr>
        <p:spPr>
          <a:xfrm>
            <a:off x="7322736" y="4293022"/>
            <a:ext cx="2385079" cy="430887"/>
          </a:xfrm>
          <a:prstGeom prst="rect">
            <a:avLst/>
          </a:prstGeom>
          <a:noFill/>
          <a:ln/>
        </p:spPr>
        <p:txBody>
          <a:bodyPr vert="horz" wrap="square" lIns="0" tIns="0" rIns="0" bIns="0" rtlCol="0">
            <a:spAutoFit/>
          </a:bodyPr>
          <a:lstStyle>
            <a:defPPr>
              <a:defRPr lang="en-US"/>
            </a:defPPr>
            <a:lvl1pPr marR="0" lvl="0" indent="0" defTabSz="914400" fontAlgn="auto">
              <a:lnSpc>
                <a:spcPct val="100000"/>
              </a:lnSpc>
              <a:spcBef>
                <a:spcPts val="600"/>
              </a:spcBef>
              <a:spcAft>
                <a:spcPts val="0"/>
              </a:spcAft>
              <a:buClrTx/>
              <a:buSzTx/>
              <a:buFont typeface="Arial" panose="020B0604020202020204" pitchFamily="34" charset="0"/>
              <a:buNone/>
              <a:tabLst/>
              <a:defRPr kumimoji="0" sz="900" b="1" i="0" u="none" strike="noStrike" cap="none" spc="0" normalizeH="0" baseline="0">
                <a:ln>
                  <a:noFill/>
                </a:ln>
                <a:solidFill>
                  <a:srgbClr val="4D4D4F"/>
                </a:solidFill>
                <a:effectLst/>
                <a:uLnTx/>
                <a:uFillTx/>
                <a:latin typeface="Nunito Sans"/>
              </a:defRPr>
            </a:lvl1pPr>
            <a:lvl2pPr marL="172800" marR="0" lvl="1" indent="-172800" defTabSz="914400" fontAlgn="auto">
              <a:lnSpc>
                <a:spcPct val="100000"/>
              </a:lnSpc>
              <a:spcBef>
                <a:spcPts val="600"/>
              </a:spcBef>
              <a:spcAft>
                <a:spcPts val="0"/>
              </a:spcAft>
              <a:buClr>
                <a:srgbClr val="43B049"/>
              </a:buClr>
              <a:buSzTx/>
              <a:buFont typeface="Arial" panose="020B0604020202020204" pitchFamily="34" charset="0"/>
              <a:buChar char="•"/>
              <a:tabLst/>
              <a:defRPr kumimoji="0" sz="800" b="0" i="0" u="none" strike="noStrike" cap="none" spc="0" normalizeH="0" baseline="0">
                <a:ln>
                  <a:noFill/>
                </a:ln>
                <a:solidFill>
                  <a:srgbClr val="4D4D4F"/>
                </a:solidFill>
                <a:effectLst/>
                <a:uLnTx/>
                <a:uFillTx/>
                <a:latin typeface="Nunito Sans"/>
              </a:defRPr>
            </a:lvl2pPr>
          </a:lstStyle>
          <a:p>
            <a:r>
              <a:rPr lang="en-GB" sz="1400"/>
              <a:t>Deterioration in working capital profiles</a:t>
            </a:r>
          </a:p>
        </p:txBody>
      </p:sp>
      <p:sp>
        <p:nvSpPr>
          <p:cNvPr id="75" name="Title 74">
            <a:extLst>
              <a:ext uri="{FF2B5EF4-FFF2-40B4-BE49-F238E27FC236}">
                <a16:creationId xmlns:a16="http://schemas.microsoft.com/office/drawing/2014/main" id="{F5A9DDC2-08BB-DDDB-C750-EB45E52623C7}"/>
              </a:ext>
            </a:extLst>
          </p:cNvPr>
          <p:cNvSpPr>
            <a:spLocks noGrp="1"/>
          </p:cNvSpPr>
          <p:nvPr>
            <p:ph type="title"/>
          </p:nvPr>
        </p:nvSpPr>
        <p:spPr>
          <a:xfrm>
            <a:off x="561000" y="356542"/>
            <a:ext cx="8784000" cy="216694"/>
          </a:xfrm>
        </p:spPr>
        <p:txBody>
          <a:bodyPr/>
          <a:lstStyle/>
          <a:p>
            <a:r>
              <a:rPr lang="en-GB" sz="2824" kern="2400" spc="-47"/>
              <a:t>Early warning indicators </a:t>
            </a:r>
          </a:p>
        </p:txBody>
      </p:sp>
      <p:sp>
        <p:nvSpPr>
          <p:cNvPr id="76" name="Text Placeholder 75">
            <a:extLst>
              <a:ext uri="{FF2B5EF4-FFF2-40B4-BE49-F238E27FC236}">
                <a16:creationId xmlns:a16="http://schemas.microsoft.com/office/drawing/2014/main" id="{CF1D459C-148A-1E75-DAE3-D1250DC58608}"/>
              </a:ext>
            </a:extLst>
          </p:cNvPr>
          <p:cNvSpPr>
            <a:spLocks noGrp="1"/>
          </p:cNvSpPr>
          <p:nvPr>
            <p:ph type="body" sz="quarter" idx="13"/>
          </p:nvPr>
        </p:nvSpPr>
        <p:spPr>
          <a:xfrm>
            <a:off x="561000" y="775365"/>
            <a:ext cx="8785225" cy="540000"/>
          </a:xfrm>
        </p:spPr>
        <p:txBody>
          <a:bodyPr vert="horz" lIns="0" tIns="0" rIns="0" bIns="0" rtlCol="0" anchor="t">
            <a:noAutofit/>
          </a:bodyPr>
          <a:lstStyle/>
          <a:p>
            <a:r>
              <a:rPr lang="en-GB" sz="1400" b="0">
                <a:latin typeface="Nunito Sans Bold"/>
              </a:rPr>
              <a:t>Early identification means early actions can be taken to reduce future risk for our clients. </a:t>
            </a:r>
            <a:endParaRPr lang="en-GB" sz="1400" b="0">
              <a:latin typeface="Nunito Sans Bold" pitchFamily="2" charset="0"/>
            </a:endParaRPr>
          </a:p>
          <a:p>
            <a:endParaRPr lang="en-GB" sz="1400" b="0">
              <a:latin typeface="Nunito Sans Bold" pitchFamily="2" charset="0"/>
            </a:endParaRPr>
          </a:p>
          <a:p>
            <a:endParaRPr lang="en-GB" sz="1400" b="0">
              <a:latin typeface="Nunito Sans Bold" pitchFamily="2" charset="0"/>
            </a:endParaRPr>
          </a:p>
        </p:txBody>
      </p:sp>
      <p:sp>
        <p:nvSpPr>
          <p:cNvPr id="68" name="TextBox 67">
            <a:extLst>
              <a:ext uri="{FF2B5EF4-FFF2-40B4-BE49-F238E27FC236}">
                <a16:creationId xmlns:a16="http://schemas.microsoft.com/office/drawing/2014/main" id="{0BCA5D55-F130-3EAC-3E31-394C074B103B}"/>
              </a:ext>
            </a:extLst>
          </p:cNvPr>
          <p:cNvSpPr txBox="1">
            <a:spLocks/>
          </p:cNvSpPr>
          <p:nvPr/>
        </p:nvSpPr>
        <p:spPr>
          <a:xfrm>
            <a:off x="1735985" y="5259322"/>
            <a:ext cx="3912663" cy="215444"/>
          </a:xfrm>
          <a:prstGeom prst="rect">
            <a:avLst/>
          </a:prstGeom>
          <a:noFill/>
          <a:ln/>
        </p:spPr>
        <p:txBody>
          <a:bodyPr vert="horz" wrap="square" lIns="0" tIns="0" rIns="0" bIns="0" rtlCol="0" anchor="t">
            <a:spAutoFit/>
          </a:bodyPr>
          <a:lstStyle>
            <a:defPPr>
              <a:defRPr lang="en-US"/>
            </a:defPPr>
            <a:lvl1pPr marR="0" lvl="0" indent="0" defTabSz="914400" fontAlgn="auto">
              <a:lnSpc>
                <a:spcPct val="100000"/>
              </a:lnSpc>
              <a:spcBef>
                <a:spcPts val="600"/>
              </a:spcBef>
              <a:spcAft>
                <a:spcPts val="0"/>
              </a:spcAft>
              <a:buClrTx/>
              <a:buSzTx/>
              <a:buFont typeface="Arial" panose="020B0604020202020204" pitchFamily="34" charset="0"/>
              <a:buNone/>
              <a:tabLst/>
              <a:defRPr kumimoji="0" sz="900" b="1" i="0" u="none" strike="noStrike" cap="none" spc="0" normalizeH="0" baseline="0">
                <a:ln>
                  <a:noFill/>
                </a:ln>
                <a:solidFill>
                  <a:srgbClr val="4D4D4F"/>
                </a:solidFill>
                <a:effectLst/>
                <a:uLnTx/>
                <a:uFillTx/>
                <a:latin typeface="Nunito Sans"/>
              </a:defRPr>
            </a:lvl1pPr>
            <a:lvl2pPr marL="172800" marR="0" lvl="1" indent="-172800" defTabSz="914400" fontAlgn="auto">
              <a:lnSpc>
                <a:spcPct val="100000"/>
              </a:lnSpc>
              <a:spcBef>
                <a:spcPts val="600"/>
              </a:spcBef>
              <a:spcAft>
                <a:spcPts val="0"/>
              </a:spcAft>
              <a:buClr>
                <a:srgbClr val="43B049"/>
              </a:buClr>
              <a:buSzTx/>
              <a:buFont typeface="Arial" panose="020B0604020202020204" pitchFamily="34" charset="0"/>
              <a:buChar char="•"/>
              <a:tabLst/>
              <a:defRPr kumimoji="0" sz="800" b="0" i="0" u="none" strike="noStrike" cap="none" spc="0" normalizeH="0" baseline="0">
                <a:ln>
                  <a:noFill/>
                </a:ln>
                <a:solidFill>
                  <a:srgbClr val="4D4D4F"/>
                </a:solidFill>
                <a:effectLst/>
                <a:uLnTx/>
                <a:uFillTx/>
                <a:latin typeface="Nunito Sans"/>
              </a:defRPr>
            </a:lvl2pPr>
          </a:lstStyle>
          <a:p>
            <a:r>
              <a:rPr lang="en-GB" sz="1400"/>
              <a:t>Sector considerations</a:t>
            </a:r>
          </a:p>
        </p:txBody>
      </p:sp>
      <p:sp>
        <p:nvSpPr>
          <p:cNvPr id="69" name="TextBox 68">
            <a:extLst>
              <a:ext uri="{FF2B5EF4-FFF2-40B4-BE49-F238E27FC236}">
                <a16:creationId xmlns:a16="http://schemas.microsoft.com/office/drawing/2014/main" id="{074E0687-6AF8-1E72-9054-A166326216C2}"/>
              </a:ext>
            </a:extLst>
          </p:cNvPr>
          <p:cNvSpPr txBox="1">
            <a:spLocks/>
          </p:cNvSpPr>
          <p:nvPr/>
        </p:nvSpPr>
        <p:spPr>
          <a:xfrm>
            <a:off x="2095207" y="1985148"/>
            <a:ext cx="2207208" cy="215444"/>
          </a:xfrm>
          <a:prstGeom prst="rect">
            <a:avLst/>
          </a:prstGeom>
          <a:noFill/>
          <a:ln/>
        </p:spPr>
        <p:txBody>
          <a:bodyPr vert="horz" wrap="square" lIns="0" tIns="0" rIns="0" bIns="0" rtlCol="0" anchor="t">
            <a:spAutoFit/>
          </a:bodyPr>
          <a:lstStyle>
            <a:defPPr>
              <a:defRPr lang="en-US"/>
            </a:defPPr>
            <a:lvl1pPr marR="0" lvl="0" indent="0" defTabSz="914400" fontAlgn="auto">
              <a:lnSpc>
                <a:spcPct val="100000"/>
              </a:lnSpc>
              <a:spcBef>
                <a:spcPts val="600"/>
              </a:spcBef>
              <a:spcAft>
                <a:spcPts val="0"/>
              </a:spcAft>
              <a:buClrTx/>
              <a:buSzTx/>
              <a:buFont typeface="Arial" panose="020B0604020202020204" pitchFamily="34" charset="0"/>
              <a:buNone/>
              <a:tabLst/>
              <a:defRPr kumimoji="0" sz="900" b="1" i="0" u="none" strike="noStrike" cap="none" spc="0" normalizeH="0" baseline="0">
                <a:ln>
                  <a:noFill/>
                </a:ln>
                <a:solidFill>
                  <a:srgbClr val="4D4D4F"/>
                </a:solidFill>
                <a:effectLst/>
                <a:uLnTx/>
                <a:uFillTx/>
                <a:latin typeface="Nunito Sans"/>
              </a:defRPr>
            </a:lvl1pPr>
            <a:lvl2pPr marL="172800" marR="0" lvl="1" indent="-172800" defTabSz="914400" fontAlgn="auto">
              <a:lnSpc>
                <a:spcPct val="100000"/>
              </a:lnSpc>
              <a:spcBef>
                <a:spcPts val="600"/>
              </a:spcBef>
              <a:spcAft>
                <a:spcPts val="0"/>
              </a:spcAft>
              <a:buClr>
                <a:srgbClr val="43B049"/>
              </a:buClr>
              <a:buSzTx/>
              <a:buFont typeface="Arial" panose="020B0604020202020204" pitchFamily="34" charset="0"/>
              <a:buChar char="•"/>
              <a:tabLst/>
              <a:defRPr kumimoji="0" sz="800" b="0" i="0" u="none" strike="noStrike" cap="none" spc="0" normalizeH="0" baseline="0">
                <a:ln>
                  <a:noFill/>
                </a:ln>
                <a:solidFill>
                  <a:srgbClr val="4D4D4F"/>
                </a:solidFill>
                <a:effectLst/>
                <a:uLnTx/>
                <a:uFillTx/>
                <a:latin typeface="Nunito Sans"/>
              </a:defRPr>
            </a:lvl2pPr>
          </a:lstStyle>
          <a:p>
            <a:r>
              <a:rPr lang="en-GB" sz="1400"/>
              <a:t>Reduced margins</a:t>
            </a:r>
          </a:p>
        </p:txBody>
      </p:sp>
      <p:sp>
        <p:nvSpPr>
          <p:cNvPr id="70" name="TextBox 69">
            <a:extLst>
              <a:ext uri="{FF2B5EF4-FFF2-40B4-BE49-F238E27FC236}">
                <a16:creationId xmlns:a16="http://schemas.microsoft.com/office/drawing/2014/main" id="{09FFF371-2D54-CDA7-5AE1-BC3D0E2E5E85}"/>
              </a:ext>
            </a:extLst>
          </p:cNvPr>
          <p:cNvSpPr txBox="1">
            <a:spLocks/>
          </p:cNvSpPr>
          <p:nvPr/>
        </p:nvSpPr>
        <p:spPr>
          <a:xfrm>
            <a:off x="1329947" y="4302927"/>
            <a:ext cx="2438249" cy="215444"/>
          </a:xfrm>
          <a:prstGeom prst="rect">
            <a:avLst/>
          </a:prstGeom>
          <a:noFill/>
          <a:ln/>
        </p:spPr>
        <p:txBody>
          <a:bodyPr vert="horz" wrap="square" lIns="0" tIns="0" rIns="0" bIns="0" rtlCol="0" anchor="t">
            <a:spAutoFit/>
          </a:bodyPr>
          <a:lstStyle>
            <a:defPPr>
              <a:defRPr lang="en-US"/>
            </a:defPPr>
            <a:lvl1pPr marR="0" lvl="0" indent="0" defTabSz="914400" fontAlgn="auto">
              <a:lnSpc>
                <a:spcPct val="100000"/>
              </a:lnSpc>
              <a:spcBef>
                <a:spcPts val="600"/>
              </a:spcBef>
              <a:spcAft>
                <a:spcPts val="0"/>
              </a:spcAft>
              <a:buClrTx/>
              <a:buSzTx/>
              <a:buFont typeface="Arial" panose="020B0604020202020204" pitchFamily="34" charset="0"/>
              <a:buNone/>
              <a:tabLst/>
              <a:defRPr kumimoji="0" sz="900" b="1" i="0" u="none" strike="noStrike" cap="none" spc="0" normalizeH="0" baseline="0">
                <a:ln>
                  <a:noFill/>
                </a:ln>
                <a:solidFill>
                  <a:srgbClr val="4D4D4F"/>
                </a:solidFill>
                <a:effectLst/>
                <a:uLnTx/>
                <a:uFillTx/>
                <a:latin typeface="Nunito Sans"/>
              </a:defRPr>
            </a:lvl1pPr>
            <a:lvl2pPr marL="172800" marR="0" lvl="1" indent="-172800" defTabSz="914400" fontAlgn="auto">
              <a:lnSpc>
                <a:spcPct val="100000"/>
              </a:lnSpc>
              <a:spcBef>
                <a:spcPts val="600"/>
              </a:spcBef>
              <a:spcAft>
                <a:spcPts val="0"/>
              </a:spcAft>
              <a:buClr>
                <a:srgbClr val="43B049"/>
              </a:buClr>
              <a:buSzTx/>
              <a:buFont typeface="Arial" panose="020B0604020202020204" pitchFamily="34" charset="0"/>
              <a:buChar char="•"/>
              <a:tabLst/>
              <a:defRPr kumimoji="0" sz="800" b="0" i="0" u="none" strike="noStrike" cap="none" spc="0" normalizeH="0" baseline="0">
                <a:ln>
                  <a:noFill/>
                </a:ln>
                <a:solidFill>
                  <a:srgbClr val="4D4D4F"/>
                </a:solidFill>
                <a:effectLst/>
                <a:uLnTx/>
                <a:uFillTx/>
                <a:latin typeface="Nunito Sans"/>
              </a:defRPr>
            </a:lvl2pPr>
          </a:lstStyle>
          <a:p>
            <a:r>
              <a:rPr lang="en-GB" sz="1400"/>
              <a:t>Management</a:t>
            </a:r>
          </a:p>
        </p:txBody>
      </p:sp>
      <p:pic>
        <p:nvPicPr>
          <p:cNvPr id="8" name="Graphic 7" descr="Zoom in with solid fill">
            <a:extLst>
              <a:ext uri="{FF2B5EF4-FFF2-40B4-BE49-F238E27FC236}">
                <a16:creationId xmlns:a16="http://schemas.microsoft.com/office/drawing/2014/main" id="{12AC0C00-AB29-0CFD-C855-2A7877FF64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06828" y="2949743"/>
            <a:ext cx="433221" cy="433221"/>
          </a:xfrm>
          <a:prstGeom prst="rect">
            <a:avLst/>
          </a:prstGeom>
        </p:spPr>
      </p:pic>
      <p:pic>
        <p:nvPicPr>
          <p:cNvPr id="11" name="Graphic 10" descr="Upward trend outline">
            <a:extLst>
              <a:ext uri="{FF2B5EF4-FFF2-40B4-BE49-F238E27FC236}">
                <a16:creationId xmlns:a16="http://schemas.microsoft.com/office/drawing/2014/main" id="{DA5BA536-4131-3E09-D813-A5AEDF8B2C6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76414" y="4174255"/>
            <a:ext cx="512486" cy="512486"/>
          </a:xfrm>
          <a:prstGeom prst="rect">
            <a:avLst/>
          </a:prstGeom>
        </p:spPr>
      </p:pic>
      <p:sp>
        <p:nvSpPr>
          <p:cNvPr id="35" name="Slide Number Placeholder 34">
            <a:extLst>
              <a:ext uri="{FF2B5EF4-FFF2-40B4-BE49-F238E27FC236}">
                <a16:creationId xmlns:a16="http://schemas.microsoft.com/office/drawing/2014/main" id="{EC083BAB-3695-DCB4-DCE8-3230F8C169D9}"/>
              </a:ext>
            </a:extLst>
          </p:cNvPr>
          <p:cNvSpPr>
            <a:spLocks noGrp="1"/>
          </p:cNvSpPr>
          <p:nvPr>
            <p:ph type="sldNum" sz="quarter" idx="4"/>
          </p:nvPr>
        </p:nvSpPr>
        <p:spPr/>
        <p:txBody>
          <a:bodyPr/>
          <a:lstStyle/>
          <a:p>
            <a:fld id="{52077610-26DF-472D-B24E-7EE9EE6D6E6A}" type="slidenum">
              <a:rPr lang="en-GB">
                <a:solidFill>
                  <a:srgbClr val="14487F"/>
                </a:solidFill>
                <a:latin typeface="Nunito Sans"/>
              </a:rPr>
              <a:pPr/>
              <a:t>20</a:t>
            </a:fld>
            <a:endParaRPr lang="en-GB">
              <a:solidFill>
                <a:srgbClr val="14487F"/>
              </a:solidFill>
              <a:latin typeface="Nunito Sans"/>
            </a:endParaRPr>
          </a:p>
        </p:txBody>
      </p:sp>
    </p:spTree>
    <p:custDataLst>
      <p:tags r:id="rId1"/>
    </p:custDataLst>
    <p:extLst>
      <p:ext uri="{BB962C8B-B14F-4D97-AF65-F5344CB8AC3E}">
        <p14:creationId xmlns:p14="http://schemas.microsoft.com/office/powerpoint/2010/main" val="2972977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463E6524-0364-7318-E728-DB0FC3B28CCE}"/>
              </a:ext>
            </a:extLst>
          </p:cNvPr>
          <p:cNvCxnSpPr>
            <a:cxnSpLocks/>
          </p:cNvCxnSpPr>
          <p:nvPr/>
        </p:nvCxnSpPr>
        <p:spPr>
          <a:xfrm>
            <a:off x="6298262" y="3832550"/>
            <a:ext cx="0" cy="23636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5620DA19-3D0D-E99C-6217-714C8BDA74FA}"/>
              </a:ext>
            </a:extLst>
          </p:cNvPr>
          <p:cNvSpPr>
            <a:spLocks noGrp="1"/>
          </p:cNvSpPr>
          <p:nvPr>
            <p:ph type="title"/>
          </p:nvPr>
        </p:nvSpPr>
        <p:spPr>
          <a:xfrm>
            <a:off x="560388" y="476250"/>
            <a:ext cx="8784000" cy="216694"/>
          </a:xfrm>
        </p:spPr>
        <p:txBody>
          <a:bodyPr/>
          <a:lstStyle/>
          <a:p>
            <a:r>
              <a:rPr lang="en-GB" sz="2824" kern="2400" spc="-47"/>
              <a:t>Distress curve</a:t>
            </a:r>
          </a:p>
        </p:txBody>
      </p:sp>
      <p:sp>
        <p:nvSpPr>
          <p:cNvPr id="6" name="Text Placeholder 5">
            <a:extLst>
              <a:ext uri="{FF2B5EF4-FFF2-40B4-BE49-F238E27FC236}">
                <a16:creationId xmlns:a16="http://schemas.microsoft.com/office/drawing/2014/main" id="{104EDA30-A186-4D0F-8A5A-EE38072174B4}"/>
              </a:ext>
            </a:extLst>
          </p:cNvPr>
          <p:cNvSpPr>
            <a:spLocks noGrp="1"/>
          </p:cNvSpPr>
          <p:nvPr>
            <p:ph type="body" sz="quarter" idx="13"/>
          </p:nvPr>
        </p:nvSpPr>
        <p:spPr>
          <a:xfrm>
            <a:off x="560389" y="873189"/>
            <a:ext cx="8785225" cy="540000"/>
          </a:xfrm>
        </p:spPr>
        <p:txBody>
          <a:bodyPr/>
          <a:lstStyle/>
          <a:p>
            <a:r>
              <a:rPr lang="en-US" sz="1400"/>
              <a:t>Early action preserves value - delay limits options</a:t>
            </a:r>
            <a:endParaRPr lang="en-GB" sz="1400"/>
          </a:p>
        </p:txBody>
      </p:sp>
      <p:sp>
        <p:nvSpPr>
          <p:cNvPr id="10" name="Content Placeholder 2">
            <a:extLst>
              <a:ext uri="{FF2B5EF4-FFF2-40B4-BE49-F238E27FC236}">
                <a16:creationId xmlns:a16="http://schemas.microsoft.com/office/drawing/2014/main" id="{7916763C-176C-96D0-029B-D3AA759CF3A6}"/>
              </a:ext>
            </a:extLst>
          </p:cNvPr>
          <p:cNvSpPr txBox="1">
            <a:spLocks/>
          </p:cNvSpPr>
          <p:nvPr/>
        </p:nvSpPr>
        <p:spPr>
          <a:xfrm>
            <a:off x="348684" y="1408881"/>
            <a:ext cx="8801100" cy="4644000"/>
          </a:xfrm>
          <a:prstGeom prst="rect">
            <a:avLst/>
          </a:prstGeom>
        </p:spPr>
        <p:txBody>
          <a:bodyPr numCol="2">
            <a:normAutofit/>
          </a:bodyPr>
          <a:lstStyle>
            <a:lvl1pPr marL="0" indent="0" algn="l" defTabSz="914400" rtl="0" eaLnBrk="1" latinLnBrk="0" hangingPunct="1">
              <a:lnSpc>
                <a:spcPct val="100000"/>
              </a:lnSpc>
              <a:spcBef>
                <a:spcPts val="600"/>
              </a:spcBef>
              <a:spcAft>
                <a:spcPts val="0"/>
              </a:spcAft>
              <a:buFont typeface="Arial" panose="020B0604020202020204" pitchFamily="34" charset="0"/>
              <a:buNone/>
              <a:defRPr sz="900" b="1" kern="1200">
                <a:solidFill>
                  <a:schemeClr val="tx1"/>
                </a:solidFill>
                <a:latin typeface="+mn-lt"/>
                <a:ea typeface="+mn-ea"/>
                <a:cs typeface="+mn-cs"/>
              </a:defRPr>
            </a:lvl1pPr>
            <a:lvl2pPr marL="172800" indent="-172800" algn="l" defTabSz="914400" rtl="0" eaLnBrk="1" latinLnBrk="0" hangingPunct="1">
              <a:lnSpc>
                <a:spcPct val="100000"/>
              </a:lnSpc>
              <a:spcBef>
                <a:spcPts val="600"/>
              </a:spcBef>
              <a:spcAft>
                <a:spcPts val="0"/>
              </a:spcAft>
              <a:buClr>
                <a:schemeClr val="bg2"/>
              </a:buClr>
              <a:buFont typeface="Arial" panose="020B0604020202020204" pitchFamily="34" charset="0"/>
              <a:buChar char="•"/>
              <a:defRPr sz="800" kern="1200">
                <a:solidFill>
                  <a:schemeClr val="tx1"/>
                </a:solidFill>
                <a:latin typeface="+mn-lt"/>
                <a:ea typeface="+mn-ea"/>
                <a:cs typeface="+mn-cs"/>
              </a:defRPr>
            </a:lvl2pPr>
            <a:lvl3pPr marL="345600" indent="-172800" algn="l" defTabSz="914400" rtl="0" eaLnBrk="1" latinLnBrk="0" hangingPunct="1">
              <a:lnSpc>
                <a:spcPct val="100000"/>
              </a:lnSpc>
              <a:spcBef>
                <a:spcPts val="600"/>
              </a:spcBef>
              <a:spcAft>
                <a:spcPts val="0"/>
              </a:spcAft>
              <a:buClr>
                <a:schemeClr val="bg2"/>
              </a:buClr>
              <a:buFont typeface="Nunito Sans" pitchFamily="2" charset="0"/>
              <a:buChar char="-"/>
              <a:defRPr sz="800" kern="1200">
                <a:solidFill>
                  <a:schemeClr val="tx1"/>
                </a:solidFill>
                <a:latin typeface="+mn-lt"/>
                <a:ea typeface="+mn-ea"/>
                <a:cs typeface="+mn-cs"/>
              </a:defRPr>
            </a:lvl3pPr>
            <a:lvl4pPr marL="518400" indent="-172800" algn="l" defTabSz="914400" rtl="0" eaLnBrk="1" latinLnBrk="0" hangingPunct="1">
              <a:lnSpc>
                <a:spcPct val="100000"/>
              </a:lnSpc>
              <a:spcBef>
                <a:spcPts val="600"/>
              </a:spcBef>
              <a:spcAft>
                <a:spcPts val="0"/>
              </a:spcAft>
              <a:buClr>
                <a:schemeClr val="bg2"/>
              </a:buClr>
              <a:buFont typeface="+mj-lt"/>
              <a:buAutoNum type="arabicPeriod"/>
              <a:defRPr sz="800" kern="1200">
                <a:solidFill>
                  <a:schemeClr val="tx1"/>
                </a:solidFill>
                <a:latin typeface="+mn-lt"/>
                <a:ea typeface="+mn-ea"/>
                <a:cs typeface="+mn-cs"/>
              </a:defRPr>
            </a:lvl4pPr>
            <a:lvl5pPr marL="691200" indent="-172800" algn="l" defTabSz="914400" rtl="0" eaLnBrk="1" latinLnBrk="0" hangingPunct="1">
              <a:lnSpc>
                <a:spcPct val="100000"/>
              </a:lnSpc>
              <a:spcBef>
                <a:spcPts val="600"/>
              </a:spcBef>
              <a:spcAft>
                <a:spcPts val="400"/>
              </a:spcAft>
              <a:buClr>
                <a:schemeClr val="bg2"/>
              </a:buClr>
              <a:buFont typeface="Wingdings" panose="05000000000000000000" pitchFamily="2" charset="2"/>
              <a:buChar char="§"/>
              <a:defRPr sz="8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6pPr>
            <a:lvl7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7pPr>
            <a:lvl8pPr marL="0" indent="0" algn="l" defTabSz="914400" rtl="0" eaLnBrk="1" latinLnBrk="0" hangingPunct="1">
              <a:lnSpc>
                <a:spcPct val="100000"/>
              </a:lnSpc>
              <a:spcBef>
                <a:spcPts val="600"/>
              </a:spcBef>
              <a:spcAft>
                <a:spcPts val="0"/>
              </a:spcAft>
              <a:buFont typeface="Arial" panose="020B0604020202020204" pitchFamily="34" charset="0"/>
              <a:buNone/>
              <a:defRPr sz="1100" b="1" kern="1200">
                <a:solidFill>
                  <a:schemeClr val="tx2"/>
                </a:solidFill>
                <a:latin typeface="+mn-lt"/>
                <a:ea typeface="+mn-ea"/>
                <a:cs typeface="+mn-cs"/>
              </a:defRPr>
            </a:lvl8pPr>
            <a:lvl9pPr marL="0" indent="0" algn="l" defTabSz="914400" rtl="0" eaLnBrk="1" latinLnBrk="0" hangingPunct="1">
              <a:lnSpc>
                <a:spcPct val="100000"/>
              </a:lnSpc>
              <a:spcBef>
                <a:spcPts val="600"/>
              </a:spcBef>
              <a:spcAft>
                <a:spcPts val="0"/>
              </a:spcAft>
              <a:buFont typeface="Century Gothic" panose="020B0502020202020204" pitchFamily="34" charset="0"/>
              <a:buNone/>
              <a:defRPr sz="1100" b="1" kern="1200">
                <a:solidFill>
                  <a:schemeClr val="tx2"/>
                </a:solidFill>
                <a:latin typeface="+mn-lt"/>
                <a:ea typeface="+mn-ea"/>
                <a:cs typeface="+mn-cs"/>
              </a:defRPr>
            </a:lvl9pPr>
          </a:lstStyle>
          <a:p>
            <a:pPr>
              <a:defRPr/>
            </a:pPr>
            <a:endParaRPr lang="en-GB" sz="1100">
              <a:solidFill>
                <a:srgbClr val="4D4D4F"/>
              </a:solidFill>
              <a:latin typeface="Nunito Sans"/>
            </a:endParaRPr>
          </a:p>
          <a:p>
            <a:pPr>
              <a:defRPr/>
            </a:pPr>
            <a:endParaRPr lang="en-GB" sz="1100">
              <a:solidFill>
                <a:srgbClr val="4D4D4F"/>
              </a:solidFill>
              <a:latin typeface="Nunito Sans"/>
            </a:endParaRPr>
          </a:p>
        </p:txBody>
      </p:sp>
      <p:sp>
        <p:nvSpPr>
          <p:cNvPr id="11" name="Text Box 6">
            <a:extLst>
              <a:ext uri="{FF2B5EF4-FFF2-40B4-BE49-F238E27FC236}">
                <a16:creationId xmlns:a16="http://schemas.microsoft.com/office/drawing/2014/main" id="{BA5E07CC-D4E4-EC8A-837D-E0D0E38EA22E}"/>
              </a:ext>
            </a:extLst>
          </p:cNvPr>
          <p:cNvSpPr txBox="1">
            <a:spLocks noChangeArrowheads="1"/>
          </p:cNvSpPr>
          <p:nvPr/>
        </p:nvSpPr>
        <p:spPr bwMode="auto">
          <a:xfrm>
            <a:off x="6323279" y="4211565"/>
            <a:ext cx="2011099" cy="1354369"/>
          </a:xfrm>
          <a:prstGeom prst="rect">
            <a:avLst/>
          </a:prstGeom>
          <a:noFill/>
          <a:ln w="9525">
            <a:noFill/>
            <a:miter lim="800000"/>
            <a:headEnd/>
            <a:tailEnd/>
          </a:ln>
        </p:spPr>
        <p:txBody>
          <a:bodyPr lIns="98335" tIns="49167" rIns="98335" bIns="49167"/>
          <a:lstStyle/>
          <a:p>
            <a:pPr algn="ctr" defTabSz="457200" eaLnBrk="0" hangingPunct="0">
              <a:defRPr/>
            </a:pPr>
            <a:r>
              <a:rPr lang="en-GB" sz="1100" b="1">
                <a:solidFill>
                  <a:srgbClr val="4D4D4F"/>
                </a:solidFill>
                <a:latin typeface="Nunito Sans"/>
                <a:cs typeface="Tahoma" pitchFamily="34" charset="0"/>
              </a:rPr>
              <a:t>Restructuring &amp; </a:t>
            </a:r>
          </a:p>
          <a:p>
            <a:pPr algn="ctr" defTabSz="457200" eaLnBrk="0" hangingPunct="0">
              <a:defRPr/>
            </a:pPr>
            <a:r>
              <a:rPr lang="en-GB" sz="1100" b="1">
                <a:solidFill>
                  <a:srgbClr val="4D4D4F"/>
                </a:solidFill>
                <a:latin typeface="Nunito Sans"/>
                <a:cs typeface="Tahoma" pitchFamily="34" charset="0"/>
              </a:rPr>
              <a:t>Insolvency</a:t>
            </a:r>
          </a:p>
          <a:p>
            <a:pPr algn="ctr" defTabSz="457200" eaLnBrk="0" hangingPunct="0">
              <a:defRPr/>
            </a:pPr>
            <a:endParaRPr lang="en-GB" sz="1100">
              <a:solidFill>
                <a:srgbClr val="4D4D4F"/>
              </a:solidFill>
              <a:latin typeface="Nunito Sans"/>
              <a:cs typeface="Tahoma" pitchFamily="34" charset="0"/>
            </a:endParaRP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Debt restructure or refinance </a:t>
            </a:r>
          </a:p>
          <a:p>
            <a:pPr marL="171450" indent="-171450" defTabSz="457200" eaLnBrk="0" hangingPunct="0">
              <a:buFont typeface="Arial" panose="020B0604020202020204" pitchFamily="34" charset="0"/>
              <a:buChar char="•"/>
              <a:defRPr/>
            </a:pPr>
            <a:r>
              <a:rPr lang="en-GB" sz="1100">
                <a:solidFill>
                  <a:srgbClr val="4D4D4F"/>
                </a:solidFill>
                <a:cs typeface="Tahoma" pitchFamily="34" charset="0"/>
              </a:rPr>
              <a:t>Accelerated M&amp;A</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CVA</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Restructuring Plans</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Administration (pre-pack or trading)</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Liquidation</a:t>
            </a:r>
          </a:p>
          <a:p>
            <a:pPr marL="171450" indent="-171450" defTabSz="457200" eaLnBrk="0" hangingPunct="0">
              <a:buFont typeface="Arial" panose="020B0604020202020204" pitchFamily="34" charset="0"/>
              <a:buChar char="•"/>
              <a:defRPr/>
            </a:pPr>
            <a:endParaRPr lang="en-GB" sz="1100">
              <a:solidFill>
                <a:srgbClr val="4D4D4F"/>
              </a:solidFill>
              <a:latin typeface="Nunito Sans"/>
              <a:cs typeface="Tahoma" pitchFamily="34" charset="0"/>
            </a:endParaRPr>
          </a:p>
          <a:p>
            <a:pPr marL="171450" indent="-171450" defTabSz="457200" eaLnBrk="0" hangingPunct="0">
              <a:buFont typeface="Arial" panose="020B0604020202020204" pitchFamily="34" charset="0"/>
              <a:buChar char="•"/>
              <a:defRPr/>
            </a:pPr>
            <a:endParaRPr lang="en-US" sz="1100">
              <a:solidFill>
                <a:srgbClr val="4D4D4F"/>
              </a:solidFill>
              <a:latin typeface="Nunito Sans"/>
              <a:cs typeface="Tahoma" pitchFamily="34" charset="0"/>
            </a:endParaRPr>
          </a:p>
        </p:txBody>
      </p:sp>
      <p:sp>
        <p:nvSpPr>
          <p:cNvPr id="12" name="Text Box 7">
            <a:extLst>
              <a:ext uri="{FF2B5EF4-FFF2-40B4-BE49-F238E27FC236}">
                <a16:creationId xmlns:a16="http://schemas.microsoft.com/office/drawing/2014/main" id="{DD3147A8-C0C7-9392-33B6-E3440861A447}"/>
              </a:ext>
            </a:extLst>
          </p:cNvPr>
          <p:cNvSpPr txBox="1">
            <a:spLocks noChangeArrowheads="1"/>
          </p:cNvSpPr>
          <p:nvPr/>
        </p:nvSpPr>
        <p:spPr bwMode="auto">
          <a:xfrm>
            <a:off x="6871501" y="3404539"/>
            <a:ext cx="969273" cy="403814"/>
          </a:xfrm>
          <a:prstGeom prst="rect">
            <a:avLst/>
          </a:prstGeom>
          <a:noFill/>
          <a:ln w="9525">
            <a:noFill/>
            <a:miter lim="800000"/>
            <a:headEnd/>
            <a:tailEnd/>
          </a:ln>
        </p:spPr>
        <p:txBody>
          <a:bodyPr lIns="98335" tIns="49167" rIns="98335" bIns="49167"/>
          <a:lstStyle/>
          <a:p>
            <a:pPr defTabSz="457200" eaLnBrk="0" hangingPunct="0">
              <a:defRPr/>
            </a:pPr>
            <a:r>
              <a:rPr lang="en-GB" sz="1200" b="1">
                <a:solidFill>
                  <a:srgbClr val="14487F"/>
                </a:solidFill>
                <a:latin typeface="Nunito Sans"/>
                <a:cs typeface="Tahoma" pitchFamily="34" charset="0"/>
              </a:rPr>
              <a:t>Crisis</a:t>
            </a:r>
            <a:endParaRPr lang="en-US" sz="1200" b="1">
              <a:solidFill>
                <a:srgbClr val="14487F"/>
              </a:solidFill>
              <a:latin typeface="Nunito Sans"/>
              <a:cs typeface="Tahoma" pitchFamily="34" charset="0"/>
            </a:endParaRPr>
          </a:p>
        </p:txBody>
      </p:sp>
      <p:sp>
        <p:nvSpPr>
          <p:cNvPr id="13" name="Text Box 8">
            <a:extLst>
              <a:ext uri="{FF2B5EF4-FFF2-40B4-BE49-F238E27FC236}">
                <a16:creationId xmlns:a16="http://schemas.microsoft.com/office/drawing/2014/main" id="{5F915515-3379-CA04-A4CC-25B98DE2E295}"/>
              </a:ext>
            </a:extLst>
          </p:cNvPr>
          <p:cNvSpPr txBox="1">
            <a:spLocks noChangeArrowheads="1"/>
          </p:cNvSpPr>
          <p:nvPr/>
        </p:nvSpPr>
        <p:spPr bwMode="auto">
          <a:xfrm>
            <a:off x="4684844" y="3434057"/>
            <a:ext cx="1566884" cy="1610168"/>
          </a:xfrm>
          <a:prstGeom prst="rect">
            <a:avLst/>
          </a:prstGeom>
          <a:noFill/>
          <a:ln w="9525">
            <a:noFill/>
            <a:miter lim="800000"/>
            <a:headEnd/>
            <a:tailEnd/>
          </a:ln>
        </p:spPr>
        <p:txBody>
          <a:bodyPr lIns="98335" tIns="49167" rIns="98335" bIns="49167"/>
          <a:lstStyle/>
          <a:p>
            <a:pPr algn="ctr" defTabSz="457200" eaLnBrk="0" hangingPunct="0">
              <a:defRPr/>
            </a:pPr>
            <a:r>
              <a:rPr lang="en-GB" sz="1100" b="1">
                <a:solidFill>
                  <a:srgbClr val="4D4D4F"/>
                </a:solidFill>
                <a:latin typeface="Nunito Sans"/>
                <a:cs typeface="Tahoma" pitchFamily="34" charset="0"/>
              </a:rPr>
              <a:t>Cash Shortfall / Funding Requirement</a:t>
            </a:r>
          </a:p>
          <a:p>
            <a:pPr algn="ctr" defTabSz="457200" eaLnBrk="0" hangingPunct="0">
              <a:defRPr/>
            </a:pPr>
            <a:endParaRPr lang="en-GB" sz="1100" b="1">
              <a:solidFill>
                <a:srgbClr val="4D4D4F"/>
              </a:solidFill>
              <a:latin typeface="Nunito Sans"/>
              <a:cs typeface="Tahoma" pitchFamily="34" charset="0"/>
            </a:endParaRP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Working capital crisis</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Creditor stretch</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Inability to meet covenants or debt service costs</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CCJ, statutory demands, winding up petitions</a:t>
            </a:r>
            <a:endParaRPr lang="en-US" sz="1100">
              <a:solidFill>
                <a:srgbClr val="4D4D4F"/>
              </a:solidFill>
              <a:latin typeface="Nunito Sans"/>
              <a:cs typeface="Tahoma" pitchFamily="34" charset="0"/>
            </a:endParaRPr>
          </a:p>
        </p:txBody>
      </p:sp>
      <p:sp>
        <p:nvSpPr>
          <p:cNvPr id="14" name="Text Box 9">
            <a:extLst>
              <a:ext uri="{FF2B5EF4-FFF2-40B4-BE49-F238E27FC236}">
                <a16:creationId xmlns:a16="http://schemas.microsoft.com/office/drawing/2014/main" id="{F87E2168-534E-8A7C-3A6A-CF11B43EB940}"/>
              </a:ext>
            </a:extLst>
          </p:cNvPr>
          <p:cNvSpPr txBox="1">
            <a:spLocks noChangeArrowheads="1"/>
          </p:cNvSpPr>
          <p:nvPr/>
        </p:nvSpPr>
        <p:spPr bwMode="auto">
          <a:xfrm>
            <a:off x="3119114" y="3048915"/>
            <a:ext cx="1646622" cy="1907808"/>
          </a:xfrm>
          <a:prstGeom prst="rect">
            <a:avLst/>
          </a:prstGeom>
          <a:noFill/>
          <a:ln w="9525">
            <a:noFill/>
            <a:miter lim="800000"/>
            <a:headEnd/>
            <a:tailEnd/>
          </a:ln>
        </p:spPr>
        <p:txBody>
          <a:bodyPr lIns="98335" tIns="49167" rIns="98335" bIns="49167"/>
          <a:lstStyle/>
          <a:p>
            <a:pPr algn="ctr" defTabSz="457200" eaLnBrk="0" hangingPunct="0">
              <a:defRPr/>
            </a:pPr>
            <a:r>
              <a:rPr lang="en-GB" sz="1100" b="1">
                <a:solidFill>
                  <a:srgbClr val="4D4D4F"/>
                </a:solidFill>
                <a:latin typeface="Nunito Sans"/>
                <a:cs typeface="Tahoma" pitchFamily="34" charset="0"/>
              </a:rPr>
              <a:t>Balance Sheet Deterioration / Covenant Breaches</a:t>
            </a:r>
          </a:p>
          <a:p>
            <a:pPr algn="ctr" defTabSz="457200" eaLnBrk="0" hangingPunct="0">
              <a:defRPr/>
            </a:pPr>
            <a:endParaRPr lang="en-GB" sz="1100" b="1">
              <a:solidFill>
                <a:srgbClr val="4D4D4F"/>
              </a:solidFill>
              <a:latin typeface="Nunito Sans"/>
              <a:cs typeface="Tahoma" pitchFamily="34" charset="0"/>
            </a:endParaRP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Asset erosion</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Covenant stretch</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Movements in debt and declining security values</a:t>
            </a:r>
          </a:p>
          <a:p>
            <a:pPr marL="171450" indent="-171450" defTabSz="457200" eaLnBrk="0" hangingPunct="0">
              <a:buFont typeface="Arial" panose="020B0604020202020204" pitchFamily="34" charset="0"/>
              <a:buChar char="•"/>
              <a:defRPr/>
            </a:pPr>
            <a:endParaRPr lang="en-US" sz="1100">
              <a:solidFill>
                <a:srgbClr val="4D4D4F"/>
              </a:solidFill>
              <a:latin typeface="Nunito Sans"/>
              <a:cs typeface="Tahoma" pitchFamily="34" charset="0"/>
            </a:endParaRPr>
          </a:p>
        </p:txBody>
      </p:sp>
      <p:sp>
        <p:nvSpPr>
          <p:cNvPr id="15" name="Text Box 10">
            <a:extLst>
              <a:ext uri="{FF2B5EF4-FFF2-40B4-BE49-F238E27FC236}">
                <a16:creationId xmlns:a16="http://schemas.microsoft.com/office/drawing/2014/main" id="{7848E807-AB83-109C-829E-8A9396BFC841}"/>
              </a:ext>
            </a:extLst>
          </p:cNvPr>
          <p:cNvSpPr txBox="1">
            <a:spLocks noChangeArrowheads="1"/>
          </p:cNvSpPr>
          <p:nvPr/>
        </p:nvSpPr>
        <p:spPr bwMode="auto">
          <a:xfrm>
            <a:off x="1110550" y="2582054"/>
            <a:ext cx="1832948" cy="2165355"/>
          </a:xfrm>
          <a:prstGeom prst="rect">
            <a:avLst/>
          </a:prstGeom>
          <a:noFill/>
          <a:ln w="9525">
            <a:noFill/>
            <a:miter lim="800000"/>
            <a:headEnd/>
            <a:tailEnd/>
          </a:ln>
        </p:spPr>
        <p:txBody>
          <a:bodyPr wrap="square" lIns="98335" tIns="49167" rIns="98335" bIns="49167"/>
          <a:lstStyle/>
          <a:p>
            <a:pPr algn="ctr" defTabSz="457200" eaLnBrk="0" hangingPunct="0">
              <a:defRPr/>
            </a:pPr>
            <a:r>
              <a:rPr lang="en-GB" sz="1100" b="1">
                <a:solidFill>
                  <a:srgbClr val="4D4D4F"/>
                </a:solidFill>
                <a:latin typeface="Nunito Sans"/>
                <a:cs typeface="Tahoma" pitchFamily="34" charset="0"/>
              </a:rPr>
              <a:t>P&amp;L and KPI Underperformance</a:t>
            </a:r>
          </a:p>
          <a:p>
            <a:pPr algn="ctr" defTabSz="457200" eaLnBrk="0" hangingPunct="0">
              <a:defRPr/>
            </a:pPr>
            <a:endParaRPr lang="en-GB" sz="1100" b="1">
              <a:solidFill>
                <a:srgbClr val="4D4D4F"/>
              </a:solidFill>
              <a:latin typeface="Nunito Sans"/>
              <a:cs typeface="Tahoma" pitchFamily="34" charset="0"/>
            </a:endParaRP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Limited sales growth/ declining sales</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Declining margin </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Increase in COS, overheads, exceptionals</a:t>
            </a:r>
          </a:p>
          <a:p>
            <a:pPr marL="171450" indent="-171450" defTabSz="457200" eaLnBrk="0" hangingPunct="0">
              <a:buFont typeface="Arial" panose="020B0604020202020204" pitchFamily="34" charset="0"/>
              <a:buChar char="•"/>
              <a:defRPr/>
            </a:pPr>
            <a:r>
              <a:rPr lang="en-GB" sz="1100">
                <a:solidFill>
                  <a:srgbClr val="4D4D4F"/>
                </a:solidFill>
                <a:latin typeface="Nunito Sans"/>
                <a:cs typeface="Tahoma" pitchFamily="34" charset="0"/>
              </a:rPr>
              <a:t>Potential impairments</a:t>
            </a:r>
          </a:p>
          <a:p>
            <a:pPr marL="171450" indent="-171450" algn="ctr" defTabSz="457200" eaLnBrk="0" hangingPunct="0">
              <a:buFont typeface="Arial" panose="020B0604020202020204" pitchFamily="34" charset="0"/>
              <a:buChar char="•"/>
              <a:defRPr/>
            </a:pPr>
            <a:endParaRPr lang="en-GB" sz="1100">
              <a:solidFill>
                <a:srgbClr val="4D4D4F"/>
              </a:solidFill>
              <a:latin typeface="Nunito Sans"/>
              <a:cs typeface="Tahoma" pitchFamily="34" charset="0"/>
            </a:endParaRPr>
          </a:p>
          <a:p>
            <a:pPr marL="171450" indent="-171450" algn="ctr" defTabSz="457200" eaLnBrk="0" hangingPunct="0">
              <a:buFont typeface="Arial" panose="020B0604020202020204" pitchFamily="34" charset="0"/>
              <a:buChar char="•"/>
              <a:defRPr/>
            </a:pPr>
            <a:endParaRPr lang="en-GB" sz="1100">
              <a:solidFill>
                <a:srgbClr val="4D4D4F"/>
              </a:solidFill>
              <a:latin typeface="Nunito Sans"/>
              <a:cs typeface="Tahoma" pitchFamily="34" charset="0"/>
            </a:endParaRPr>
          </a:p>
          <a:p>
            <a:pPr algn="ctr" defTabSz="457200" eaLnBrk="0" hangingPunct="0">
              <a:defRPr/>
            </a:pPr>
            <a:endParaRPr lang="en-US" sz="1100">
              <a:solidFill>
                <a:srgbClr val="4D4D4F"/>
              </a:solidFill>
              <a:latin typeface="Nunito Sans"/>
              <a:cs typeface="Tahoma" pitchFamily="34" charset="0"/>
            </a:endParaRPr>
          </a:p>
        </p:txBody>
      </p:sp>
      <p:sp>
        <p:nvSpPr>
          <p:cNvPr id="16" name="Line 11">
            <a:extLst>
              <a:ext uri="{FF2B5EF4-FFF2-40B4-BE49-F238E27FC236}">
                <a16:creationId xmlns:a16="http://schemas.microsoft.com/office/drawing/2014/main" id="{ED623405-19C2-28BF-DBAC-7C5FE19EF02C}"/>
              </a:ext>
            </a:extLst>
          </p:cNvPr>
          <p:cNvSpPr>
            <a:spLocks noChangeShapeType="1"/>
          </p:cNvSpPr>
          <p:nvPr/>
        </p:nvSpPr>
        <p:spPr bwMode="auto">
          <a:xfrm>
            <a:off x="899692" y="1676776"/>
            <a:ext cx="6963" cy="4716615"/>
          </a:xfrm>
          <a:prstGeom prst="line">
            <a:avLst/>
          </a:prstGeom>
          <a:noFill/>
          <a:ln w="12700">
            <a:solidFill>
              <a:srgbClr val="000000"/>
            </a:solidFill>
            <a:round/>
            <a:headEnd type="triangle" w="med" len="med"/>
            <a:tailEnd type="none" w="med" len="med"/>
          </a:ln>
        </p:spPr>
        <p:txBody>
          <a:bodyPr lIns="98335" tIns="49167" rIns="98335" bIns="49167"/>
          <a:lstStyle/>
          <a:p>
            <a:pPr defTabSz="457200">
              <a:defRPr/>
            </a:pPr>
            <a:endParaRPr lang="en-GB" sz="1100">
              <a:solidFill>
                <a:srgbClr val="4D4D4F"/>
              </a:solidFill>
              <a:latin typeface="Tahoma" pitchFamily="34" charset="0"/>
              <a:cs typeface="Tahoma" pitchFamily="34" charset="0"/>
            </a:endParaRPr>
          </a:p>
        </p:txBody>
      </p:sp>
      <p:sp>
        <p:nvSpPr>
          <p:cNvPr id="17" name="AutoShape 12">
            <a:extLst>
              <a:ext uri="{FF2B5EF4-FFF2-40B4-BE49-F238E27FC236}">
                <a16:creationId xmlns:a16="http://schemas.microsoft.com/office/drawing/2014/main" id="{720025C2-5586-443E-75A5-23DD5AE9EEF5}"/>
              </a:ext>
            </a:extLst>
          </p:cNvPr>
          <p:cNvSpPr>
            <a:spLocks noChangeArrowheads="1"/>
          </p:cNvSpPr>
          <p:nvPr/>
        </p:nvSpPr>
        <p:spPr bwMode="auto">
          <a:xfrm>
            <a:off x="913618" y="5373583"/>
            <a:ext cx="7905781" cy="1026194"/>
          </a:xfrm>
          <a:prstGeom prst="rtTriangle">
            <a:avLst/>
          </a:prstGeom>
          <a:solidFill>
            <a:schemeClr val="bg2"/>
          </a:solidFill>
          <a:ln w="12700" algn="ctr">
            <a:noFill/>
            <a:miter lim="800000"/>
            <a:headEnd/>
            <a:tailEnd/>
          </a:ln>
          <a:effectLst/>
        </p:spPr>
        <p:txBody>
          <a:bodyPr lIns="154858" tIns="96786" rIns="96786" bIns="96786" anchor="ctr"/>
          <a:lstStyle/>
          <a:p>
            <a:pPr defTabSz="457200">
              <a:defRPr/>
            </a:pPr>
            <a:endParaRPr lang="en-GB" sz="1100">
              <a:solidFill>
                <a:srgbClr val="4D4D4F"/>
              </a:solidFill>
              <a:latin typeface="Tahoma" pitchFamily="34" charset="0"/>
              <a:cs typeface="Tahoma" pitchFamily="34" charset="0"/>
            </a:endParaRPr>
          </a:p>
        </p:txBody>
      </p:sp>
      <p:sp>
        <p:nvSpPr>
          <p:cNvPr id="18" name="Text Box 16">
            <a:extLst>
              <a:ext uri="{FF2B5EF4-FFF2-40B4-BE49-F238E27FC236}">
                <a16:creationId xmlns:a16="http://schemas.microsoft.com/office/drawing/2014/main" id="{369E4FE2-BC52-3CE4-ED11-526BBE5A9A82}"/>
              </a:ext>
            </a:extLst>
          </p:cNvPr>
          <p:cNvSpPr txBox="1">
            <a:spLocks noChangeArrowheads="1"/>
          </p:cNvSpPr>
          <p:nvPr/>
        </p:nvSpPr>
        <p:spPr bwMode="auto">
          <a:xfrm>
            <a:off x="1116910" y="5811616"/>
            <a:ext cx="2329384" cy="405699"/>
          </a:xfrm>
          <a:prstGeom prst="rect">
            <a:avLst/>
          </a:prstGeom>
          <a:noFill/>
          <a:ln w="9525">
            <a:noFill/>
            <a:miter lim="800000"/>
            <a:headEnd/>
            <a:tailEnd/>
          </a:ln>
        </p:spPr>
        <p:txBody>
          <a:bodyPr lIns="98335" tIns="49167" rIns="98335" bIns="49167"/>
          <a:lstStyle/>
          <a:p>
            <a:pPr defTabSz="457200" eaLnBrk="0" hangingPunct="0">
              <a:defRPr/>
            </a:pPr>
            <a:r>
              <a:rPr lang="en-GB" sz="1100" b="1">
                <a:solidFill>
                  <a:srgbClr val="FFFFFF"/>
                </a:solidFill>
                <a:latin typeface="Nunito Sans"/>
                <a:cs typeface="Tahoma" pitchFamily="34" charset="0"/>
              </a:rPr>
              <a:t>Available Options</a:t>
            </a:r>
            <a:endParaRPr lang="en-US" sz="1100" b="1">
              <a:solidFill>
                <a:srgbClr val="FFFFFF"/>
              </a:solidFill>
              <a:latin typeface="Nunito Sans"/>
              <a:cs typeface="Tahoma" pitchFamily="34" charset="0"/>
            </a:endParaRPr>
          </a:p>
        </p:txBody>
      </p:sp>
      <p:sp>
        <p:nvSpPr>
          <p:cNvPr id="19" name="Text Box 19">
            <a:extLst>
              <a:ext uri="{FF2B5EF4-FFF2-40B4-BE49-F238E27FC236}">
                <a16:creationId xmlns:a16="http://schemas.microsoft.com/office/drawing/2014/main" id="{E0C609B6-57C9-EA97-F119-0F3467BEBC0F}"/>
              </a:ext>
            </a:extLst>
          </p:cNvPr>
          <p:cNvSpPr txBox="1">
            <a:spLocks noChangeArrowheads="1"/>
          </p:cNvSpPr>
          <p:nvPr/>
        </p:nvSpPr>
        <p:spPr bwMode="auto">
          <a:xfrm>
            <a:off x="5171045" y="2661785"/>
            <a:ext cx="1356635" cy="403814"/>
          </a:xfrm>
          <a:prstGeom prst="rect">
            <a:avLst/>
          </a:prstGeom>
          <a:noFill/>
          <a:ln w="9525">
            <a:noFill/>
            <a:miter lim="800000"/>
            <a:headEnd/>
            <a:tailEnd/>
          </a:ln>
        </p:spPr>
        <p:txBody>
          <a:bodyPr lIns="98335" tIns="49167" rIns="98335" bIns="49167"/>
          <a:lstStyle/>
          <a:p>
            <a:pPr defTabSz="457200" eaLnBrk="0" hangingPunct="0">
              <a:defRPr/>
            </a:pPr>
            <a:r>
              <a:rPr lang="en-GB" sz="1200" b="1">
                <a:solidFill>
                  <a:srgbClr val="14487F"/>
                </a:solidFill>
                <a:latin typeface="Nunito Sans"/>
                <a:cs typeface="Tahoma" pitchFamily="34" charset="0"/>
              </a:rPr>
              <a:t>Distress</a:t>
            </a:r>
            <a:endParaRPr lang="en-US" sz="1200" b="1">
              <a:solidFill>
                <a:srgbClr val="14487F"/>
              </a:solidFill>
              <a:latin typeface="Nunito Sans"/>
              <a:cs typeface="Tahoma" pitchFamily="34" charset="0"/>
            </a:endParaRPr>
          </a:p>
        </p:txBody>
      </p:sp>
      <p:sp>
        <p:nvSpPr>
          <p:cNvPr id="20" name="Text Box 20">
            <a:extLst>
              <a:ext uri="{FF2B5EF4-FFF2-40B4-BE49-F238E27FC236}">
                <a16:creationId xmlns:a16="http://schemas.microsoft.com/office/drawing/2014/main" id="{01DADE35-7F4F-F1FD-FD45-9A109EDD085D}"/>
              </a:ext>
            </a:extLst>
          </p:cNvPr>
          <p:cNvSpPr txBox="1">
            <a:spLocks noChangeArrowheads="1"/>
          </p:cNvSpPr>
          <p:nvPr/>
        </p:nvSpPr>
        <p:spPr bwMode="auto">
          <a:xfrm>
            <a:off x="1392114" y="1833865"/>
            <a:ext cx="1713444" cy="409475"/>
          </a:xfrm>
          <a:prstGeom prst="rect">
            <a:avLst/>
          </a:prstGeom>
          <a:noFill/>
          <a:ln w="9525">
            <a:noFill/>
            <a:miter lim="800000"/>
            <a:headEnd/>
            <a:tailEnd/>
          </a:ln>
        </p:spPr>
        <p:txBody>
          <a:bodyPr lIns="98335" tIns="49167" rIns="98335" bIns="49167"/>
          <a:lstStyle/>
          <a:p>
            <a:pPr defTabSz="457200" eaLnBrk="0" hangingPunct="0">
              <a:defRPr/>
            </a:pPr>
            <a:r>
              <a:rPr lang="en-GB" sz="1200" b="1">
                <a:solidFill>
                  <a:srgbClr val="14487F"/>
                </a:solidFill>
                <a:latin typeface="Nunito Sans"/>
                <a:cs typeface="Tahoma" pitchFamily="34" charset="0"/>
              </a:rPr>
              <a:t>Discomfort / Denial</a:t>
            </a:r>
            <a:endParaRPr lang="en-US" sz="1200" b="1">
              <a:solidFill>
                <a:srgbClr val="14487F"/>
              </a:solidFill>
              <a:latin typeface="Nunito Sans"/>
              <a:cs typeface="Tahoma" pitchFamily="34" charset="0"/>
            </a:endParaRPr>
          </a:p>
        </p:txBody>
      </p:sp>
      <p:sp>
        <p:nvSpPr>
          <p:cNvPr id="21" name="Arc 23">
            <a:extLst>
              <a:ext uri="{FF2B5EF4-FFF2-40B4-BE49-F238E27FC236}">
                <a16:creationId xmlns:a16="http://schemas.microsoft.com/office/drawing/2014/main" id="{C464AAE6-FB6F-062E-A4EB-4D9CB7973977}"/>
              </a:ext>
            </a:extLst>
          </p:cNvPr>
          <p:cNvSpPr>
            <a:spLocks/>
          </p:cNvSpPr>
          <p:nvPr/>
        </p:nvSpPr>
        <p:spPr bwMode="auto">
          <a:xfrm>
            <a:off x="899692" y="2340031"/>
            <a:ext cx="7986383" cy="3720225"/>
          </a:xfrm>
          <a:custGeom>
            <a:avLst/>
            <a:gdLst>
              <a:gd name="G0" fmla="+- 0 0 0"/>
              <a:gd name="G1" fmla="+- 21586 0 0"/>
              <a:gd name="G2" fmla="+- 21600 0 0"/>
              <a:gd name="T0" fmla="*/ 781 w 21600"/>
              <a:gd name="T1" fmla="*/ 0 h 21586"/>
              <a:gd name="T2" fmla="*/ 21600 w 21600"/>
              <a:gd name="T3" fmla="*/ 21586 h 21586"/>
              <a:gd name="T4" fmla="*/ 0 w 21600"/>
              <a:gd name="T5" fmla="*/ 21586 h 21586"/>
            </a:gdLst>
            <a:ahLst/>
            <a:cxnLst>
              <a:cxn ang="0">
                <a:pos x="T0" y="T1"/>
              </a:cxn>
              <a:cxn ang="0">
                <a:pos x="T2" y="T3"/>
              </a:cxn>
              <a:cxn ang="0">
                <a:pos x="T4" y="T5"/>
              </a:cxn>
            </a:cxnLst>
            <a:rect l="0" t="0" r="r" b="b"/>
            <a:pathLst>
              <a:path w="21600" h="21586" fill="none" extrusionOk="0">
                <a:moveTo>
                  <a:pt x="780" y="0"/>
                </a:moveTo>
                <a:cubicBezTo>
                  <a:pt x="12398" y="420"/>
                  <a:pt x="21600" y="9960"/>
                  <a:pt x="21600" y="21586"/>
                </a:cubicBezTo>
              </a:path>
              <a:path w="21600" h="21586" stroke="0" extrusionOk="0">
                <a:moveTo>
                  <a:pt x="780" y="0"/>
                </a:moveTo>
                <a:cubicBezTo>
                  <a:pt x="12398" y="420"/>
                  <a:pt x="21600" y="9960"/>
                  <a:pt x="21600" y="21586"/>
                </a:cubicBezTo>
                <a:lnTo>
                  <a:pt x="0" y="21586"/>
                </a:lnTo>
                <a:close/>
              </a:path>
            </a:pathLst>
          </a:custGeom>
          <a:noFill/>
          <a:ln w="9525">
            <a:solidFill>
              <a:schemeClr val="bg2"/>
            </a:solidFill>
            <a:round/>
            <a:headEnd/>
            <a:tailEnd/>
          </a:ln>
          <a:effectLst/>
        </p:spPr>
        <p:txBody>
          <a:bodyPr wrap="none" lIns="0" tIns="0" rIns="0" bIns="0" anchor="ctr"/>
          <a:lstStyle/>
          <a:p>
            <a:pPr defTabSz="457200">
              <a:defRPr/>
            </a:pPr>
            <a:endParaRPr lang="en-GB" sz="1100">
              <a:solidFill>
                <a:srgbClr val="4D4D4F"/>
              </a:solidFill>
              <a:latin typeface="Tahoma" pitchFamily="34" charset="0"/>
              <a:cs typeface="Tahoma" pitchFamily="34" charset="0"/>
            </a:endParaRPr>
          </a:p>
        </p:txBody>
      </p:sp>
      <p:sp>
        <p:nvSpPr>
          <p:cNvPr id="22" name="Line 27">
            <a:extLst>
              <a:ext uri="{FF2B5EF4-FFF2-40B4-BE49-F238E27FC236}">
                <a16:creationId xmlns:a16="http://schemas.microsoft.com/office/drawing/2014/main" id="{7C480AC9-9363-7E4B-FB97-3AF4E8201379}"/>
              </a:ext>
            </a:extLst>
          </p:cNvPr>
          <p:cNvSpPr>
            <a:spLocks noChangeShapeType="1"/>
          </p:cNvSpPr>
          <p:nvPr/>
        </p:nvSpPr>
        <p:spPr bwMode="auto">
          <a:xfrm>
            <a:off x="992560" y="6389614"/>
            <a:ext cx="7927844" cy="10164"/>
          </a:xfrm>
          <a:prstGeom prst="line">
            <a:avLst/>
          </a:prstGeom>
          <a:noFill/>
          <a:ln w="12700">
            <a:solidFill>
              <a:schemeClr val="tx1"/>
            </a:solidFill>
            <a:round/>
            <a:headEnd/>
            <a:tailEnd type="triangle" w="med" len="med"/>
          </a:ln>
          <a:effectLst/>
        </p:spPr>
        <p:txBody>
          <a:bodyPr wrap="none" lIns="0" tIns="0" rIns="0" bIns="0" anchor="ctr"/>
          <a:lstStyle/>
          <a:p>
            <a:pPr defTabSz="457200">
              <a:defRPr/>
            </a:pPr>
            <a:endParaRPr lang="en-GB" sz="1100">
              <a:solidFill>
                <a:srgbClr val="4D4D4F"/>
              </a:solidFill>
              <a:latin typeface="Tahoma" pitchFamily="34" charset="0"/>
              <a:cs typeface="Tahoma" pitchFamily="34" charset="0"/>
            </a:endParaRPr>
          </a:p>
        </p:txBody>
      </p:sp>
      <p:sp>
        <p:nvSpPr>
          <p:cNvPr id="23" name="Text Box 29">
            <a:extLst>
              <a:ext uri="{FF2B5EF4-FFF2-40B4-BE49-F238E27FC236}">
                <a16:creationId xmlns:a16="http://schemas.microsoft.com/office/drawing/2014/main" id="{12D672A3-5D53-B6F9-332D-EFFB08334F63}"/>
              </a:ext>
            </a:extLst>
          </p:cNvPr>
          <p:cNvSpPr txBox="1">
            <a:spLocks noChangeArrowheads="1"/>
          </p:cNvSpPr>
          <p:nvPr/>
        </p:nvSpPr>
        <p:spPr bwMode="auto">
          <a:xfrm rot="16200000">
            <a:off x="-766940" y="3542333"/>
            <a:ext cx="3128778" cy="337289"/>
          </a:xfrm>
          <a:prstGeom prst="rect">
            <a:avLst/>
          </a:prstGeom>
          <a:noFill/>
          <a:ln w="9525">
            <a:noFill/>
            <a:miter lim="800000"/>
            <a:headEnd/>
            <a:tailEnd/>
          </a:ln>
        </p:spPr>
        <p:txBody>
          <a:bodyPr lIns="98335" tIns="49167" rIns="98335" bIns="49167"/>
          <a:lstStyle/>
          <a:p>
            <a:pPr algn="ctr" defTabSz="457200" eaLnBrk="0" hangingPunct="0">
              <a:defRPr/>
            </a:pPr>
            <a:r>
              <a:rPr lang="en-US" sz="1400">
                <a:solidFill>
                  <a:srgbClr val="455560"/>
                </a:solidFill>
                <a:latin typeface="Nunito Sans"/>
                <a:cs typeface="Tahoma" pitchFamily="34" charset="0"/>
              </a:rPr>
              <a:t>CORPORATE HEALTH</a:t>
            </a:r>
          </a:p>
        </p:txBody>
      </p:sp>
      <p:sp>
        <p:nvSpPr>
          <p:cNvPr id="24" name="Text Box 30">
            <a:extLst>
              <a:ext uri="{FF2B5EF4-FFF2-40B4-BE49-F238E27FC236}">
                <a16:creationId xmlns:a16="http://schemas.microsoft.com/office/drawing/2014/main" id="{DAAEBF58-D01C-8F79-E877-E55F8C20975A}"/>
              </a:ext>
            </a:extLst>
          </p:cNvPr>
          <p:cNvSpPr txBox="1">
            <a:spLocks noChangeArrowheads="1"/>
          </p:cNvSpPr>
          <p:nvPr/>
        </p:nvSpPr>
        <p:spPr bwMode="auto">
          <a:xfrm>
            <a:off x="8886075" y="6143487"/>
            <a:ext cx="840733" cy="409474"/>
          </a:xfrm>
          <a:prstGeom prst="rect">
            <a:avLst/>
          </a:prstGeom>
          <a:noFill/>
          <a:ln w="9525">
            <a:noFill/>
            <a:miter lim="800000"/>
            <a:headEnd/>
            <a:tailEnd/>
          </a:ln>
        </p:spPr>
        <p:txBody>
          <a:bodyPr lIns="98335" tIns="49167" rIns="98335" bIns="49167"/>
          <a:lstStyle/>
          <a:p>
            <a:pPr defTabSz="457200" eaLnBrk="0" hangingPunct="0">
              <a:defRPr/>
            </a:pPr>
            <a:r>
              <a:rPr lang="en-GB" sz="1100" b="1">
                <a:solidFill>
                  <a:srgbClr val="455560"/>
                </a:solidFill>
                <a:latin typeface="Nunito Sans"/>
                <a:cs typeface="Tahoma" pitchFamily="34" charset="0"/>
              </a:rPr>
              <a:t>TIME</a:t>
            </a:r>
            <a:endParaRPr lang="en-US" sz="1100" b="1">
              <a:solidFill>
                <a:srgbClr val="455560"/>
              </a:solidFill>
              <a:latin typeface="Nunito Sans"/>
              <a:cs typeface="Tahoma" pitchFamily="34" charset="0"/>
            </a:endParaRPr>
          </a:p>
        </p:txBody>
      </p:sp>
      <p:sp>
        <p:nvSpPr>
          <p:cNvPr id="25" name="Text Box 20">
            <a:extLst>
              <a:ext uri="{FF2B5EF4-FFF2-40B4-BE49-F238E27FC236}">
                <a16:creationId xmlns:a16="http://schemas.microsoft.com/office/drawing/2014/main" id="{0E1124F0-F2CA-7DEC-1B20-24169FA57EDF}"/>
              </a:ext>
            </a:extLst>
          </p:cNvPr>
          <p:cNvSpPr txBox="1">
            <a:spLocks noChangeArrowheads="1"/>
          </p:cNvSpPr>
          <p:nvPr/>
        </p:nvSpPr>
        <p:spPr bwMode="auto">
          <a:xfrm>
            <a:off x="3603369" y="2283195"/>
            <a:ext cx="783813" cy="409475"/>
          </a:xfrm>
          <a:prstGeom prst="rect">
            <a:avLst/>
          </a:prstGeom>
          <a:noFill/>
          <a:ln w="9525">
            <a:noFill/>
            <a:miter lim="800000"/>
            <a:headEnd/>
            <a:tailEnd/>
          </a:ln>
        </p:spPr>
        <p:txBody>
          <a:bodyPr lIns="98335" tIns="49167" rIns="98335" bIns="49167"/>
          <a:lstStyle/>
          <a:p>
            <a:pPr defTabSz="457200" eaLnBrk="0" hangingPunct="0">
              <a:defRPr/>
            </a:pPr>
            <a:r>
              <a:rPr lang="en-GB" sz="1200" b="1">
                <a:solidFill>
                  <a:srgbClr val="14487F"/>
                </a:solidFill>
                <a:latin typeface="Nunito Sans"/>
                <a:cs typeface="Tahoma" pitchFamily="34" charset="0"/>
              </a:rPr>
              <a:t>Stress</a:t>
            </a:r>
            <a:endParaRPr lang="en-US" sz="1200" b="1">
              <a:solidFill>
                <a:srgbClr val="14487F"/>
              </a:solidFill>
              <a:latin typeface="Nunito Sans"/>
              <a:cs typeface="Tahoma" pitchFamily="34" charset="0"/>
            </a:endParaRPr>
          </a:p>
        </p:txBody>
      </p:sp>
      <p:sp>
        <p:nvSpPr>
          <p:cNvPr id="26" name="Text Box 19">
            <a:extLst>
              <a:ext uri="{FF2B5EF4-FFF2-40B4-BE49-F238E27FC236}">
                <a16:creationId xmlns:a16="http://schemas.microsoft.com/office/drawing/2014/main" id="{F0F53258-5116-3B16-12F8-C846542F2CDE}"/>
              </a:ext>
            </a:extLst>
          </p:cNvPr>
          <p:cNvSpPr txBox="1">
            <a:spLocks noChangeArrowheads="1"/>
          </p:cNvSpPr>
          <p:nvPr/>
        </p:nvSpPr>
        <p:spPr bwMode="auto">
          <a:xfrm>
            <a:off x="7461347" y="1827513"/>
            <a:ext cx="2011102" cy="764970"/>
          </a:xfrm>
          <a:prstGeom prst="rect">
            <a:avLst/>
          </a:prstGeom>
          <a:noFill/>
          <a:ln w="9525">
            <a:noFill/>
            <a:miter lim="800000"/>
            <a:headEnd/>
            <a:tailEnd/>
          </a:ln>
        </p:spPr>
        <p:txBody>
          <a:bodyPr lIns="98335" tIns="49167" rIns="98335" bIns="49167"/>
          <a:lstStyle/>
          <a:p>
            <a:pPr algn="ctr" defTabSz="457200" eaLnBrk="0" hangingPunct="0">
              <a:defRPr/>
            </a:pPr>
            <a:r>
              <a:rPr lang="en-GB" sz="1200" b="1">
                <a:solidFill>
                  <a:srgbClr val="14487F"/>
                </a:solidFill>
                <a:latin typeface="Nunito Sans"/>
                <a:cs typeface="Tahoma" pitchFamily="34" charset="0"/>
              </a:rPr>
              <a:t>Restructuring &amp; insolvency advice / planning – earlier the better!</a:t>
            </a:r>
            <a:endParaRPr lang="en-US" sz="1200" b="1">
              <a:solidFill>
                <a:srgbClr val="14487F"/>
              </a:solidFill>
              <a:latin typeface="Nunito Sans"/>
              <a:cs typeface="Tahoma" pitchFamily="34" charset="0"/>
            </a:endParaRPr>
          </a:p>
        </p:txBody>
      </p:sp>
      <p:sp>
        <p:nvSpPr>
          <p:cNvPr id="27" name="Line 22">
            <a:extLst>
              <a:ext uri="{FF2B5EF4-FFF2-40B4-BE49-F238E27FC236}">
                <a16:creationId xmlns:a16="http://schemas.microsoft.com/office/drawing/2014/main" id="{B6537A33-0B4C-EC20-C88A-C065227569A0}"/>
              </a:ext>
            </a:extLst>
          </p:cNvPr>
          <p:cNvSpPr>
            <a:spLocks noChangeShapeType="1"/>
          </p:cNvSpPr>
          <p:nvPr/>
        </p:nvSpPr>
        <p:spPr bwMode="auto">
          <a:xfrm flipH="1">
            <a:off x="6302632" y="2545230"/>
            <a:ext cx="1365001" cy="376612"/>
          </a:xfrm>
          <a:prstGeom prst="line">
            <a:avLst/>
          </a:prstGeom>
          <a:noFill/>
          <a:ln w="9525">
            <a:solidFill>
              <a:schemeClr val="tx2"/>
            </a:solidFill>
            <a:round/>
            <a:headEnd/>
            <a:tailEnd type="triangle" w="med" len="med"/>
          </a:ln>
        </p:spPr>
        <p:txBody>
          <a:bodyPr lIns="98335" tIns="49167" rIns="98335" bIns="49167"/>
          <a:lstStyle/>
          <a:p>
            <a:pPr defTabSz="457200">
              <a:defRPr/>
            </a:pPr>
            <a:endParaRPr lang="en-GB" sz="1100">
              <a:solidFill>
                <a:srgbClr val="4D4D4F"/>
              </a:solidFill>
              <a:latin typeface="Tahoma" pitchFamily="34" charset="0"/>
              <a:cs typeface="Tahoma" pitchFamily="34" charset="0"/>
            </a:endParaRPr>
          </a:p>
        </p:txBody>
      </p:sp>
      <p:sp>
        <p:nvSpPr>
          <p:cNvPr id="28" name="Line 22">
            <a:extLst>
              <a:ext uri="{FF2B5EF4-FFF2-40B4-BE49-F238E27FC236}">
                <a16:creationId xmlns:a16="http://schemas.microsoft.com/office/drawing/2014/main" id="{73DFD9C9-4508-78ED-570A-641DE591DEB5}"/>
              </a:ext>
            </a:extLst>
          </p:cNvPr>
          <p:cNvSpPr>
            <a:spLocks noChangeShapeType="1"/>
          </p:cNvSpPr>
          <p:nvPr/>
        </p:nvSpPr>
        <p:spPr bwMode="auto">
          <a:xfrm flipH="1">
            <a:off x="7227185" y="2545230"/>
            <a:ext cx="440449" cy="858082"/>
          </a:xfrm>
          <a:prstGeom prst="line">
            <a:avLst/>
          </a:prstGeom>
          <a:noFill/>
          <a:ln w="9525">
            <a:solidFill>
              <a:schemeClr val="tx2"/>
            </a:solidFill>
            <a:prstDash val="dash"/>
            <a:round/>
            <a:headEnd/>
            <a:tailEnd type="triangle" w="med" len="med"/>
          </a:ln>
        </p:spPr>
        <p:txBody>
          <a:bodyPr lIns="98335" tIns="49167" rIns="98335" bIns="49167"/>
          <a:lstStyle/>
          <a:p>
            <a:pPr defTabSz="457200">
              <a:defRPr/>
            </a:pPr>
            <a:endParaRPr lang="en-GB" sz="1100">
              <a:solidFill>
                <a:srgbClr val="4D4D4F"/>
              </a:solidFill>
              <a:latin typeface="Tahoma" pitchFamily="34" charset="0"/>
              <a:cs typeface="Tahoma" pitchFamily="34" charset="0"/>
            </a:endParaRPr>
          </a:p>
        </p:txBody>
      </p:sp>
      <p:cxnSp>
        <p:nvCxnSpPr>
          <p:cNvPr id="29" name="Straight Connector 28">
            <a:extLst>
              <a:ext uri="{FF2B5EF4-FFF2-40B4-BE49-F238E27FC236}">
                <a16:creationId xmlns:a16="http://schemas.microsoft.com/office/drawing/2014/main" id="{577353FD-48EF-542A-EC3C-EE2C03E13D1C}"/>
              </a:ext>
            </a:extLst>
          </p:cNvPr>
          <p:cNvCxnSpPr>
            <a:cxnSpLocks/>
          </p:cNvCxnSpPr>
          <p:nvPr/>
        </p:nvCxnSpPr>
        <p:spPr>
          <a:xfrm flipH="1">
            <a:off x="3134202" y="2793099"/>
            <a:ext cx="0" cy="30185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23215A-2839-01DC-D53E-1C877C453AD9}"/>
              </a:ext>
            </a:extLst>
          </p:cNvPr>
          <p:cNvCxnSpPr>
            <a:cxnSpLocks/>
          </p:cNvCxnSpPr>
          <p:nvPr/>
        </p:nvCxnSpPr>
        <p:spPr>
          <a:xfrm flipH="1">
            <a:off x="4670692" y="3207812"/>
            <a:ext cx="6133" cy="277887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Text Box 19">
            <a:extLst>
              <a:ext uri="{FF2B5EF4-FFF2-40B4-BE49-F238E27FC236}">
                <a16:creationId xmlns:a16="http://schemas.microsoft.com/office/drawing/2014/main" id="{96C79206-47AE-1768-541B-D563EC666878}"/>
              </a:ext>
            </a:extLst>
          </p:cNvPr>
          <p:cNvSpPr txBox="1">
            <a:spLocks noChangeArrowheads="1"/>
          </p:cNvSpPr>
          <p:nvPr/>
        </p:nvSpPr>
        <p:spPr bwMode="auto">
          <a:xfrm>
            <a:off x="3978396" y="1317088"/>
            <a:ext cx="2844605" cy="764970"/>
          </a:xfrm>
          <a:prstGeom prst="rect">
            <a:avLst/>
          </a:prstGeom>
          <a:noFill/>
          <a:ln w="9525">
            <a:noFill/>
            <a:miter lim="800000"/>
            <a:headEnd/>
            <a:tailEnd/>
          </a:ln>
        </p:spPr>
        <p:txBody>
          <a:bodyPr lIns="98335" tIns="49167" rIns="98335" bIns="49167"/>
          <a:lstStyle/>
          <a:p>
            <a:pPr algn="ctr" defTabSz="457200" eaLnBrk="0" hangingPunct="0">
              <a:defRPr/>
            </a:pPr>
            <a:r>
              <a:rPr lang="en-GB" sz="1200" b="1">
                <a:solidFill>
                  <a:srgbClr val="14487F"/>
                </a:solidFill>
                <a:latin typeface="Nunito Sans"/>
                <a:cs typeface="Tahoma" pitchFamily="34" charset="0"/>
              </a:rPr>
              <a:t>Advisory &amp; turnaround services – earlier the better!</a:t>
            </a:r>
            <a:endParaRPr lang="en-US" sz="1200" b="1">
              <a:solidFill>
                <a:srgbClr val="14487F"/>
              </a:solidFill>
              <a:latin typeface="Nunito Sans"/>
              <a:cs typeface="Tahoma" pitchFamily="34" charset="0"/>
            </a:endParaRPr>
          </a:p>
        </p:txBody>
      </p:sp>
      <p:sp>
        <p:nvSpPr>
          <p:cNvPr id="33" name="Line 22">
            <a:extLst>
              <a:ext uri="{FF2B5EF4-FFF2-40B4-BE49-F238E27FC236}">
                <a16:creationId xmlns:a16="http://schemas.microsoft.com/office/drawing/2014/main" id="{3226E3A4-ED1A-D35A-69A6-59CD705D588B}"/>
              </a:ext>
            </a:extLst>
          </p:cNvPr>
          <p:cNvSpPr>
            <a:spLocks noChangeShapeType="1"/>
          </p:cNvSpPr>
          <p:nvPr/>
        </p:nvSpPr>
        <p:spPr bwMode="auto">
          <a:xfrm flipH="1">
            <a:off x="3181349" y="1827513"/>
            <a:ext cx="1373922" cy="109306"/>
          </a:xfrm>
          <a:prstGeom prst="line">
            <a:avLst/>
          </a:prstGeom>
          <a:noFill/>
          <a:ln w="9525">
            <a:solidFill>
              <a:schemeClr val="tx2"/>
            </a:solidFill>
            <a:round/>
            <a:headEnd/>
            <a:tailEnd type="triangle" w="med" len="med"/>
          </a:ln>
        </p:spPr>
        <p:txBody>
          <a:bodyPr lIns="98335" tIns="49167" rIns="98335" bIns="49167"/>
          <a:lstStyle/>
          <a:p>
            <a:pPr defTabSz="457200">
              <a:defRPr/>
            </a:pPr>
            <a:endParaRPr lang="en-GB" sz="1100">
              <a:solidFill>
                <a:srgbClr val="4D4D4F"/>
              </a:solidFill>
              <a:latin typeface="Tahoma" pitchFamily="34" charset="0"/>
              <a:cs typeface="Tahoma" pitchFamily="34" charset="0"/>
            </a:endParaRPr>
          </a:p>
        </p:txBody>
      </p:sp>
      <p:sp>
        <p:nvSpPr>
          <p:cNvPr id="34" name="Line 22">
            <a:extLst>
              <a:ext uri="{FF2B5EF4-FFF2-40B4-BE49-F238E27FC236}">
                <a16:creationId xmlns:a16="http://schemas.microsoft.com/office/drawing/2014/main" id="{FFB648DF-8802-78DA-B98E-EC7D2C99EF58}"/>
              </a:ext>
            </a:extLst>
          </p:cNvPr>
          <p:cNvSpPr>
            <a:spLocks noChangeShapeType="1"/>
          </p:cNvSpPr>
          <p:nvPr/>
        </p:nvSpPr>
        <p:spPr bwMode="auto">
          <a:xfrm flipH="1">
            <a:off x="4425215" y="1827514"/>
            <a:ext cx="130057" cy="505465"/>
          </a:xfrm>
          <a:prstGeom prst="line">
            <a:avLst/>
          </a:prstGeom>
          <a:noFill/>
          <a:ln w="9525">
            <a:solidFill>
              <a:schemeClr val="tx2"/>
            </a:solidFill>
            <a:prstDash val="dash"/>
            <a:round/>
            <a:headEnd/>
            <a:tailEnd type="triangle" w="med" len="med"/>
          </a:ln>
        </p:spPr>
        <p:txBody>
          <a:bodyPr lIns="98335" tIns="49167" rIns="98335" bIns="49167"/>
          <a:lstStyle/>
          <a:p>
            <a:pPr defTabSz="457200">
              <a:defRPr/>
            </a:pPr>
            <a:endParaRPr lang="en-GB" sz="1100">
              <a:solidFill>
                <a:srgbClr val="4D4D4F"/>
              </a:solidFill>
              <a:latin typeface="Tahoma" pitchFamily="34" charset="0"/>
              <a:cs typeface="Tahoma" pitchFamily="34" charset="0"/>
            </a:endParaRPr>
          </a:p>
        </p:txBody>
      </p:sp>
      <p:sp>
        <p:nvSpPr>
          <p:cNvPr id="35" name="Text Box 24">
            <a:extLst>
              <a:ext uri="{FF2B5EF4-FFF2-40B4-BE49-F238E27FC236}">
                <a16:creationId xmlns:a16="http://schemas.microsoft.com/office/drawing/2014/main" id="{E3DE432D-D672-BE8A-2E2B-06028DB5FBCF}"/>
              </a:ext>
            </a:extLst>
          </p:cNvPr>
          <p:cNvSpPr txBox="1">
            <a:spLocks noChangeArrowheads="1"/>
          </p:cNvSpPr>
          <p:nvPr/>
        </p:nvSpPr>
        <p:spPr bwMode="auto">
          <a:xfrm>
            <a:off x="23878" y="1827514"/>
            <a:ext cx="1026212" cy="431989"/>
          </a:xfrm>
          <a:prstGeom prst="rect">
            <a:avLst/>
          </a:prstGeom>
          <a:noFill/>
          <a:ln w="9525">
            <a:noFill/>
            <a:miter lim="800000"/>
            <a:headEnd/>
            <a:tailEnd/>
          </a:ln>
        </p:spPr>
        <p:txBody>
          <a:bodyPr lIns="98335" tIns="49167" rIns="98335" bIns="49167"/>
          <a:lstStyle/>
          <a:p>
            <a:pPr algn="ctr" defTabSz="457200" eaLnBrk="0" hangingPunct="0">
              <a:defRPr/>
            </a:pPr>
            <a:r>
              <a:rPr lang="en-GB" sz="1100" b="1">
                <a:solidFill>
                  <a:srgbClr val="455560"/>
                </a:solidFill>
                <a:latin typeface="Nunito Sans"/>
                <a:cs typeface="Tahoma" pitchFamily="34" charset="0"/>
              </a:rPr>
              <a:t>Healthy </a:t>
            </a:r>
            <a:endParaRPr lang="en-US" sz="1100" b="1">
              <a:solidFill>
                <a:srgbClr val="455560"/>
              </a:solidFill>
              <a:latin typeface="Nunito Sans"/>
              <a:cs typeface="Tahoma" pitchFamily="34" charset="0"/>
            </a:endParaRPr>
          </a:p>
        </p:txBody>
      </p:sp>
      <p:sp>
        <p:nvSpPr>
          <p:cNvPr id="36" name="Text Box 25">
            <a:extLst>
              <a:ext uri="{FF2B5EF4-FFF2-40B4-BE49-F238E27FC236}">
                <a16:creationId xmlns:a16="http://schemas.microsoft.com/office/drawing/2014/main" id="{AC702C5E-A3F4-5B34-F621-7CFEBA0600AE}"/>
              </a:ext>
            </a:extLst>
          </p:cNvPr>
          <p:cNvSpPr txBox="1">
            <a:spLocks noChangeArrowheads="1"/>
          </p:cNvSpPr>
          <p:nvPr/>
        </p:nvSpPr>
        <p:spPr bwMode="auto">
          <a:xfrm>
            <a:off x="-79230" y="5916236"/>
            <a:ext cx="1232428" cy="431989"/>
          </a:xfrm>
          <a:prstGeom prst="rect">
            <a:avLst/>
          </a:prstGeom>
          <a:noFill/>
          <a:ln w="9525">
            <a:noFill/>
            <a:miter lim="800000"/>
            <a:headEnd/>
            <a:tailEnd/>
          </a:ln>
        </p:spPr>
        <p:txBody>
          <a:bodyPr lIns="98335" tIns="49167" rIns="98335" bIns="49167"/>
          <a:lstStyle/>
          <a:p>
            <a:pPr algn="ctr" defTabSz="457200" eaLnBrk="0" hangingPunct="0">
              <a:defRPr/>
            </a:pPr>
            <a:r>
              <a:rPr lang="en-GB" sz="1100" b="1">
                <a:solidFill>
                  <a:srgbClr val="455560"/>
                </a:solidFill>
                <a:latin typeface="Nunito Sans"/>
                <a:cs typeface="Tahoma" pitchFamily="34" charset="0"/>
              </a:rPr>
              <a:t>Unhealthy </a:t>
            </a:r>
            <a:endParaRPr lang="en-US" sz="1100" b="1">
              <a:solidFill>
                <a:srgbClr val="455560"/>
              </a:solidFill>
              <a:latin typeface="Nunito Sans"/>
              <a:cs typeface="Tahoma" pitchFamily="34" charset="0"/>
            </a:endParaRPr>
          </a:p>
        </p:txBody>
      </p:sp>
      <p:sp>
        <p:nvSpPr>
          <p:cNvPr id="38" name="Slide Number Placeholder 37">
            <a:extLst>
              <a:ext uri="{FF2B5EF4-FFF2-40B4-BE49-F238E27FC236}">
                <a16:creationId xmlns:a16="http://schemas.microsoft.com/office/drawing/2014/main" id="{E0FD8302-4B13-E5E4-23AB-CCC0EA56E678}"/>
              </a:ext>
            </a:extLst>
          </p:cNvPr>
          <p:cNvSpPr>
            <a:spLocks noGrp="1"/>
          </p:cNvSpPr>
          <p:nvPr>
            <p:ph type="sldNum" sz="quarter" idx="12"/>
          </p:nvPr>
        </p:nvSpPr>
        <p:spPr/>
        <p:txBody>
          <a:bodyPr/>
          <a:lstStyle/>
          <a:p>
            <a:fld id="{52077610-26DF-472D-B24E-7EE9EE6D6E6A}" type="slidenum">
              <a:rPr lang="en-GB">
                <a:solidFill>
                  <a:srgbClr val="14487F"/>
                </a:solidFill>
                <a:latin typeface="Nunito Sans"/>
              </a:rPr>
              <a:pPr/>
              <a:t>21</a:t>
            </a:fld>
            <a:endParaRPr lang="en-GB">
              <a:solidFill>
                <a:srgbClr val="14487F"/>
              </a:solidFill>
              <a:latin typeface="Nunito Sans"/>
            </a:endParaRPr>
          </a:p>
        </p:txBody>
      </p:sp>
    </p:spTree>
    <p:extLst>
      <p:ext uri="{BB962C8B-B14F-4D97-AF65-F5344CB8AC3E}">
        <p14:creationId xmlns:p14="http://schemas.microsoft.com/office/powerpoint/2010/main" val="244648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7E7F3-8410-D8CF-3D4F-69222B9F8A9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37CD2B5-A4B7-5C9A-274A-C6F6ED252B20}"/>
              </a:ext>
            </a:extLst>
          </p:cNvPr>
          <p:cNvSpPr>
            <a:spLocks noGrp="1"/>
          </p:cNvSpPr>
          <p:nvPr>
            <p:ph type="title"/>
          </p:nvPr>
        </p:nvSpPr>
        <p:spPr>
          <a:xfrm>
            <a:off x="672788" y="2599690"/>
            <a:ext cx="8550587" cy="846522"/>
          </a:xfrm>
        </p:spPr>
        <p:txBody>
          <a:bodyPr/>
          <a:lstStyle/>
          <a:p>
            <a:r>
              <a:rPr lang="en-US" sz="4200"/>
              <a:t>4. Recent case study</a:t>
            </a:r>
          </a:p>
        </p:txBody>
      </p:sp>
    </p:spTree>
    <p:extLst>
      <p:ext uri="{BB962C8B-B14F-4D97-AF65-F5344CB8AC3E}">
        <p14:creationId xmlns:p14="http://schemas.microsoft.com/office/powerpoint/2010/main" val="1518818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F0B03-EEDA-AA63-B4D3-9322FB34053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600A354-EB89-1406-3DE1-ABFB199A25FC}"/>
              </a:ext>
            </a:extLst>
          </p:cNvPr>
          <p:cNvSpPr>
            <a:spLocks noGrp="1"/>
          </p:cNvSpPr>
          <p:nvPr>
            <p:ph type="title"/>
          </p:nvPr>
        </p:nvSpPr>
        <p:spPr>
          <a:xfrm>
            <a:off x="321747" y="376501"/>
            <a:ext cx="7172164" cy="373839"/>
          </a:xfrm>
        </p:spPr>
        <p:txBody>
          <a:bodyPr/>
          <a:lstStyle/>
          <a:p>
            <a:r>
              <a:rPr lang="en-US" sz="2800"/>
              <a:t>Case study: </a:t>
            </a:r>
            <a:r>
              <a:rPr lang="en-US" sz="2800" err="1"/>
              <a:t>PaintWell</a:t>
            </a:r>
            <a:endParaRPr lang="en-US" sz="2800"/>
          </a:p>
        </p:txBody>
      </p:sp>
      <p:sp>
        <p:nvSpPr>
          <p:cNvPr id="14" name="Slide Number Placeholder 13">
            <a:extLst>
              <a:ext uri="{FF2B5EF4-FFF2-40B4-BE49-F238E27FC236}">
                <a16:creationId xmlns:a16="http://schemas.microsoft.com/office/drawing/2014/main" id="{11D1EB86-285C-F758-BCEE-4350317CF6F7}"/>
              </a:ext>
            </a:extLst>
          </p:cNvPr>
          <p:cNvSpPr>
            <a:spLocks noGrp="1"/>
          </p:cNvSpPr>
          <p:nvPr>
            <p:ph type="sldNum" sz="quarter" idx="12"/>
          </p:nvPr>
        </p:nvSpPr>
        <p:spPr/>
        <p:txBody>
          <a:bodyPr/>
          <a:lstStyle/>
          <a:p>
            <a:fld id="{CB7FE98A-78B1-495F-8A5C-53E48422F91F}" type="slidenum">
              <a:rPr lang="en-US" smtClean="0"/>
              <a:pPr/>
              <a:t>23</a:t>
            </a:fld>
            <a:endParaRPr lang="en-US"/>
          </a:p>
        </p:txBody>
      </p:sp>
      <p:sp>
        <p:nvSpPr>
          <p:cNvPr id="25" name="Rectangle 24">
            <a:extLst>
              <a:ext uri="{FF2B5EF4-FFF2-40B4-BE49-F238E27FC236}">
                <a16:creationId xmlns:a16="http://schemas.microsoft.com/office/drawing/2014/main" id="{A08B0DF0-1679-871C-840B-A47C0A1572A4}"/>
              </a:ext>
            </a:extLst>
          </p:cNvPr>
          <p:cNvSpPr>
            <a:spLocks/>
          </p:cNvSpPr>
          <p:nvPr/>
        </p:nvSpPr>
        <p:spPr>
          <a:xfrm>
            <a:off x="4365265" y="1447083"/>
            <a:ext cx="4874150" cy="396727"/>
          </a:xfrm>
          <a:prstGeom prst="rect">
            <a:avLst/>
          </a:prstGeom>
          <a:solidFill>
            <a:srgbClr val="14487F"/>
          </a:solidFill>
          <a:ln w="6350" cap="flat" cmpd="sng" algn="ctr">
            <a:solidFill>
              <a:srgbClr val="14487F"/>
            </a:solidFill>
            <a:prstDash val="solid"/>
          </a:ln>
          <a:effectLst/>
        </p:spPr>
        <p:txBody>
          <a:bodyPr rot="0" spcFirstLastPara="0" vertOverflow="overflow" horzOverflow="overflow" vert="horz" wrap="square" lIns="85899" tIns="42950" rIns="85899" bIns="42950" numCol="1" spcCol="0" rtlCol="0" fromWordArt="0" anchor="ctr" anchorCtr="0" forceAA="0" compatLnSpc="1">
            <a:prstTxWarp prst="textNoShape">
              <a:avLst/>
            </a:prstTxWarp>
            <a:noAutofit/>
          </a:bodyPr>
          <a:lstStyle/>
          <a:p>
            <a:pPr algn="ctr" defTabSz="858931">
              <a:defRPr/>
            </a:pPr>
            <a:r>
              <a:rPr lang="en-GB" b="1" kern="7500">
                <a:solidFill>
                  <a:prstClr val="white"/>
                </a:solidFill>
                <a:ea typeface="MS PGothic"/>
              </a:rPr>
              <a:t>Challenge</a:t>
            </a:r>
          </a:p>
        </p:txBody>
      </p:sp>
      <p:sp>
        <p:nvSpPr>
          <p:cNvPr id="26" name="Rectangle 25">
            <a:extLst>
              <a:ext uri="{FF2B5EF4-FFF2-40B4-BE49-F238E27FC236}">
                <a16:creationId xmlns:a16="http://schemas.microsoft.com/office/drawing/2014/main" id="{AB696E80-2EED-B293-E8FB-F57B1EA1C29D}"/>
              </a:ext>
            </a:extLst>
          </p:cNvPr>
          <p:cNvSpPr>
            <a:spLocks/>
          </p:cNvSpPr>
          <p:nvPr/>
        </p:nvSpPr>
        <p:spPr>
          <a:xfrm>
            <a:off x="4365266" y="1447083"/>
            <a:ext cx="4874150" cy="3994427"/>
          </a:xfrm>
          <a:prstGeom prst="rect">
            <a:avLst/>
          </a:prstGeom>
          <a:noFill/>
          <a:ln w="6350" cap="flat" cmpd="sng" algn="ctr">
            <a:solidFill>
              <a:srgbClr val="14487F"/>
            </a:solidFill>
            <a:prstDash val="solid"/>
          </a:ln>
          <a:effectLst/>
        </p:spPr>
        <p:txBody>
          <a:bodyPr rot="0" spcFirstLastPara="0" vertOverflow="overflow" horzOverflow="overflow" vert="horz" wrap="square" lIns="85899" tIns="42950" rIns="85899" bIns="42950" numCol="1" spcCol="0" rtlCol="0" fromWordArt="0" anchor="ctr" anchorCtr="0" forceAA="0" compatLnSpc="1">
            <a:prstTxWarp prst="textNoShape">
              <a:avLst/>
            </a:prstTxWarp>
            <a:noAutofit/>
          </a:bodyPr>
          <a:lstStyle/>
          <a:p>
            <a:pPr algn="ctr" defTabSz="858931">
              <a:defRPr/>
            </a:pPr>
            <a:endParaRPr lang="en-GB" sz="1127" kern="0">
              <a:solidFill>
                <a:prstClr val="white"/>
              </a:solidFill>
              <a:ea typeface="MS PGothic"/>
            </a:endParaRPr>
          </a:p>
        </p:txBody>
      </p:sp>
      <p:sp>
        <p:nvSpPr>
          <p:cNvPr id="29" name="Rectangle 28">
            <a:extLst>
              <a:ext uri="{FF2B5EF4-FFF2-40B4-BE49-F238E27FC236}">
                <a16:creationId xmlns:a16="http://schemas.microsoft.com/office/drawing/2014/main" id="{48AE2C78-61D1-BB06-64B0-5776E137AC94}"/>
              </a:ext>
            </a:extLst>
          </p:cNvPr>
          <p:cNvSpPr/>
          <p:nvPr/>
        </p:nvSpPr>
        <p:spPr>
          <a:xfrm>
            <a:off x="4484537" y="2035657"/>
            <a:ext cx="4627658" cy="3994427"/>
          </a:xfrm>
          <a:prstGeom prst="rect">
            <a:avLst/>
          </a:prstGeom>
        </p:spPr>
        <p:txBody>
          <a:bodyPr wrap="square" lIns="0" tIns="0" rIns="0" bIns="0" anchor="t">
            <a:spAutoFit/>
          </a:bodyPr>
          <a:lstStyle/>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Rapid Post-Pandemic Expansion - </a:t>
            </a:r>
            <a:r>
              <a:rPr lang="en-US" sz="1200" err="1">
                <a:solidFill>
                  <a:srgbClr val="4D4D4F"/>
                </a:solidFill>
                <a:cs typeface="Times New Roman"/>
              </a:rPr>
              <a:t>PaintWell</a:t>
            </a:r>
            <a:r>
              <a:rPr lang="en-US" sz="1200">
                <a:solidFill>
                  <a:srgbClr val="4D4D4F"/>
                </a:solidFill>
                <a:cs typeface="Times New Roman"/>
              </a:rPr>
              <a:t> expanded rapidly after the pandemic, straining resources and operational capacity </a:t>
            </a:r>
          </a:p>
          <a:p>
            <a:pPr defTabSz="858940">
              <a:lnSpc>
                <a:spcPct val="110000"/>
              </a:lnSpc>
              <a:spcBef>
                <a:spcPts val="282"/>
              </a:spcBef>
              <a:spcAft>
                <a:spcPts val="282"/>
              </a:spcAft>
              <a:buClr>
                <a:srgbClr val="43B049"/>
              </a:buClr>
              <a:defRPr/>
            </a:pPr>
            <a:endParaRPr lang="en-US" sz="1200">
              <a:solidFill>
                <a:srgbClr val="4D4D4F"/>
              </a:solidFill>
              <a:cs typeface="Times New Roman"/>
            </a:endParaRPr>
          </a:p>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Financial Strains -</a:t>
            </a:r>
            <a:r>
              <a:rPr lang="en-US" sz="1200">
                <a:solidFill>
                  <a:srgbClr val="4D4D4F"/>
                </a:solidFill>
                <a:cs typeface="Times New Roman"/>
              </a:rPr>
              <a:t> Growth funded by private equity and debt increased financial pressure on the company.</a:t>
            </a:r>
          </a:p>
          <a:p>
            <a:pPr defTabSz="858940">
              <a:lnSpc>
                <a:spcPct val="110000"/>
              </a:lnSpc>
              <a:spcBef>
                <a:spcPts val="282"/>
              </a:spcBef>
              <a:spcAft>
                <a:spcPts val="282"/>
              </a:spcAft>
              <a:buClr>
                <a:srgbClr val="43B049"/>
              </a:buClr>
              <a:defRPr/>
            </a:pPr>
            <a:endParaRPr lang="en-US" sz="1200">
              <a:solidFill>
                <a:srgbClr val="4D4D4F"/>
              </a:solidFill>
              <a:cs typeface="Times New Roman"/>
            </a:endParaRPr>
          </a:p>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Market and Economic Challenges – </a:t>
            </a:r>
            <a:r>
              <a:rPr lang="en-US" sz="1200">
                <a:solidFill>
                  <a:srgbClr val="4D4D4F"/>
                </a:solidFill>
                <a:cs typeface="Times New Roman"/>
              </a:rPr>
              <a:t>Post-pandemic correction, housing slowdown, and rising living costs negatively impacted trading.</a:t>
            </a:r>
          </a:p>
          <a:p>
            <a:pPr defTabSz="858940">
              <a:lnSpc>
                <a:spcPct val="110000"/>
              </a:lnSpc>
              <a:spcBef>
                <a:spcPts val="282"/>
              </a:spcBef>
              <a:spcAft>
                <a:spcPts val="282"/>
              </a:spcAft>
              <a:buClr>
                <a:srgbClr val="43B049"/>
              </a:buClr>
              <a:defRPr/>
            </a:pPr>
            <a:endParaRPr lang="en-US" sz="1200">
              <a:solidFill>
                <a:srgbClr val="4D4D4F"/>
              </a:solidFill>
              <a:cs typeface="Times New Roman"/>
            </a:endParaRPr>
          </a:p>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Immature Branches Impact - Newly opened branches needed capital investment and time to establish market presence.</a:t>
            </a:r>
          </a:p>
          <a:p>
            <a:pPr>
              <a:spcBef>
                <a:spcPts val="2500"/>
              </a:spcBef>
              <a:spcAft>
                <a:spcPts val="600"/>
              </a:spcAft>
            </a:pPr>
            <a:endParaRPr lang="en-US" sz="1100" kern="0">
              <a:solidFill>
                <a:srgbClr val="4D4D4F"/>
              </a:solidFill>
              <a:cs typeface="Times New Roman"/>
            </a:endParaRPr>
          </a:p>
          <a:p>
            <a:pPr>
              <a:spcBef>
                <a:spcPts val="2500"/>
              </a:spcBef>
              <a:spcAft>
                <a:spcPts val="600"/>
              </a:spcAft>
            </a:pPr>
            <a:r>
              <a:rPr lang="en-US" sz="1100" kern="0">
                <a:solidFill>
                  <a:srgbClr val="4D4D4F"/>
                </a:solidFill>
                <a:cs typeface="Times New Roman"/>
              </a:rPr>
              <a:t>. </a:t>
            </a:r>
          </a:p>
        </p:txBody>
      </p:sp>
      <p:pic>
        <p:nvPicPr>
          <p:cNvPr id="1026" name="Picture 2" descr="PaintWell Bromborough - Trade Decorator">
            <a:extLst>
              <a:ext uri="{FF2B5EF4-FFF2-40B4-BE49-F238E27FC236}">
                <a16:creationId xmlns:a16="http://schemas.microsoft.com/office/drawing/2014/main" id="{E2CC5F6A-7FB4-223E-E06D-573C1EA35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06" y="1843810"/>
            <a:ext cx="2800184" cy="255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86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AEDB1-37C8-13A1-44D9-A8FE921C6E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F46F2B-1503-651E-2A1E-2B376F4B71BD}"/>
              </a:ext>
            </a:extLst>
          </p:cNvPr>
          <p:cNvSpPr>
            <a:spLocks noGrp="1"/>
          </p:cNvSpPr>
          <p:nvPr>
            <p:ph type="title"/>
          </p:nvPr>
        </p:nvSpPr>
        <p:spPr>
          <a:xfrm>
            <a:off x="321747" y="376501"/>
            <a:ext cx="7172164" cy="373839"/>
          </a:xfrm>
        </p:spPr>
        <p:txBody>
          <a:bodyPr/>
          <a:lstStyle/>
          <a:p>
            <a:r>
              <a:rPr lang="en-US"/>
              <a:t>Case study: </a:t>
            </a:r>
            <a:r>
              <a:rPr lang="en-US" err="1"/>
              <a:t>PaintWell</a:t>
            </a:r>
            <a:endParaRPr lang="en-US"/>
          </a:p>
        </p:txBody>
      </p:sp>
      <p:sp>
        <p:nvSpPr>
          <p:cNvPr id="14" name="Slide Number Placeholder 13">
            <a:extLst>
              <a:ext uri="{FF2B5EF4-FFF2-40B4-BE49-F238E27FC236}">
                <a16:creationId xmlns:a16="http://schemas.microsoft.com/office/drawing/2014/main" id="{997C9ACA-2936-BC41-19F0-9DE79B8AD309}"/>
              </a:ext>
            </a:extLst>
          </p:cNvPr>
          <p:cNvSpPr>
            <a:spLocks noGrp="1"/>
          </p:cNvSpPr>
          <p:nvPr>
            <p:ph type="sldNum" sz="quarter" idx="12"/>
          </p:nvPr>
        </p:nvSpPr>
        <p:spPr/>
        <p:txBody>
          <a:bodyPr/>
          <a:lstStyle/>
          <a:p>
            <a:fld id="{CB7FE98A-78B1-495F-8A5C-53E48422F91F}" type="slidenum">
              <a:rPr lang="en-US" smtClean="0"/>
              <a:pPr/>
              <a:t>24</a:t>
            </a:fld>
            <a:endParaRPr lang="en-US"/>
          </a:p>
        </p:txBody>
      </p:sp>
      <p:sp>
        <p:nvSpPr>
          <p:cNvPr id="24" name="Rectangle 23">
            <a:extLst>
              <a:ext uri="{FF2B5EF4-FFF2-40B4-BE49-F238E27FC236}">
                <a16:creationId xmlns:a16="http://schemas.microsoft.com/office/drawing/2014/main" id="{34313CA2-59AE-B3F6-8469-5ABF0C6E8B18}"/>
              </a:ext>
            </a:extLst>
          </p:cNvPr>
          <p:cNvSpPr>
            <a:spLocks/>
          </p:cNvSpPr>
          <p:nvPr/>
        </p:nvSpPr>
        <p:spPr>
          <a:xfrm>
            <a:off x="4309607" y="1529996"/>
            <a:ext cx="4922188" cy="394101"/>
          </a:xfrm>
          <a:prstGeom prst="rect">
            <a:avLst/>
          </a:prstGeom>
          <a:solidFill>
            <a:srgbClr val="4C9FC8"/>
          </a:solidFill>
          <a:ln w="6350" cap="flat" cmpd="sng" algn="ctr">
            <a:solidFill>
              <a:srgbClr val="4C9FC8"/>
            </a:solidFill>
            <a:prstDash val="solid"/>
          </a:ln>
          <a:effectLst/>
        </p:spPr>
        <p:txBody>
          <a:bodyPr rtlCol="0" anchor="ctr"/>
          <a:lstStyle/>
          <a:p>
            <a:pPr algn="ctr" defTabSz="858931">
              <a:defRPr/>
            </a:pPr>
            <a:r>
              <a:rPr lang="en-GB" b="1" kern="7500">
                <a:solidFill>
                  <a:prstClr val="white"/>
                </a:solidFill>
                <a:ea typeface="MS PGothic"/>
              </a:rPr>
              <a:t>Approach</a:t>
            </a:r>
          </a:p>
        </p:txBody>
      </p:sp>
      <p:sp>
        <p:nvSpPr>
          <p:cNvPr id="27" name="Rectangle 26">
            <a:extLst>
              <a:ext uri="{FF2B5EF4-FFF2-40B4-BE49-F238E27FC236}">
                <a16:creationId xmlns:a16="http://schemas.microsoft.com/office/drawing/2014/main" id="{C49E3657-A5DF-1828-85C6-F4C62FE38475}"/>
              </a:ext>
            </a:extLst>
          </p:cNvPr>
          <p:cNvSpPr>
            <a:spLocks/>
          </p:cNvSpPr>
          <p:nvPr/>
        </p:nvSpPr>
        <p:spPr>
          <a:xfrm>
            <a:off x="4309276" y="1924097"/>
            <a:ext cx="4922188" cy="3673557"/>
          </a:xfrm>
          <a:prstGeom prst="rect">
            <a:avLst/>
          </a:prstGeom>
          <a:noFill/>
          <a:ln w="6350" cap="flat" cmpd="sng" algn="ctr">
            <a:solidFill>
              <a:srgbClr val="4C9FC8"/>
            </a:solidFill>
            <a:prstDash val="solid"/>
          </a:ln>
          <a:effectLst/>
        </p:spPr>
        <p:txBody>
          <a:bodyPr rtlCol="0" anchor="ctr"/>
          <a:lstStyle/>
          <a:p>
            <a:pPr algn="ctr" defTabSz="858931">
              <a:defRPr/>
            </a:pPr>
            <a:endParaRPr lang="en-GB" sz="1127" kern="0">
              <a:solidFill>
                <a:prstClr val="white"/>
              </a:solidFill>
              <a:ea typeface="MS PGothic"/>
            </a:endParaRPr>
          </a:p>
        </p:txBody>
      </p:sp>
      <p:sp>
        <p:nvSpPr>
          <p:cNvPr id="30" name="Rectangle 29">
            <a:extLst>
              <a:ext uri="{FF2B5EF4-FFF2-40B4-BE49-F238E27FC236}">
                <a16:creationId xmlns:a16="http://schemas.microsoft.com/office/drawing/2014/main" id="{BE320CDE-BFF9-683C-F08D-A30D07C9C238}"/>
              </a:ext>
            </a:extLst>
          </p:cNvPr>
          <p:cNvSpPr/>
          <p:nvPr/>
        </p:nvSpPr>
        <p:spPr>
          <a:xfrm>
            <a:off x="4480393" y="2107323"/>
            <a:ext cx="4553141" cy="3300904"/>
          </a:xfrm>
          <a:prstGeom prst="rect">
            <a:avLst/>
          </a:prstGeom>
        </p:spPr>
        <p:txBody>
          <a:bodyPr wrap="square" lIns="0" tIns="0" rIns="0" bIns="0" anchor="t">
            <a:spAutoFit/>
          </a:bodyPr>
          <a:lstStyle/>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Cash Flow Forecast Review </a:t>
            </a:r>
            <a:r>
              <a:rPr lang="en-US" sz="1200">
                <a:solidFill>
                  <a:srgbClr val="4D4D4F"/>
                </a:solidFill>
                <a:cs typeface="Times New Roman"/>
              </a:rPr>
              <a:t>- the advisory team reviewed short-term cash flow forecasts revealing ongoing trading losses.</a:t>
            </a:r>
          </a:p>
          <a:p>
            <a:pPr marL="104625" indent="-104625" defTabSz="858940">
              <a:lnSpc>
                <a:spcPct val="110000"/>
              </a:lnSpc>
              <a:spcBef>
                <a:spcPts val="282"/>
              </a:spcBef>
              <a:spcAft>
                <a:spcPts val="282"/>
              </a:spcAft>
              <a:buClr>
                <a:srgbClr val="43B049"/>
              </a:buClr>
              <a:buFont typeface="Arial" panose="020B0604020202020204" pitchFamily="34" charset="0"/>
              <a:buChar char="•"/>
              <a:defRPr/>
            </a:pPr>
            <a:endParaRPr lang="en-US" sz="1200">
              <a:solidFill>
                <a:srgbClr val="4D4D4F"/>
              </a:solidFill>
              <a:cs typeface="Times New Roman"/>
            </a:endParaRPr>
          </a:p>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Exploration of Restructuring Options </a:t>
            </a:r>
            <a:r>
              <a:rPr lang="en-US" sz="1200">
                <a:solidFill>
                  <a:srgbClr val="4D4D4F"/>
                </a:solidFill>
                <a:cs typeface="Times New Roman"/>
              </a:rPr>
              <a:t>- formal restructuring options like CVA and RP were explored to compromise arrears and close underperforming branches.</a:t>
            </a:r>
          </a:p>
          <a:p>
            <a:pPr marL="104625" indent="-104625" defTabSz="858940">
              <a:lnSpc>
                <a:spcPct val="110000"/>
              </a:lnSpc>
              <a:spcBef>
                <a:spcPts val="282"/>
              </a:spcBef>
              <a:spcAft>
                <a:spcPts val="282"/>
              </a:spcAft>
              <a:buClr>
                <a:srgbClr val="43B049"/>
              </a:buClr>
              <a:buFont typeface="Arial" panose="020B0604020202020204" pitchFamily="34" charset="0"/>
              <a:buChar char="•"/>
              <a:defRPr/>
            </a:pPr>
            <a:endParaRPr lang="en-US" sz="1200">
              <a:solidFill>
                <a:srgbClr val="4D4D4F"/>
              </a:solidFill>
              <a:cs typeface="Times New Roman"/>
            </a:endParaRPr>
          </a:p>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Feasibility and Stakeholder Support - </a:t>
            </a:r>
            <a:r>
              <a:rPr lang="en-US" sz="1200">
                <a:solidFill>
                  <a:srgbClr val="4D4D4F"/>
                </a:solidFill>
                <a:cs typeface="Times New Roman"/>
              </a:rPr>
              <a:t>assessment showed additional stakeholder support was needed; however, private equity sponsor declined further support.</a:t>
            </a:r>
          </a:p>
          <a:p>
            <a:pPr marL="104625" indent="-104625" defTabSz="858940">
              <a:lnSpc>
                <a:spcPct val="110000"/>
              </a:lnSpc>
              <a:spcBef>
                <a:spcPts val="282"/>
              </a:spcBef>
              <a:spcAft>
                <a:spcPts val="282"/>
              </a:spcAft>
              <a:buClr>
                <a:srgbClr val="43B049"/>
              </a:buClr>
              <a:buFont typeface="Arial" panose="020B0604020202020204" pitchFamily="34" charset="0"/>
              <a:buChar char="•"/>
              <a:defRPr/>
            </a:pPr>
            <a:endParaRPr lang="en-US" sz="1200">
              <a:solidFill>
                <a:srgbClr val="4D4D4F"/>
              </a:solidFill>
              <a:cs typeface="Times New Roman"/>
            </a:endParaRPr>
          </a:p>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Accelerated M&amp;A Process </a:t>
            </a:r>
            <a:r>
              <a:rPr lang="en-US" sz="1200">
                <a:solidFill>
                  <a:srgbClr val="4D4D4F"/>
                </a:solidFill>
                <a:cs typeface="Times New Roman"/>
              </a:rPr>
              <a:t>- due to limited support, an Accelerated M&amp;A process was initiated as the most viable alternative for the company.</a:t>
            </a:r>
          </a:p>
        </p:txBody>
      </p:sp>
      <p:pic>
        <p:nvPicPr>
          <p:cNvPr id="2" name="Content Placeholder 6" descr="Business people meeting with technology in office, visual interfaces effects">
            <a:extLst>
              <a:ext uri="{FF2B5EF4-FFF2-40B4-BE49-F238E27FC236}">
                <a16:creationId xmlns:a16="http://schemas.microsoft.com/office/drawing/2014/main" id="{142D6D90-03DB-9CB3-0D7C-974006B4DD31}"/>
              </a:ext>
            </a:extLst>
          </p:cNvPr>
          <p:cNvPicPr>
            <a:picLocks noChangeAspect="1"/>
          </p:cNvPicPr>
          <p:nvPr/>
        </p:nvPicPr>
        <p:blipFill>
          <a:blip r:embed="rId3"/>
          <a:srcRect l="28397" r="24943" b="-2"/>
          <a:stretch>
            <a:fillRect/>
          </a:stretch>
        </p:blipFill>
        <p:spPr>
          <a:xfrm>
            <a:off x="850790" y="1956251"/>
            <a:ext cx="2838615" cy="2614020"/>
          </a:xfrm>
          <a:prstGeom prst="rect">
            <a:avLst/>
          </a:prstGeom>
          <a:noFill/>
        </p:spPr>
      </p:pic>
    </p:spTree>
    <p:extLst>
      <p:ext uri="{BB962C8B-B14F-4D97-AF65-F5344CB8AC3E}">
        <p14:creationId xmlns:p14="http://schemas.microsoft.com/office/powerpoint/2010/main" val="397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F2E9F-D9C6-A1C6-55EF-64FB591D76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A7FD111-9668-8F69-D83E-170A327B7CDE}"/>
              </a:ext>
            </a:extLst>
          </p:cNvPr>
          <p:cNvSpPr>
            <a:spLocks noGrp="1"/>
          </p:cNvSpPr>
          <p:nvPr>
            <p:ph type="title"/>
          </p:nvPr>
        </p:nvSpPr>
        <p:spPr>
          <a:xfrm>
            <a:off x="321747" y="376501"/>
            <a:ext cx="7172164" cy="373839"/>
          </a:xfrm>
        </p:spPr>
        <p:txBody>
          <a:bodyPr/>
          <a:lstStyle/>
          <a:p>
            <a:r>
              <a:rPr lang="en-US"/>
              <a:t>Case study: </a:t>
            </a:r>
            <a:r>
              <a:rPr lang="en-US" err="1"/>
              <a:t>PaintWell</a:t>
            </a:r>
            <a:endParaRPr lang="en-US"/>
          </a:p>
        </p:txBody>
      </p:sp>
      <p:sp>
        <p:nvSpPr>
          <p:cNvPr id="14" name="Slide Number Placeholder 13">
            <a:extLst>
              <a:ext uri="{FF2B5EF4-FFF2-40B4-BE49-F238E27FC236}">
                <a16:creationId xmlns:a16="http://schemas.microsoft.com/office/drawing/2014/main" id="{B1F62802-96BC-E90E-5ECF-EC025AF5F858}"/>
              </a:ext>
            </a:extLst>
          </p:cNvPr>
          <p:cNvSpPr>
            <a:spLocks noGrp="1"/>
          </p:cNvSpPr>
          <p:nvPr>
            <p:ph type="sldNum" sz="quarter" idx="12"/>
          </p:nvPr>
        </p:nvSpPr>
        <p:spPr/>
        <p:txBody>
          <a:bodyPr/>
          <a:lstStyle/>
          <a:p>
            <a:fld id="{CB7FE98A-78B1-495F-8A5C-53E48422F91F}" type="slidenum">
              <a:rPr lang="en-US" smtClean="0"/>
              <a:pPr/>
              <a:t>25</a:t>
            </a:fld>
            <a:endParaRPr lang="en-US"/>
          </a:p>
        </p:txBody>
      </p:sp>
      <p:sp>
        <p:nvSpPr>
          <p:cNvPr id="18" name="Rectangle 17">
            <a:extLst>
              <a:ext uri="{FF2B5EF4-FFF2-40B4-BE49-F238E27FC236}">
                <a16:creationId xmlns:a16="http://schemas.microsoft.com/office/drawing/2014/main" id="{3093461E-39AE-0BFA-2F63-C767CB883FE5}"/>
              </a:ext>
            </a:extLst>
          </p:cNvPr>
          <p:cNvSpPr>
            <a:spLocks/>
          </p:cNvSpPr>
          <p:nvPr/>
        </p:nvSpPr>
        <p:spPr>
          <a:xfrm>
            <a:off x="4540197" y="1302235"/>
            <a:ext cx="4522148" cy="394101"/>
          </a:xfrm>
          <a:prstGeom prst="rect">
            <a:avLst/>
          </a:prstGeom>
          <a:solidFill>
            <a:schemeClr val="accent2"/>
          </a:solidFill>
          <a:ln w="6350" cap="flat" cmpd="sng" algn="ctr">
            <a:solidFill>
              <a:schemeClr val="accent2"/>
            </a:solidFill>
            <a:prstDash val="solid"/>
          </a:ln>
          <a:effectLst/>
        </p:spPr>
        <p:txBody>
          <a:bodyPr rot="0" spcFirstLastPara="0" vertOverflow="overflow" horzOverflow="overflow" vert="horz" wrap="square" lIns="85899" tIns="42950" rIns="85899" bIns="42950" numCol="1" spcCol="0" rtlCol="0" fromWordArt="0" anchor="ctr" anchorCtr="0" forceAA="0" compatLnSpc="1">
            <a:prstTxWarp prst="textNoShape">
              <a:avLst/>
            </a:prstTxWarp>
            <a:noAutofit/>
          </a:bodyPr>
          <a:lstStyle/>
          <a:p>
            <a:pPr algn="ctr" defTabSz="858931"/>
            <a:r>
              <a:rPr lang="en-GB" b="1" kern="7500">
                <a:solidFill>
                  <a:prstClr val="white"/>
                </a:solidFill>
                <a:ea typeface="MS PGothic"/>
              </a:rPr>
              <a:t>Outcome</a:t>
            </a:r>
          </a:p>
        </p:txBody>
      </p:sp>
      <p:sp>
        <p:nvSpPr>
          <p:cNvPr id="28" name="Rectangle 27">
            <a:extLst>
              <a:ext uri="{FF2B5EF4-FFF2-40B4-BE49-F238E27FC236}">
                <a16:creationId xmlns:a16="http://schemas.microsoft.com/office/drawing/2014/main" id="{9FE0FD61-586E-EFD0-D0D1-F72F76F0C971}"/>
              </a:ext>
            </a:extLst>
          </p:cNvPr>
          <p:cNvSpPr>
            <a:spLocks/>
          </p:cNvSpPr>
          <p:nvPr/>
        </p:nvSpPr>
        <p:spPr>
          <a:xfrm>
            <a:off x="4540197" y="1293711"/>
            <a:ext cx="4522148" cy="3946200"/>
          </a:xfrm>
          <a:prstGeom prst="rect">
            <a:avLst/>
          </a:prstGeom>
          <a:noFill/>
          <a:ln w="6350" cap="flat" cmpd="sng" algn="ctr">
            <a:solidFill>
              <a:schemeClr val="accent2"/>
            </a:solidFill>
            <a:prstDash val="solid"/>
          </a:ln>
          <a:effectLst/>
        </p:spPr>
        <p:txBody>
          <a:bodyPr rot="0" spcFirstLastPara="0" vertOverflow="overflow" horzOverflow="overflow" vert="horz" wrap="square" lIns="85899" tIns="42950" rIns="85899" bIns="42950" numCol="1" spcCol="0" rtlCol="0" fromWordArt="0" anchor="ctr" anchorCtr="0" forceAA="0" compatLnSpc="1">
            <a:prstTxWarp prst="textNoShape">
              <a:avLst/>
            </a:prstTxWarp>
            <a:noAutofit/>
          </a:bodyPr>
          <a:lstStyle/>
          <a:p>
            <a:pPr algn="ctr" defTabSz="858931">
              <a:defRPr/>
            </a:pPr>
            <a:endParaRPr lang="en-GB" sz="1127" kern="0">
              <a:solidFill>
                <a:prstClr val="white"/>
              </a:solidFill>
              <a:ea typeface="MS PGothic"/>
            </a:endParaRPr>
          </a:p>
        </p:txBody>
      </p:sp>
      <p:sp>
        <p:nvSpPr>
          <p:cNvPr id="31" name="Rectangle 30">
            <a:extLst>
              <a:ext uri="{FF2B5EF4-FFF2-40B4-BE49-F238E27FC236}">
                <a16:creationId xmlns:a16="http://schemas.microsoft.com/office/drawing/2014/main" id="{F436E6A4-4C12-872D-E7AB-7EA5D3869413}"/>
              </a:ext>
            </a:extLst>
          </p:cNvPr>
          <p:cNvSpPr/>
          <p:nvPr/>
        </p:nvSpPr>
        <p:spPr>
          <a:xfrm>
            <a:off x="4650880" y="1935973"/>
            <a:ext cx="4300782" cy="3504036"/>
          </a:xfrm>
          <a:prstGeom prst="rect">
            <a:avLst/>
          </a:prstGeom>
        </p:spPr>
        <p:txBody>
          <a:bodyPr wrap="square" lIns="0" tIns="0" rIns="0" bIns="0" anchor="t">
            <a:spAutoFit/>
          </a:bodyPr>
          <a:lstStyle/>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Strategic Acquisition </a:t>
            </a:r>
            <a:r>
              <a:rPr lang="en-US" sz="1200">
                <a:solidFill>
                  <a:srgbClr val="4D4D4F"/>
                </a:solidFill>
                <a:cs typeface="Times New Roman"/>
              </a:rPr>
              <a:t>- Brewers acquired 39 of 45 branches, leveraging an existing network of over 200 stores to expand operations effectively.</a:t>
            </a:r>
          </a:p>
          <a:p>
            <a:pPr marL="104625" indent="-104625" defTabSz="858940">
              <a:lnSpc>
                <a:spcPct val="110000"/>
              </a:lnSpc>
              <a:spcBef>
                <a:spcPts val="282"/>
              </a:spcBef>
              <a:spcAft>
                <a:spcPts val="282"/>
              </a:spcAft>
              <a:buClr>
                <a:srgbClr val="43B049"/>
              </a:buClr>
              <a:buFont typeface="Arial" panose="020B0604020202020204" pitchFamily="34" charset="0"/>
              <a:buChar char="•"/>
              <a:defRPr/>
            </a:pPr>
            <a:endParaRPr lang="en-US" sz="1200">
              <a:solidFill>
                <a:srgbClr val="4D4D4F"/>
              </a:solidFill>
              <a:cs typeface="Times New Roman"/>
            </a:endParaRPr>
          </a:p>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Operational Integration- </a:t>
            </a:r>
            <a:r>
              <a:rPr lang="en-US" sz="1200" err="1">
                <a:solidFill>
                  <a:srgbClr val="4D4D4F"/>
                </a:solidFill>
                <a:cs typeface="Times New Roman"/>
              </a:rPr>
              <a:t>PaintWell’s</a:t>
            </a:r>
            <a:r>
              <a:rPr lang="en-US" sz="1200">
                <a:solidFill>
                  <a:srgbClr val="4D4D4F"/>
                </a:solidFill>
                <a:cs typeface="Times New Roman"/>
              </a:rPr>
              <a:t> profitable branches were integrated into Brewers’ operations, eliminating overhead by excluding the head office.</a:t>
            </a:r>
          </a:p>
          <a:p>
            <a:pPr marL="104625" indent="-104625" defTabSz="858940">
              <a:lnSpc>
                <a:spcPct val="110000"/>
              </a:lnSpc>
              <a:spcBef>
                <a:spcPts val="282"/>
              </a:spcBef>
              <a:spcAft>
                <a:spcPts val="282"/>
              </a:spcAft>
              <a:buClr>
                <a:srgbClr val="43B049"/>
              </a:buClr>
              <a:buFont typeface="Arial" panose="020B0604020202020204" pitchFamily="34" charset="0"/>
              <a:buChar char="•"/>
              <a:defRPr/>
            </a:pPr>
            <a:endParaRPr lang="en-US" sz="1200">
              <a:solidFill>
                <a:srgbClr val="4D4D4F"/>
              </a:solidFill>
              <a:cs typeface="Times New Roman"/>
            </a:endParaRPr>
          </a:p>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Seamless Transition </a:t>
            </a:r>
            <a:r>
              <a:rPr lang="en-US" sz="1200">
                <a:solidFill>
                  <a:srgbClr val="4D4D4F"/>
                </a:solidFill>
                <a:cs typeface="Times New Roman"/>
              </a:rPr>
              <a:t>- A Transitional Services Agreement enabled smooth transition and recovery of ABL debts, protecting over 200 jobs.</a:t>
            </a:r>
          </a:p>
          <a:p>
            <a:pPr marL="104625" indent="-104625" defTabSz="858940">
              <a:lnSpc>
                <a:spcPct val="110000"/>
              </a:lnSpc>
              <a:spcBef>
                <a:spcPts val="282"/>
              </a:spcBef>
              <a:spcAft>
                <a:spcPts val="282"/>
              </a:spcAft>
              <a:buClr>
                <a:srgbClr val="43B049"/>
              </a:buClr>
              <a:buFont typeface="Arial" panose="020B0604020202020204" pitchFamily="34" charset="0"/>
              <a:buChar char="•"/>
              <a:defRPr/>
            </a:pPr>
            <a:endParaRPr lang="en-US" sz="1200">
              <a:solidFill>
                <a:srgbClr val="4D4D4F"/>
              </a:solidFill>
              <a:cs typeface="Times New Roman"/>
            </a:endParaRPr>
          </a:p>
          <a:p>
            <a:pPr marL="104625" indent="-104625" defTabSz="858940">
              <a:lnSpc>
                <a:spcPct val="110000"/>
              </a:lnSpc>
              <a:spcBef>
                <a:spcPts val="282"/>
              </a:spcBef>
              <a:spcAft>
                <a:spcPts val="282"/>
              </a:spcAft>
              <a:buClr>
                <a:srgbClr val="43B049"/>
              </a:buClr>
              <a:buFont typeface="Arial" panose="020B0604020202020204" pitchFamily="34" charset="0"/>
              <a:buChar char="•"/>
              <a:defRPr/>
            </a:pPr>
            <a:r>
              <a:rPr lang="en-US" sz="1200" b="1">
                <a:solidFill>
                  <a:srgbClr val="14487F"/>
                </a:solidFill>
                <a:cs typeface="Times New Roman"/>
              </a:rPr>
              <a:t>Successful Restructuring </a:t>
            </a:r>
            <a:r>
              <a:rPr lang="en-US" sz="1200">
                <a:solidFill>
                  <a:srgbClr val="4D4D4F"/>
                </a:solidFill>
                <a:cs typeface="Times New Roman"/>
              </a:rPr>
              <a:t>- the restructuring preserved business value and ensured operational continuity for the future</a:t>
            </a:r>
          </a:p>
        </p:txBody>
      </p:sp>
      <p:pic>
        <p:nvPicPr>
          <p:cNvPr id="4" name="Picture 3">
            <a:extLst>
              <a:ext uri="{FF2B5EF4-FFF2-40B4-BE49-F238E27FC236}">
                <a16:creationId xmlns:a16="http://schemas.microsoft.com/office/drawing/2014/main" id="{C8E688DA-DA3C-91B8-9826-28367ECBB3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3570" y="1848509"/>
            <a:ext cx="2615978" cy="2397488"/>
          </a:xfrm>
          <a:prstGeom prst="rect">
            <a:avLst/>
          </a:prstGeom>
        </p:spPr>
      </p:pic>
    </p:spTree>
    <p:extLst>
      <p:ext uri="{BB962C8B-B14F-4D97-AF65-F5344CB8AC3E}">
        <p14:creationId xmlns:p14="http://schemas.microsoft.com/office/powerpoint/2010/main" val="323030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95C9-34F8-55C3-A204-4F4073BB1F60}"/>
            </a:ext>
          </a:extLst>
        </p:cNvPr>
        <p:cNvGrpSpPr/>
        <p:nvPr/>
      </p:nvGrpSpPr>
      <p:grpSpPr>
        <a:xfrm>
          <a:off x="0" y="0"/>
          <a:ext cx="0" cy="0"/>
          <a:chOff x="0" y="0"/>
          <a:chExt cx="0" cy="0"/>
        </a:xfrm>
      </p:grpSpPr>
      <p:sp>
        <p:nvSpPr>
          <p:cNvPr id="14" name="Rectangle: Top Corners Rounded 13">
            <a:extLst>
              <a:ext uri="{FF2B5EF4-FFF2-40B4-BE49-F238E27FC236}">
                <a16:creationId xmlns:a16="http://schemas.microsoft.com/office/drawing/2014/main" id="{CAF9EA90-58B4-C45D-9EC0-4EA46AADDBD1}"/>
              </a:ext>
            </a:extLst>
          </p:cNvPr>
          <p:cNvSpPr/>
          <p:nvPr/>
        </p:nvSpPr>
        <p:spPr>
          <a:xfrm rot="10800000">
            <a:off x="3939438" y="1326022"/>
            <a:ext cx="5451892" cy="5143713"/>
          </a:xfrm>
          <a:prstGeom prst="round2SameRect">
            <a:avLst>
              <a:gd name="adj1" fmla="val 5208"/>
              <a:gd name="adj2" fmla="val 0"/>
            </a:avLst>
          </a:prstGeom>
          <a:solidFill>
            <a:schemeClr val="accent3">
              <a:lumMod val="20000"/>
              <a:lumOff val="8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en-US" b="1">
              <a:solidFill>
                <a:schemeClr val="bg1"/>
              </a:solidFill>
              <a:latin typeface="Nunito Sans" panose="00000500000000000000" pitchFamily="2" charset="0"/>
            </a:endParaRPr>
          </a:p>
        </p:txBody>
      </p:sp>
      <p:sp>
        <p:nvSpPr>
          <p:cNvPr id="6" name="TextBox 5">
            <a:extLst>
              <a:ext uri="{FF2B5EF4-FFF2-40B4-BE49-F238E27FC236}">
                <a16:creationId xmlns:a16="http://schemas.microsoft.com/office/drawing/2014/main" id="{E3077549-DBD3-215C-EBE8-5528C6BB86D6}"/>
              </a:ext>
            </a:extLst>
          </p:cNvPr>
          <p:cNvSpPr txBox="1"/>
          <p:nvPr/>
        </p:nvSpPr>
        <p:spPr>
          <a:xfrm>
            <a:off x="4032255" y="1476419"/>
            <a:ext cx="2661153" cy="1488539"/>
          </a:xfrm>
          <a:prstGeom prst="roundRect">
            <a:avLst/>
          </a:prstGeom>
          <a:solidFill>
            <a:schemeClr val="bg1"/>
          </a:solidFill>
          <a:ln>
            <a:solidFill>
              <a:schemeClr val="accent1"/>
            </a:solidFill>
          </a:ln>
        </p:spPr>
        <p:txBody>
          <a:bodyPr wrap="square" lIns="80682" tIns="40341" rIns="0" bIns="40341" anchor="ctr">
            <a:noAutofit/>
          </a:bodyPr>
          <a:lstStyle/>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r>
              <a:rPr lang="en-AU" sz="1400" b="1">
                <a:solidFill>
                  <a:schemeClr val="accent1"/>
                </a:solidFill>
                <a:latin typeface="Nunito Sans"/>
                <a:cs typeface="Calibri" panose="020F0502020204030204" pitchFamily="34" charset="0"/>
              </a:rPr>
              <a:t>Trusted advisers for you and your clients</a:t>
            </a:r>
          </a:p>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r>
              <a:rPr lang="en-AU" sz="1400" b="1">
                <a:solidFill>
                  <a:schemeClr val="accent1"/>
                </a:solidFill>
                <a:latin typeface="Nunito Sans"/>
                <a:cs typeface="Calibri" panose="020F0502020204030204" pitchFamily="34" charset="0"/>
              </a:rPr>
              <a:t> </a:t>
            </a:r>
            <a:endParaRPr lang="en-US" sz="1200">
              <a:latin typeface="Nunito Sans"/>
            </a:endParaRPr>
          </a:p>
        </p:txBody>
      </p:sp>
      <p:sp>
        <p:nvSpPr>
          <p:cNvPr id="2" name="Slide Number Placeholder 1">
            <a:extLst>
              <a:ext uri="{FF2B5EF4-FFF2-40B4-BE49-F238E27FC236}">
                <a16:creationId xmlns:a16="http://schemas.microsoft.com/office/drawing/2014/main" id="{F301B9C2-19C6-FFDA-E991-20CD8AB993C3}"/>
              </a:ext>
            </a:extLst>
          </p:cNvPr>
          <p:cNvSpPr>
            <a:spLocks noGrp="1"/>
          </p:cNvSpPr>
          <p:nvPr>
            <p:ph type="sldNum" sz="quarter" idx="15"/>
          </p:nvPr>
        </p:nvSpPr>
        <p:spPr/>
        <p:txBody>
          <a:bodyPr/>
          <a:lstStyle/>
          <a:p>
            <a:pPr defTabSz="898885">
              <a:defRPr/>
            </a:pPr>
            <a:fld id="{CB7FE98A-78B1-495F-8A5C-53E48422F91F}" type="slidenum">
              <a:rPr lang="en-US" sz="706">
                <a:solidFill>
                  <a:srgbClr val="4D4D4F"/>
                </a:solidFill>
                <a:latin typeface="Nunito Sans"/>
              </a:rPr>
              <a:pPr defTabSz="898885">
                <a:defRPr/>
              </a:pPr>
              <a:t>26</a:t>
            </a:fld>
            <a:endParaRPr lang="en-US" sz="706">
              <a:solidFill>
                <a:srgbClr val="4D4D4F"/>
              </a:solidFill>
              <a:latin typeface="Nunito Sans"/>
            </a:endParaRPr>
          </a:p>
        </p:txBody>
      </p:sp>
      <p:sp>
        <p:nvSpPr>
          <p:cNvPr id="4" name="Title 3">
            <a:extLst>
              <a:ext uri="{FF2B5EF4-FFF2-40B4-BE49-F238E27FC236}">
                <a16:creationId xmlns:a16="http://schemas.microsoft.com/office/drawing/2014/main" id="{56E149F9-B809-3940-B8C5-70C270232333}"/>
              </a:ext>
            </a:extLst>
          </p:cNvPr>
          <p:cNvSpPr>
            <a:spLocks noGrp="1"/>
          </p:cNvSpPr>
          <p:nvPr>
            <p:ph type="title"/>
          </p:nvPr>
        </p:nvSpPr>
        <p:spPr/>
        <p:txBody>
          <a:bodyPr/>
          <a:lstStyle/>
          <a:p>
            <a:r>
              <a:rPr lang="en-US"/>
              <a:t>Kroll x CFN </a:t>
            </a:r>
          </a:p>
        </p:txBody>
      </p:sp>
      <p:sp>
        <p:nvSpPr>
          <p:cNvPr id="10" name="TextBox 9">
            <a:extLst>
              <a:ext uri="{FF2B5EF4-FFF2-40B4-BE49-F238E27FC236}">
                <a16:creationId xmlns:a16="http://schemas.microsoft.com/office/drawing/2014/main" id="{4779FCC7-615A-DB72-F5CE-A4AD3691D5BF}"/>
              </a:ext>
            </a:extLst>
          </p:cNvPr>
          <p:cNvSpPr txBox="1"/>
          <p:nvPr/>
        </p:nvSpPr>
        <p:spPr>
          <a:xfrm>
            <a:off x="3939438" y="455663"/>
            <a:ext cx="5424018" cy="870359"/>
          </a:xfrm>
          <a:prstGeom prst="roundRect">
            <a:avLst>
              <a:gd name="adj" fmla="val 50000"/>
            </a:avLst>
          </a:prstGeom>
          <a:solidFill>
            <a:schemeClr val="accent3"/>
          </a:solidFill>
        </p:spPr>
        <p:txBody>
          <a:bodyPr wrap="square" rtlCol="0" anchor="ctr">
            <a:noAutofit/>
          </a:bodyPr>
          <a:lstStyle/>
          <a:p>
            <a:pPr algn="ctr" defTabSz="898885">
              <a:defRPr/>
            </a:pPr>
            <a:r>
              <a:rPr lang="en-US" b="1">
                <a:solidFill>
                  <a:schemeClr val="bg1"/>
                </a:solidFill>
                <a:latin typeface="Nunito Sans"/>
              </a:rPr>
              <a:t>Our value-add to CFN</a:t>
            </a:r>
          </a:p>
        </p:txBody>
      </p:sp>
      <p:pic>
        <p:nvPicPr>
          <p:cNvPr id="5" name="Graphic 4" descr="Handshake with solid fill">
            <a:extLst>
              <a:ext uri="{FF2B5EF4-FFF2-40B4-BE49-F238E27FC236}">
                <a16:creationId xmlns:a16="http://schemas.microsoft.com/office/drawing/2014/main" id="{9EB6B793-96B7-C20A-84B3-F94517EDB1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505" y="1451848"/>
            <a:ext cx="3281511" cy="3988832"/>
          </a:xfrm>
          <a:prstGeom prst="rect">
            <a:avLst/>
          </a:prstGeom>
        </p:spPr>
      </p:pic>
      <p:sp>
        <p:nvSpPr>
          <p:cNvPr id="9" name="TextBox 8">
            <a:extLst>
              <a:ext uri="{FF2B5EF4-FFF2-40B4-BE49-F238E27FC236}">
                <a16:creationId xmlns:a16="http://schemas.microsoft.com/office/drawing/2014/main" id="{C513D21F-61E7-E34E-8534-75413D8D7961}"/>
              </a:ext>
            </a:extLst>
          </p:cNvPr>
          <p:cNvSpPr txBox="1"/>
          <p:nvPr/>
        </p:nvSpPr>
        <p:spPr>
          <a:xfrm>
            <a:off x="3998827" y="4653406"/>
            <a:ext cx="2694581" cy="1676441"/>
          </a:xfrm>
          <a:prstGeom prst="roundRect">
            <a:avLst/>
          </a:prstGeom>
          <a:solidFill>
            <a:schemeClr val="bg1"/>
          </a:solidFill>
          <a:ln>
            <a:solidFill>
              <a:schemeClr val="accent1"/>
            </a:solidFill>
          </a:ln>
        </p:spPr>
        <p:txBody>
          <a:bodyPr wrap="square" lIns="80682" tIns="40341" rIns="0" bIns="40341" anchor="ctr">
            <a:noAutofit/>
          </a:bodyPr>
          <a:lstStyle/>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r>
              <a:rPr lang="en-AU" sz="1400" b="1">
                <a:solidFill>
                  <a:schemeClr val="accent1"/>
                </a:solidFill>
                <a:latin typeface="Nunito Sans"/>
                <a:cs typeface="Calibri" panose="020F0502020204030204" pitchFamily="34" charset="0"/>
              </a:rPr>
              <a:t>Reciprocity</a:t>
            </a:r>
            <a:r>
              <a:rPr lang="en-AU" sz="1400" b="1">
                <a:solidFill>
                  <a:schemeClr val="accent1"/>
                </a:solidFill>
                <a:cs typeface="Calibri" panose="020F0502020204030204" pitchFamily="34" charset="0"/>
              </a:rPr>
              <a:t>– we need assistance on our engagements (tax compliance/ reviews, terminal loss relief, VAT bad debt relief)</a:t>
            </a:r>
          </a:p>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r>
              <a:rPr lang="en-AU" sz="1400" b="1">
                <a:solidFill>
                  <a:schemeClr val="accent1"/>
                </a:solidFill>
                <a:latin typeface="Nunito Sans"/>
                <a:cs typeface="Calibri" panose="020F0502020204030204" pitchFamily="34" charset="0"/>
              </a:rPr>
              <a:t> </a:t>
            </a:r>
            <a:endParaRPr lang="en-US" sz="1200">
              <a:latin typeface="Nunito Sans"/>
            </a:endParaRPr>
          </a:p>
        </p:txBody>
      </p:sp>
      <p:sp>
        <p:nvSpPr>
          <p:cNvPr id="15" name="TextBox 14">
            <a:extLst>
              <a:ext uri="{FF2B5EF4-FFF2-40B4-BE49-F238E27FC236}">
                <a16:creationId xmlns:a16="http://schemas.microsoft.com/office/drawing/2014/main" id="{7BDAC4FF-4C2F-1215-1AED-D9C5C7D02395}"/>
              </a:ext>
            </a:extLst>
          </p:cNvPr>
          <p:cNvSpPr txBox="1"/>
          <p:nvPr/>
        </p:nvSpPr>
        <p:spPr>
          <a:xfrm>
            <a:off x="6786225" y="1500254"/>
            <a:ext cx="2541982" cy="1464704"/>
          </a:xfrm>
          <a:prstGeom prst="roundRect">
            <a:avLst/>
          </a:prstGeom>
          <a:solidFill>
            <a:schemeClr val="bg1"/>
          </a:solidFill>
          <a:ln>
            <a:solidFill>
              <a:schemeClr val="accent1"/>
            </a:solidFill>
          </a:ln>
        </p:spPr>
        <p:txBody>
          <a:bodyPr wrap="square" lIns="80682" tIns="40341" rIns="0" bIns="40341" anchor="ctr">
            <a:noAutofit/>
          </a:bodyPr>
          <a:lstStyle/>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r>
              <a:rPr lang="en-AU" sz="1400" b="1">
                <a:solidFill>
                  <a:schemeClr val="accent1"/>
                </a:solidFill>
                <a:latin typeface="Nunito Sans"/>
                <a:cs typeface="Calibri" panose="020F0502020204030204" pitchFamily="34" charset="0"/>
              </a:rPr>
              <a:t>Immediate access to our restructuring situational expertise</a:t>
            </a:r>
          </a:p>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r>
              <a:rPr lang="en-AU" sz="1400" b="1">
                <a:solidFill>
                  <a:schemeClr val="accent1"/>
                </a:solidFill>
                <a:latin typeface="Nunito Sans"/>
                <a:cs typeface="Calibri" panose="020F0502020204030204" pitchFamily="34" charset="0"/>
              </a:rPr>
              <a:t> </a:t>
            </a:r>
            <a:endParaRPr lang="en-US" sz="1200">
              <a:latin typeface="Nunito Sans"/>
            </a:endParaRPr>
          </a:p>
        </p:txBody>
      </p:sp>
      <p:sp>
        <p:nvSpPr>
          <p:cNvPr id="16" name="TextBox 15">
            <a:extLst>
              <a:ext uri="{FF2B5EF4-FFF2-40B4-BE49-F238E27FC236}">
                <a16:creationId xmlns:a16="http://schemas.microsoft.com/office/drawing/2014/main" id="{D2849454-8546-97BF-2A36-9170E1950295}"/>
              </a:ext>
            </a:extLst>
          </p:cNvPr>
          <p:cNvSpPr txBox="1"/>
          <p:nvPr/>
        </p:nvSpPr>
        <p:spPr>
          <a:xfrm>
            <a:off x="4011513" y="3026527"/>
            <a:ext cx="2681895" cy="1576422"/>
          </a:xfrm>
          <a:prstGeom prst="roundRect">
            <a:avLst/>
          </a:prstGeom>
          <a:solidFill>
            <a:schemeClr val="bg1"/>
          </a:solidFill>
          <a:ln>
            <a:solidFill>
              <a:schemeClr val="accent1"/>
            </a:solidFill>
          </a:ln>
        </p:spPr>
        <p:txBody>
          <a:bodyPr wrap="square" lIns="80682" tIns="40341" rIns="0" bIns="40341" anchor="ctr">
            <a:noAutofit/>
          </a:bodyPr>
          <a:lstStyle/>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r>
              <a:rPr lang="en-AU" sz="1400" b="1">
                <a:solidFill>
                  <a:schemeClr val="accent1"/>
                </a:solidFill>
                <a:latin typeface="Nunito Sans"/>
                <a:cs typeface="Calibri" panose="020F0502020204030204" pitchFamily="34" charset="0"/>
              </a:rPr>
              <a:t>Access to wider Kroll expertise for you and your clients – Cyber Risk, Valuations, Investigations and Disputes, Regulatory Consulting</a:t>
            </a:r>
          </a:p>
          <a:p>
            <a:pPr algn="ctr" defTabSz="806867">
              <a:spcBef>
                <a:spcPts val="529"/>
              </a:spcBef>
              <a:defRPr/>
            </a:pPr>
            <a:endParaRPr lang="en-AU" sz="1400" b="1">
              <a:solidFill>
                <a:schemeClr val="accent1"/>
              </a:solidFill>
              <a:latin typeface="Nunito Sans"/>
              <a:cs typeface="Calibri" panose="020F0502020204030204" pitchFamily="34" charset="0"/>
            </a:endParaRPr>
          </a:p>
          <a:p>
            <a:pPr algn="ctr" defTabSz="806867">
              <a:spcBef>
                <a:spcPts val="529"/>
              </a:spcBef>
              <a:defRPr/>
            </a:pPr>
            <a:r>
              <a:rPr lang="en-AU" sz="1400" b="1">
                <a:solidFill>
                  <a:schemeClr val="accent1"/>
                </a:solidFill>
                <a:latin typeface="Nunito Sans"/>
                <a:cs typeface="Calibri" panose="020F0502020204030204" pitchFamily="34" charset="0"/>
              </a:rPr>
              <a:t> </a:t>
            </a:r>
            <a:endParaRPr lang="en-US" sz="1200">
              <a:latin typeface="Nunito Sans"/>
            </a:endParaRPr>
          </a:p>
        </p:txBody>
      </p:sp>
      <p:sp>
        <p:nvSpPr>
          <p:cNvPr id="18" name="TextBox 17">
            <a:extLst>
              <a:ext uri="{FF2B5EF4-FFF2-40B4-BE49-F238E27FC236}">
                <a16:creationId xmlns:a16="http://schemas.microsoft.com/office/drawing/2014/main" id="{966EE258-D1E8-8230-2620-354793AD4E3B}"/>
              </a:ext>
            </a:extLst>
          </p:cNvPr>
          <p:cNvSpPr txBox="1"/>
          <p:nvPr/>
        </p:nvSpPr>
        <p:spPr>
          <a:xfrm>
            <a:off x="6786225" y="3026527"/>
            <a:ext cx="2541982" cy="1576422"/>
          </a:xfrm>
          <a:prstGeom prst="roundRect">
            <a:avLst/>
          </a:prstGeom>
          <a:solidFill>
            <a:schemeClr val="bg1"/>
          </a:solidFill>
          <a:ln>
            <a:solidFill>
              <a:schemeClr val="accent1"/>
            </a:solidFill>
          </a:ln>
        </p:spPr>
        <p:txBody>
          <a:bodyPr wrap="square" lIns="80682" tIns="40341" rIns="0" bIns="40341" anchor="ctr">
            <a:noAutofit/>
          </a:bodyPr>
          <a:lstStyle/>
          <a:p>
            <a:pPr algn="ctr" defTabSz="806867">
              <a:spcBef>
                <a:spcPts val="529"/>
              </a:spcBef>
              <a:defRPr/>
            </a:pPr>
            <a:r>
              <a:rPr lang="en-AU" sz="1400" b="1">
                <a:solidFill>
                  <a:schemeClr val="accent1"/>
                </a:solidFill>
                <a:cs typeface="Calibri" panose="020F0502020204030204" pitchFamily="34" charset="0"/>
              </a:rPr>
              <a:t>Common goal of securing optimal outcome for your clients</a:t>
            </a:r>
            <a:endParaRPr lang="en-US" sz="1200">
              <a:latin typeface="Nunito Sans"/>
            </a:endParaRPr>
          </a:p>
        </p:txBody>
      </p:sp>
      <p:sp>
        <p:nvSpPr>
          <p:cNvPr id="19" name="TextBox 18">
            <a:extLst>
              <a:ext uri="{FF2B5EF4-FFF2-40B4-BE49-F238E27FC236}">
                <a16:creationId xmlns:a16="http://schemas.microsoft.com/office/drawing/2014/main" id="{73419355-4E63-C09F-DB77-4701FEE07CB2}"/>
              </a:ext>
            </a:extLst>
          </p:cNvPr>
          <p:cNvSpPr txBox="1"/>
          <p:nvPr/>
        </p:nvSpPr>
        <p:spPr>
          <a:xfrm>
            <a:off x="6786225" y="4685097"/>
            <a:ext cx="2541982" cy="1576422"/>
          </a:xfrm>
          <a:prstGeom prst="roundRect">
            <a:avLst/>
          </a:prstGeom>
          <a:solidFill>
            <a:schemeClr val="bg1"/>
          </a:solidFill>
          <a:ln>
            <a:solidFill>
              <a:schemeClr val="accent1"/>
            </a:solidFill>
          </a:ln>
        </p:spPr>
        <p:txBody>
          <a:bodyPr wrap="square" lIns="80682" tIns="40341" rIns="0" bIns="40341" anchor="ctr">
            <a:noAutofit/>
          </a:bodyPr>
          <a:lstStyle/>
          <a:p>
            <a:pPr algn="ctr" defTabSz="806867">
              <a:spcBef>
                <a:spcPts val="529"/>
              </a:spcBef>
              <a:defRPr/>
            </a:pPr>
            <a:r>
              <a:rPr lang="en-US" sz="1400" b="1">
                <a:solidFill>
                  <a:schemeClr val="accent1"/>
                </a:solidFill>
                <a:latin typeface="Nunito Sans"/>
                <a:cs typeface="Calibri" panose="020F0502020204030204" pitchFamily="34" charset="0"/>
              </a:rPr>
              <a:t>Show you and your clients distressed deals as strategic opportunities –opportunity to acquire high-potential assets</a:t>
            </a:r>
            <a:endParaRPr lang="en-US" sz="1200">
              <a:latin typeface="Nunito Sans"/>
            </a:endParaRPr>
          </a:p>
        </p:txBody>
      </p:sp>
    </p:spTree>
    <p:extLst>
      <p:ext uri="{BB962C8B-B14F-4D97-AF65-F5344CB8AC3E}">
        <p14:creationId xmlns:p14="http://schemas.microsoft.com/office/powerpoint/2010/main" val="128728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2667CCB-FCD4-0EEA-2C0C-178E0E1220D6}"/>
              </a:ext>
            </a:extLst>
          </p:cNvPr>
          <p:cNvSpPr txBox="1">
            <a:spLocks/>
          </p:cNvSpPr>
          <p:nvPr/>
        </p:nvSpPr>
        <p:spPr>
          <a:xfrm>
            <a:off x="1591320" y="1682395"/>
            <a:ext cx="1813324" cy="987450"/>
          </a:xfrm>
          <a:prstGeom prst="rect">
            <a:avLst/>
          </a:prstGeom>
          <a:noFill/>
        </p:spPr>
        <p:txBody>
          <a:bodyPr wrap="square">
            <a:spAutoFit/>
          </a:bodyPr>
          <a:lstStyle/>
          <a:p>
            <a:pPr algn="l"/>
            <a:r>
              <a:rPr lang="en-GB" sz="900" b="1">
                <a:solidFill>
                  <a:srgbClr val="0E2841"/>
                </a:solidFill>
                <a:latin typeface="Nunito Sans" panose="00000500000000000000" pitchFamily="2" charset="0"/>
              </a:rPr>
              <a:t>Robert Goodhew</a:t>
            </a:r>
          </a:p>
          <a:p>
            <a:pPr algn="l"/>
            <a:r>
              <a:rPr lang="en-GB" sz="900">
                <a:latin typeface="Nunito Sans" panose="00000500000000000000" pitchFamily="2" charset="0"/>
              </a:rPr>
              <a:t>Managing Director</a:t>
            </a:r>
          </a:p>
          <a:p>
            <a:pPr algn="l"/>
            <a:r>
              <a:rPr lang="en-GB" sz="900">
                <a:latin typeface="Nunito Sans" panose="00000500000000000000" pitchFamily="2" charset="0"/>
              </a:rPr>
              <a:t>Restructuring Advisory</a:t>
            </a:r>
          </a:p>
          <a:p>
            <a:pPr>
              <a:spcBef>
                <a:spcPts val="97"/>
              </a:spcBef>
              <a:spcAft>
                <a:spcPts val="97"/>
              </a:spcAft>
              <a:defRPr/>
            </a:pPr>
            <a:r>
              <a:rPr lang="en-GB" sz="900">
                <a:solidFill>
                  <a:srgbClr val="4EA72E"/>
                </a:solidFill>
                <a:latin typeface="Nunito Sans" panose="00000500000000000000" pitchFamily="2" charset="0"/>
                <a:hlinkClick r:id="rId3">
                  <a:extLst>
                    <a:ext uri="{A12FA001-AC4F-418D-AE19-62706E023703}">
                      <ahyp:hlinkClr xmlns:ahyp="http://schemas.microsoft.com/office/drawing/2018/hyperlinkcolor" val="tx"/>
                    </a:ext>
                  </a:extLst>
                </a:hlinkClick>
              </a:rPr>
              <a:t>Robert.Goodhew@Kroll.com</a:t>
            </a:r>
            <a:endParaRPr lang="en-GB" sz="900">
              <a:solidFill>
                <a:srgbClr val="4EA72E"/>
              </a:solidFill>
              <a:latin typeface="Nunito Sans" panose="00000500000000000000" pitchFamily="2" charset="0"/>
            </a:endParaRPr>
          </a:p>
          <a:p>
            <a:pPr>
              <a:spcBef>
                <a:spcPts val="97"/>
              </a:spcBef>
              <a:spcAft>
                <a:spcPts val="97"/>
              </a:spcAft>
              <a:defRPr/>
            </a:pPr>
            <a:r>
              <a:rPr lang="en-GB" sz="900">
                <a:latin typeface="Nunito Sans" panose="00000500000000000000" pitchFamily="2" charset="0"/>
              </a:rPr>
              <a:t>T: +44 2070894736</a:t>
            </a:r>
          </a:p>
          <a:p>
            <a:pPr>
              <a:spcBef>
                <a:spcPts val="97"/>
              </a:spcBef>
              <a:spcAft>
                <a:spcPts val="97"/>
              </a:spcAft>
              <a:defRPr/>
            </a:pPr>
            <a:r>
              <a:rPr lang="en-GB" sz="900">
                <a:latin typeface="Nunito Sans" panose="00000500000000000000" pitchFamily="2" charset="0"/>
              </a:rPr>
              <a:t>M:+44 7989343093</a:t>
            </a:r>
          </a:p>
        </p:txBody>
      </p:sp>
      <p:sp>
        <p:nvSpPr>
          <p:cNvPr id="13" name="TextBox 12">
            <a:extLst>
              <a:ext uri="{FF2B5EF4-FFF2-40B4-BE49-F238E27FC236}">
                <a16:creationId xmlns:a16="http://schemas.microsoft.com/office/drawing/2014/main" id="{24779D03-03F1-9232-94EC-6D33FEFEC4ED}"/>
              </a:ext>
            </a:extLst>
          </p:cNvPr>
          <p:cNvSpPr txBox="1">
            <a:spLocks/>
          </p:cNvSpPr>
          <p:nvPr/>
        </p:nvSpPr>
        <p:spPr>
          <a:xfrm>
            <a:off x="1591320" y="2750415"/>
            <a:ext cx="1638383" cy="923330"/>
          </a:xfrm>
          <a:prstGeom prst="rect">
            <a:avLst/>
          </a:prstGeom>
          <a:noFill/>
        </p:spPr>
        <p:txBody>
          <a:bodyPr wrap="square">
            <a:spAutoFit/>
          </a:bodyPr>
          <a:lstStyle/>
          <a:p>
            <a:pPr algn="l"/>
            <a:r>
              <a:rPr lang="en-GB" sz="900" b="1">
                <a:solidFill>
                  <a:srgbClr val="0E2841"/>
                </a:solidFill>
                <a:latin typeface="Nunito Sans" panose="00000500000000000000" pitchFamily="2" charset="0"/>
              </a:rPr>
              <a:t>Eddie Bines</a:t>
            </a:r>
          </a:p>
          <a:p>
            <a:pPr algn="l"/>
            <a:r>
              <a:rPr lang="en-GB" sz="900">
                <a:latin typeface="Nunito Sans" panose="00000500000000000000" pitchFamily="2" charset="0"/>
              </a:rPr>
              <a:t>Managing Director</a:t>
            </a:r>
          </a:p>
          <a:p>
            <a:pPr algn="l"/>
            <a:r>
              <a:rPr lang="en-GB" sz="900">
                <a:latin typeface="Nunito Sans" panose="00000500000000000000" pitchFamily="2" charset="0"/>
              </a:rPr>
              <a:t>Restructuring Advisory</a:t>
            </a:r>
          </a:p>
          <a:p>
            <a:r>
              <a:rPr lang="de-DE" sz="900" u="sng">
                <a:solidFill>
                  <a:srgbClr val="4EA72E"/>
                </a:solidFill>
                <a:latin typeface="Nunito Sans" panose="00000500000000000000" pitchFamily="2" charset="0"/>
              </a:rPr>
              <a:t>Eddie.Bines@kroll.com </a:t>
            </a:r>
            <a:endParaRPr lang="en-GB" sz="900">
              <a:solidFill>
                <a:srgbClr val="4EA72E"/>
              </a:solidFill>
              <a:latin typeface="Nunito Sans" panose="00000500000000000000" pitchFamily="2" charset="0"/>
            </a:endParaRPr>
          </a:p>
          <a:p>
            <a:r>
              <a:rPr lang="de-DE" sz="900">
                <a:latin typeface="Nunito Sans" panose="00000500000000000000" pitchFamily="2" charset="0"/>
              </a:rPr>
              <a:t>T: +44 2070890806</a:t>
            </a:r>
          </a:p>
          <a:p>
            <a:r>
              <a:rPr lang="de-DE" sz="900">
                <a:latin typeface="Nunito Sans" panose="00000500000000000000" pitchFamily="2" charset="0"/>
              </a:rPr>
              <a:t>M: +</a:t>
            </a:r>
            <a:r>
              <a:rPr lang="en-GB" sz="900">
                <a:latin typeface="Nunito Sans" panose="00000500000000000000" pitchFamily="2" charset="0"/>
              </a:rPr>
              <a:t>44 7810528828</a:t>
            </a:r>
          </a:p>
        </p:txBody>
      </p:sp>
      <p:sp>
        <p:nvSpPr>
          <p:cNvPr id="7" name="Slide Number Placeholder 4">
            <a:extLst>
              <a:ext uri="{FF2B5EF4-FFF2-40B4-BE49-F238E27FC236}">
                <a16:creationId xmlns:a16="http://schemas.microsoft.com/office/drawing/2014/main" id="{FC9DB2B0-F450-A10B-AC9A-72A4021D34A1}"/>
              </a:ext>
            </a:extLst>
          </p:cNvPr>
          <p:cNvSpPr txBox="1">
            <a:spLocks/>
          </p:cNvSpPr>
          <p:nvPr/>
        </p:nvSpPr>
        <p:spPr>
          <a:xfrm>
            <a:off x="9421063" y="6414853"/>
            <a:ext cx="306743" cy="136417"/>
          </a:xfrm>
          <a:prstGeom prst="rect">
            <a:avLst/>
          </a:prstGeom>
        </p:spPr>
        <p:txBody>
          <a:bodyPr/>
          <a:lstStyle>
            <a:defPPr>
              <a:defRPr lang="en-US"/>
            </a:defPPr>
            <a:lvl1pPr marL="0" algn="l" defTabSz="957796" rtl="0" eaLnBrk="1" latinLnBrk="0" hangingPunct="1">
              <a:defRPr sz="1886" kern="1200">
                <a:solidFill>
                  <a:schemeClr val="tx1"/>
                </a:solidFill>
                <a:latin typeface="+mn-lt"/>
                <a:ea typeface="+mn-ea"/>
                <a:cs typeface="+mn-cs"/>
              </a:defRPr>
            </a:lvl1pPr>
            <a:lvl2pPr marL="478898" algn="l" defTabSz="957796" rtl="0" eaLnBrk="1" latinLnBrk="0" hangingPunct="1">
              <a:defRPr sz="1886" kern="1200">
                <a:solidFill>
                  <a:schemeClr val="tx1"/>
                </a:solidFill>
                <a:latin typeface="+mn-lt"/>
                <a:ea typeface="+mn-ea"/>
                <a:cs typeface="+mn-cs"/>
              </a:defRPr>
            </a:lvl2pPr>
            <a:lvl3pPr marL="957796" algn="l" defTabSz="957796" rtl="0" eaLnBrk="1" latinLnBrk="0" hangingPunct="1">
              <a:defRPr sz="1886" kern="1200">
                <a:solidFill>
                  <a:schemeClr val="tx1"/>
                </a:solidFill>
                <a:latin typeface="+mn-lt"/>
                <a:ea typeface="+mn-ea"/>
                <a:cs typeface="+mn-cs"/>
              </a:defRPr>
            </a:lvl3pPr>
            <a:lvl4pPr marL="1436696" algn="l" defTabSz="957796" rtl="0" eaLnBrk="1" latinLnBrk="0" hangingPunct="1">
              <a:defRPr sz="1886" kern="1200">
                <a:solidFill>
                  <a:schemeClr val="tx1"/>
                </a:solidFill>
                <a:latin typeface="+mn-lt"/>
                <a:ea typeface="+mn-ea"/>
                <a:cs typeface="+mn-cs"/>
              </a:defRPr>
            </a:lvl4pPr>
            <a:lvl5pPr marL="1915594" algn="l" defTabSz="957796" rtl="0" eaLnBrk="1" latinLnBrk="0" hangingPunct="1">
              <a:defRPr sz="1886" kern="1200">
                <a:solidFill>
                  <a:schemeClr val="tx1"/>
                </a:solidFill>
                <a:latin typeface="+mn-lt"/>
                <a:ea typeface="+mn-ea"/>
                <a:cs typeface="+mn-cs"/>
              </a:defRPr>
            </a:lvl5pPr>
            <a:lvl6pPr marL="2394492" algn="l" defTabSz="957796" rtl="0" eaLnBrk="1" latinLnBrk="0" hangingPunct="1">
              <a:defRPr sz="1886" kern="1200">
                <a:solidFill>
                  <a:schemeClr val="tx1"/>
                </a:solidFill>
                <a:latin typeface="+mn-lt"/>
                <a:ea typeface="+mn-ea"/>
                <a:cs typeface="+mn-cs"/>
              </a:defRPr>
            </a:lvl6pPr>
            <a:lvl7pPr marL="2873390" algn="l" defTabSz="957796" rtl="0" eaLnBrk="1" latinLnBrk="0" hangingPunct="1">
              <a:defRPr sz="1886" kern="1200">
                <a:solidFill>
                  <a:schemeClr val="tx1"/>
                </a:solidFill>
                <a:latin typeface="+mn-lt"/>
                <a:ea typeface="+mn-ea"/>
                <a:cs typeface="+mn-cs"/>
              </a:defRPr>
            </a:lvl7pPr>
            <a:lvl8pPr marL="3352289" algn="l" defTabSz="957796" rtl="0" eaLnBrk="1" latinLnBrk="0" hangingPunct="1">
              <a:defRPr sz="1886" kern="1200">
                <a:solidFill>
                  <a:schemeClr val="tx1"/>
                </a:solidFill>
                <a:latin typeface="+mn-lt"/>
                <a:ea typeface="+mn-ea"/>
                <a:cs typeface="+mn-cs"/>
              </a:defRPr>
            </a:lvl8pPr>
            <a:lvl9pPr marL="3831188" algn="l" defTabSz="957796" rtl="0" eaLnBrk="1" latinLnBrk="0" hangingPunct="1">
              <a:defRPr sz="1886" kern="1200">
                <a:solidFill>
                  <a:schemeClr val="tx1"/>
                </a:solidFill>
                <a:latin typeface="+mn-lt"/>
                <a:ea typeface="+mn-ea"/>
                <a:cs typeface="+mn-cs"/>
              </a:defRPr>
            </a:lvl9pPr>
          </a:lstStyle>
          <a:p>
            <a:fld id="{CB7FE98A-78B1-495F-8A5C-53E48422F91F}" type="slidenum">
              <a:rPr lang="en-US" sz="600" smtClean="0"/>
              <a:pPr/>
              <a:t>27</a:t>
            </a:fld>
            <a:endParaRPr lang="en-US" sz="600"/>
          </a:p>
        </p:txBody>
      </p:sp>
      <p:pic>
        <p:nvPicPr>
          <p:cNvPr id="4" name="Picture Placeholder 17" descr="A person with glasses smiling&#10;&#10;Description automatically generated">
            <a:extLst>
              <a:ext uri="{FF2B5EF4-FFF2-40B4-BE49-F238E27FC236}">
                <a16:creationId xmlns:a16="http://schemas.microsoft.com/office/drawing/2014/main" id="{FEB4EEE7-95CA-017F-916F-5B0B25800F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19259" y="1698165"/>
            <a:ext cx="891489" cy="774691"/>
          </a:xfrm>
          <a:prstGeom prst="ellipse">
            <a:avLst/>
          </a:prstGeom>
        </p:spPr>
      </p:pic>
      <p:pic>
        <p:nvPicPr>
          <p:cNvPr id="5" name="Picture Placeholder 10">
            <a:extLst>
              <a:ext uri="{FF2B5EF4-FFF2-40B4-BE49-F238E27FC236}">
                <a16:creationId xmlns:a16="http://schemas.microsoft.com/office/drawing/2014/main" id="{1FE2C062-516D-B3CF-2D91-DA4ABEEC2A0E}"/>
              </a:ext>
            </a:extLst>
          </p:cNvPr>
          <p:cNvPicPr>
            <a:picLocks noChangeAspect="1"/>
          </p:cNvPicPr>
          <p:nvPr/>
        </p:nvPicPr>
        <p:blipFill rotWithShape="1">
          <a:blip r:embed="rId5">
            <a:extLst>
              <a:ext uri="{28A0092B-C50C-407E-A947-70E740481C1C}">
                <a14:useLocalDpi xmlns:a14="http://schemas.microsoft.com/office/drawing/2010/main" val="0"/>
              </a:ext>
            </a:extLst>
          </a:blip>
          <a:srcRect l="787" r="787"/>
          <a:stretch/>
        </p:blipFill>
        <p:spPr>
          <a:xfrm>
            <a:off x="650865" y="2750415"/>
            <a:ext cx="828276" cy="790461"/>
          </a:xfrm>
          <a:prstGeom prst="ellipse">
            <a:avLst/>
          </a:prstGeom>
          <a:ln w="38100"/>
        </p:spPr>
      </p:pic>
      <p:sp>
        <p:nvSpPr>
          <p:cNvPr id="8" name="TextBox 7">
            <a:extLst>
              <a:ext uri="{FF2B5EF4-FFF2-40B4-BE49-F238E27FC236}">
                <a16:creationId xmlns:a16="http://schemas.microsoft.com/office/drawing/2014/main" id="{08F4F3DA-18E0-884A-AB53-CC1ABD556D65}"/>
              </a:ext>
            </a:extLst>
          </p:cNvPr>
          <p:cNvSpPr txBox="1">
            <a:spLocks/>
          </p:cNvSpPr>
          <p:nvPr/>
        </p:nvSpPr>
        <p:spPr>
          <a:xfrm>
            <a:off x="1591320" y="3754315"/>
            <a:ext cx="2230267" cy="987450"/>
          </a:xfrm>
          <a:prstGeom prst="rect">
            <a:avLst/>
          </a:prstGeom>
          <a:noFill/>
        </p:spPr>
        <p:txBody>
          <a:bodyPr wrap="square" lIns="91440" tIns="45720" rIns="91440" bIns="45720" anchor="t">
            <a:spAutoFit/>
          </a:bodyPr>
          <a:lstStyle/>
          <a:p>
            <a:r>
              <a:rPr lang="en-GB" sz="900" b="1">
                <a:solidFill>
                  <a:srgbClr val="0E2841"/>
                </a:solidFill>
                <a:latin typeface="Nunito Sans"/>
              </a:rPr>
              <a:t>Alex Howden</a:t>
            </a:r>
            <a:endParaRPr lang="en-GB" sz="900" b="1">
              <a:solidFill>
                <a:srgbClr val="0E2841"/>
              </a:solidFill>
              <a:latin typeface="Nunito Sans" panose="00000500000000000000" pitchFamily="2" charset="0"/>
            </a:endParaRPr>
          </a:p>
          <a:p>
            <a:pPr algn="l"/>
            <a:r>
              <a:rPr lang="en-GB" sz="900">
                <a:latin typeface="Nunito Sans"/>
              </a:rPr>
              <a:t>Director</a:t>
            </a:r>
          </a:p>
          <a:p>
            <a:r>
              <a:rPr lang="en-GB" sz="900">
                <a:latin typeface="Nunito Sans"/>
              </a:rPr>
              <a:t>Expert Services – Construction Disputes</a:t>
            </a:r>
            <a:endParaRPr lang="en-GB" sz="900">
              <a:latin typeface="Nunito Sans" panose="00000500000000000000" pitchFamily="2" charset="0"/>
            </a:endParaRPr>
          </a:p>
          <a:p>
            <a:pPr>
              <a:spcBef>
                <a:spcPts val="97"/>
              </a:spcBef>
              <a:spcAft>
                <a:spcPts val="97"/>
              </a:spcAft>
              <a:defRPr/>
            </a:pPr>
            <a:r>
              <a:rPr lang="en-GB" sz="900">
                <a:solidFill>
                  <a:srgbClr val="4EA72E"/>
                </a:solidFill>
                <a:latin typeface="Nunito Sans"/>
                <a:hlinkClick r:id="rId3">
                  <a:extLst>
                    <a:ext uri="{A12FA001-AC4F-418D-AE19-62706E023703}">
                      <ahyp:hlinkClr xmlns:ahyp="http://schemas.microsoft.com/office/drawing/2018/hyperlinkcolor" val="tx"/>
                    </a:ext>
                  </a:extLst>
                </a:hlinkClick>
              </a:rPr>
              <a:t>Alex.Howden@kroll.com</a:t>
            </a:r>
            <a:endParaRPr lang="en-GB" sz="900">
              <a:solidFill>
                <a:srgbClr val="4EA72E"/>
              </a:solidFill>
              <a:latin typeface="Nunito Sans"/>
            </a:endParaRPr>
          </a:p>
          <a:p>
            <a:pPr>
              <a:spcBef>
                <a:spcPts val="97"/>
              </a:spcBef>
              <a:spcAft>
                <a:spcPts val="97"/>
              </a:spcAft>
              <a:defRPr/>
            </a:pPr>
            <a:r>
              <a:rPr lang="en-GB" sz="900">
                <a:latin typeface="Nunito Sans"/>
              </a:rPr>
              <a:t>T: +44 2070295488</a:t>
            </a:r>
          </a:p>
          <a:p>
            <a:pPr>
              <a:spcBef>
                <a:spcPts val="97"/>
              </a:spcBef>
              <a:spcAft>
                <a:spcPts val="97"/>
              </a:spcAft>
              <a:defRPr/>
            </a:pPr>
            <a:r>
              <a:rPr lang="en-GB" sz="900">
                <a:latin typeface="Nunito Sans"/>
              </a:rPr>
              <a:t>M: +44 7721487070</a:t>
            </a:r>
          </a:p>
        </p:txBody>
      </p:sp>
      <p:pic>
        <p:nvPicPr>
          <p:cNvPr id="11" name="Picture 10" descr="A person in a suit and tie&#10;&#10;AI-generated content may be incorrect.">
            <a:extLst>
              <a:ext uri="{FF2B5EF4-FFF2-40B4-BE49-F238E27FC236}">
                <a16:creationId xmlns:a16="http://schemas.microsoft.com/office/drawing/2014/main" id="{4120223C-BD15-B0FC-77B8-BFCC76983D77}"/>
              </a:ext>
            </a:extLst>
          </p:cNvPr>
          <p:cNvPicPr>
            <a:picLocks noChangeAspect="1"/>
          </p:cNvPicPr>
          <p:nvPr/>
        </p:nvPicPr>
        <p:blipFill>
          <a:blip r:embed="rId6"/>
          <a:srcRect t="-586" r="911" b="11726"/>
          <a:stretch>
            <a:fillRect/>
          </a:stretch>
        </p:blipFill>
        <p:spPr>
          <a:xfrm>
            <a:off x="650865" y="3764913"/>
            <a:ext cx="838804" cy="790462"/>
          </a:xfrm>
          <a:prstGeom prst="ellipse">
            <a:avLst/>
          </a:prstGeom>
          <a:ln w="38100"/>
        </p:spPr>
      </p:pic>
      <p:pic>
        <p:nvPicPr>
          <p:cNvPr id="12" name="Picture 11">
            <a:extLst>
              <a:ext uri="{FF2B5EF4-FFF2-40B4-BE49-F238E27FC236}">
                <a16:creationId xmlns:a16="http://schemas.microsoft.com/office/drawing/2014/main" id="{EEE8BEF8-19D1-D0AE-C49C-82C106026B51}"/>
              </a:ext>
            </a:extLst>
          </p:cNvPr>
          <p:cNvPicPr>
            <a:picLocks noChangeAspect="1"/>
          </p:cNvPicPr>
          <p:nvPr/>
        </p:nvPicPr>
        <p:blipFill>
          <a:blip r:embed="rId7"/>
          <a:stretch>
            <a:fillRect/>
          </a:stretch>
        </p:blipFill>
        <p:spPr>
          <a:xfrm>
            <a:off x="5389916" y="893104"/>
            <a:ext cx="3586701" cy="4278031"/>
          </a:xfrm>
          <a:prstGeom prst="rect">
            <a:avLst/>
          </a:prstGeom>
        </p:spPr>
      </p:pic>
    </p:spTree>
    <p:extLst>
      <p:ext uri="{BB962C8B-B14F-4D97-AF65-F5344CB8AC3E}">
        <p14:creationId xmlns:p14="http://schemas.microsoft.com/office/powerpoint/2010/main" val="2330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F58E4-A1A9-25BE-8D58-48E4AFBA48C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4AD5EB-7504-010D-A98F-958E05A300F2}"/>
              </a:ext>
            </a:extLst>
          </p:cNvPr>
          <p:cNvSpPr>
            <a:spLocks noGrp="1"/>
          </p:cNvSpPr>
          <p:nvPr>
            <p:ph type="title"/>
          </p:nvPr>
        </p:nvSpPr>
        <p:spPr>
          <a:xfrm>
            <a:off x="672788" y="2599690"/>
            <a:ext cx="8550587" cy="846522"/>
          </a:xfrm>
        </p:spPr>
        <p:txBody>
          <a:bodyPr/>
          <a:lstStyle/>
          <a:p>
            <a:r>
              <a:rPr lang="en-US" sz="4200"/>
              <a:t>1. Restructuring - Market Update</a:t>
            </a:r>
          </a:p>
        </p:txBody>
      </p:sp>
    </p:spTree>
    <p:extLst>
      <p:ext uri="{BB962C8B-B14F-4D97-AF65-F5344CB8AC3E}">
        <p14:creationId xmlns:p14="http://schemas.microsoft.com/office/powerpoint/2010/main" val="426673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B26FB-D7C8-2163-6487-2B5363D5804E}"/>
            </a:ext>
          </a:extLst>
        </p:cNvPr>
        <p:cNvGrpSpPr/>
        <p:nvPr/>
      </p:nvGrpSpPr>
      <p:grpSpPr>
        <a:xfrm>
          <a:off x="0" y="0"/>
          <a:ext cx="0" cy="0"/>
          <a:chOff x="0" y="0"/>
          <a:chExt cx="0" cy="0"/>
        </a:xfrm>
      </p:grpSpPr>
      <p:sp>
        <p:nvSpPr>
          <p:cNvPr id="4" name="Google Shape;601;p5">
            <a:extLst>
              <a:ext uri="{FF2B5EF4-FFF2-40B4-BE49-F238E27FC236}">
                <a16:creationId xmlns:a16="http://schemas.microsoft.com/office/drawing/2014/main" id="{10816684-BCC8-21C7-13C0-F043CB9F28D1}"/>
              </a:ext>
            </a:extLst>
          </p:cNvPr>
          <p:cNvSpPr txBox="1">
            <a:spLocks/>
          </p:cNvSpPr>
          <p:nvPr/>
        </p:nvSpPr>
        <p:spPr>
          <a:xfrm>
            <a:off x="560512" y="773466"/>
            <a:ext cx="7033542" cy="373839"/>
          </a:xfrm>
          <a:prstGeom prst="rect">
            <a:avLst/>
          </a:prstGeom>
        </p:spPr>
        <p:txBody>
          <a:bodyPr vert="horz" lIns="0" tIns="0" rIns="0" bIns="0" rtlCol="0">
            <a:noAutofit/>
          </a:bodyPr>
          <a:lstStyle>
            <a:defPPr marR="0" lvl="0" algn="l" rtl="0">
              <a:lnSpc>
                <a:spcPct val="100000"/>
              </a:lnSpc>
              <a:spcBef>
                <a:spcPts val="0"/>
              </a:spcBef>
              <a:spcAft>
                <a:spcPts val="0"/>
              </a:spcAft>
              <a:defRPr lang="en-US"/>
            </a:defPPr>
            <a:lvl1pPr indent="0" defTabSz="664677">
              <a:lnSpc>
                <a:spcPct val="100000"/>
              </a:lnSpc>
              <a:spcBef>
                <a:spcPts val="727"/>
              </a:spcBef>
              <a:buFont typeface="Arial" panose="020B0604020202020204" pitchFamily="34" charset="0"/>
              <a:buNone/>
              <a:defRPr sz="1400"/>
            </a:lvl1pPr>
            <a:lvl2pPr marL="167324" indent="-83085" defTabSz="664677">
              <a:lnSpc>
                <a:spcPct val="100000"/>
              </a:lnSpc>
              <a:spcBef>
                <a:spcPts val="363"/>
              </a:spcBef>
              <a:buClr>
                <a:schemeClr val="accent2"/>
              </a:buClr>
              <a:buFont typeface="Arial" panose="020B0604020202020204" pitchFamily="34" charset="0"/>
              <a:buChar char="•"/>
              <a:tabLst/>
              <a:defRPr sz="1357"/>
            </a:lvl2pPr>
            <a:lvl3pPr marL="335801" indent="-167324" defTabSz="664677">
              <a:lnSpc>
                <a:spcPct val="100000"/>
              </a:lnSpc>
              <a:spcBef>
                <a:spcPts val="363"/>
              </a:spcBef>
              <a:buClr>
                <a:schemeClr val="accent2"/>
              </a:buClr>
              <a:buFont typeface="System Font Regular"/>
              <a:buChar char="—"/>
              <a:tabLst/>
              <a:defRPr sz="1163"/>
            </a:lvl3pPr>
            <a:lvl4pPr marL="417731" indent="-163862" defTabSz="664677">
              <a:lnSpc>
                <a:spcPct val="100000"/>
              </a:lnSpc>
              <a:spcBef>
                <a:spcPts val="363"/>
              </a:spcBef>
              <a:buClr>
                <a:schemeClr val="accent2"/>
              </a:buClr>
              <a:buFont typeface="Courier New" panose="02070309020205020404" pitchFamily="49" charset="0"/>
              <a:buChar char="o"/>
              <a:tabLst/>
              <a:defRPr sz="1163"/>
            </a:lvl4pPr>
            <a:lvl5pPr marL="498508" indent="-160400" defTabSz="664677">
              <a:lnSpc>
                <a:spcPct val="100000"/>
              </a:lnSpc>
              <a:spcBef>
                <a:spcPts val="363"/>
              </a:spcBef>
              <a:buClr>
                <a:schemeClr val="accent2"/>
              </a:buClr>
              <a:buFont typeface="System Font Regular"/>
              <a:buChar char="–"/>
              <a:tabLst/>
              <a:defRPr sz="1163"/>
            </a:lvl5pPr>
            <a:lvl6pPr marL="1827863" indent="-166169" defTabSz="664677">
              <a:lnSpc>
                <a:spcPct val="90000"/>
              </a:lnSpc>
              <a:spcBef>
                <a:spcPts val="363"/>
              </a:spcBef>
              <a:buFont typeface="Arial" panose="020B0604020202020204" pitchFamily="34" charset="0"/>
              <a:buChar char="•"/>
              <a:defRPr sz="1308"/>
            </a:lvl6pPr>
            <a:lvl7pPr marL="2160201" indent="-166169" defTabSz="664677">
              <a:lnSpc>
                <a:spcPct val="90000"/>
              </a:lnSpc>
              <a:spcBef>
                <a:spcPts val="363"/>
              </a:spcBef>
              <a:buFont typeface="Arial" panose="020B0604020202020204" pitchFamily="34" charset="0"/>
              <a:buChar char="•"/>
              <a:defRPr sz="1308"/>
            </a:lvl7pPr>
            <a:lvl8pPr marL="2492540" indent="-166169" defTabSz="664677">
              <a:lnSpc>
                <a:spcPct val="90000"/>
              </a:lnSpc>
              <a:spcBef>
                <a:spcPts val="363"/>
              </a:spcBef>
              <a:buFont typeface="Arial" panose="020B0604020202020204" pitchFamily="34" charset="0"/>
              <a:buChar char="•"/>
              <a:defRPr sz="1308"/>
            </a:lvl8pPr>
            <a:lvl9pPr marL="2824879" indent="-166169" defTabSz="664677">
              <a:lnSpc>
                <a:spcPct val="90000"/>
              </a:lnSpc>
              <a:spcBef>
                <a:spcPts val="363"/>
              </a:spcBef>
              <a:buFont typeface="Arial" panose="020B0604020202020204" pitchFamily="34" charset="0"/>
              <a:buChar char="•"/>
              <a:defRPr sz="1308"/>
            </a:lvl9pPr>
          </a:lstStyle>
          <a:p>
            <a:endParaRPr lang="en-US">
              <a:solidFill>
                <a:srgbClr val="4D4D4F"/>
              </a:solidFill>
              <a:latin typeface="Nunito Sans"/>
            </a:endParaRPr>
          </a:p>
        </p:txBody>
      </p:sp>
      <p:sp>
        <p:nvSpPr>
          <p:cNvPr id="134" name="Title 4">
            <a:extLst>
              <a:ext uri="{FF2B5EF4-FFF2-40B4-BE49-F238E27FC236}">
                <a16:creationId xmlns:a16="http://schemas.microsoft.com/office/drawing/2014/main" id="{06D0926C-23DB-450C-1A41-8FE6794D8E79}"/>
              </a:ext>
            </a:extLst>
          </p:cNvPr>
          <p:cNvSpPr>
            <a:spLocks noGrp="1"/>
          </p:cNvSpPr>
          <p:nvPr>
            <p:ph type="title"/>
          </p:nvPr>
        </p:nvSpPr>
        <p:spPr>
          <a:xfrm>
            <a:off x="560388" y="476250"/>
            <a:ext cx="8784000" cy="216694"/>
          </a:xfrm>
        </p:spPr>
        <p:txBody>
          <a:bodyPr vert="horz" lIns="0" tIns="0" rIns="0" bIns="0" rtlCol="0" anchor="t" anchorCtr="0">
            <a:noAutofit/>
          </a:bodyPr>
          <a:lstStyle/>
          <a:p>
            <a:pPr defTabSz="605120">
              <a:lnSpc>
                <a:spcPct val="100000"/>
              </a:lnSpc>
            </a:pPr>
            <a:r>
              <a:rPr lang="en-US" sz="2824" kern="2400" spc="-47"/>
              <a:t>Overview of key UK economic challenges, themes and business impact</a:t>
            </a:r>
            <a:endParaRPr lang="en-GB" sz="2824" kern="2400" spc="-47"/>
          </a:p>
        </p:txBody>
      </p:sp>
      <p:sp>
        <p:nvSpPr>
          <p:cNvPr id="135" name="Slide Number Placeholder 18">
            <a:extLst>
              <a:ext uri="{FF2B5EF4-FFF2-40B4-BE49-F238E27FC236}">
                <a16:creationId xmlns:a16="http://schemas.microsoft.com/office/drawing/2014/main" id="{61DB57F2-B99D-65A7-ABB8-7F7A0FDEAF6D}"/>
              </a:ext>
            </a:extLst>
          </p:cNvPr>
          <p:cNvSpPr txBox="1">
            <a:spLocks/>
          </p:cNvSpPr>
          <p:nvPr/>
        </p:nvSpPr>
        <p:spPr>
          <a:xfrm>
            <a:off x="8851901" y="6584431"/>
            <a:ext cx="709613" cy="116407"/>
          </a:xfrm>
          <a:prstGeom prst="rect">
            <a:avLst/>
          </a:prstGeom>
        </p:spPr>
        <p:txBody>
          <a:bodyPr vert="horz" lIns="0" tIns="0" rIns="0" bIns="0" rtlCol="0" anchor="ctr"/>
          <a:lstStyle>
            <a:defPPr>
              <a:defRPr lang="en-US"/>
            </a:defPPr>
            <a:lvl1pPr marL="0" algn="r" defTabSz="457200" rtl="0" eaLnBrk="1" latinLnBrk="0" hangingPunct="1">
              <a:defRPr kumimoji="0" lang="en-GB" sz="800" b="0" i="0" u="none" strike="noStrike" kern="1200" cap="none" spc="0" normalizeH="0" baseline="0" smtClean="0">
                <a:ln>
                  <a:noFill/>
                </a:ln>
                <a:solidFill>
                  <a:schemeClr val="tx2"/>
                </a:solidFill>
                <a:effectLst/>
                <a:uLnTx/>
                <a:uFillTx/>
                <a:latin typeface="+mn-lt"/>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52077610-26DF-472D-B24E-7EE9EE6D6E6A}" type="slidenum">
              <a:rPr lang="en-US">
                <a:solidFill>
                  <a:srgbClr val="14487F"/>
                </a:solidFill>
                <a:latin typeface="Nunito Sans"/>
              </a:rPr>
              <a:pPr defTabSz="914400"/>
              <a:t>4</a:t>
            </a:fld>
            <a:endParaRPr lang="en-US">
              <a:solidFill>
                <a:srgbClr val="14487F"/>
              </a:solidFill>
              <a:latin typeface="Nunito Sans"/>
            </a:endParaRPr>
          </a:p>
        </p:txBody>
      </p:sp>
      <p:sp>
        <p:nvSpPr>
          <p:cNvPr id="18" name="Rectangle 17">
            <a:extLst>
              <a:ext uri="{FF2B5EF4-FFF2-40B4-BE49-F238E27FC236}">
                <a16:creationId xmlns:a16="http://schemas.microsoft.com/office/drawing/2014/main" id="{BB82CDA1-F653-340B-37D7-E3D0C7D5B3A7}"/>
              </a:ext>
            </a:extLst>
          </p:cNvPr>
          <p:cNvSpPr>
            <a:spLocks/>
          </p:cNvSpPr>
          <p:nvPr/>
        </p:nvSpPr>
        <p:spPr>
          <a:xfrm>
            <a:off x="600987" y="1521851"/>
            <a:ext cx="8743401" cy="3174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457200"/>
            <a:r>
              <a:rPr lang="en-GB" sz="1000" b="1">
                <a:solidFill>
                  <a:srgbClr val="FFFFFF"/>
                </a:solidFill>
                <a:latin typeface="Nunito Sans"/>
              </a:rPr>
              <a:t>Key UK economic challenges</a:t>
            </a:r>
          </a:p>
        </p:txBody>
      </p:sp>
      <p:sp>
        <p:nvSpPr>
          <p:cNvPr id="24" name="Rectangle: Rounded Corners 23">
            <a:extLst>
              <a:ext uri="{FF2B5EF4-FFF2-40B4-BE49-F238E27FC236}">
                <a16:creationId xmlns:a16="http://schemas.microsoft.com/office/drawing/2014/main" id="{CD9D0AE6-913B-C5F0-CCC7-382BFE58594B}"/>
              </a:ext>
            </a:extLst>
          </p:cNvPr>
          <p:cNvSpPr/>
          <p:nvPr/>
        </p:nvSpPr>
        <p:spPr>
          <a:xfrm>
            <a:off x="602452" y="2022309"/>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a:solidFill>
                  <a:srgbClr val="4D4D4F"/>
                </a:solidFill>
                <a:latin typeface="Nunito Sans"/>
              </a:rPr>
              <a:t>Increase in cost of Government borrowing leading to tough decisions re spending and taxation</a:t>
            </a:r>
          </a:p>
        </p:txBody>
      </p:sp>
      <p:sp>
        <p:nvSpPr>
          <p:cNvPr id="25" name="Rectangle: Rounded Corners 24">
            <a:extLst>
              <a:ext uri="{FF2B5EF4-FFF2-40B4-BE49-F238E27FC236}">
                <a16:creationId xmlns:a16="http://schemas.microsoft.com/office/drawing/2014/main" id="{57DCD3D2-85C9-AFC2-BA8D-B18C3818EDBC}"/>
              </a:ext>
            </a:extLst>
          </p:cNvPr>
          <p:cNvSpPr/>
          <p:nvPr/>
        </p:nvSpPr>
        <p:spPr>
          <a:xfrm>
            <a:off x="602452" y="3138778"/>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a:solidFill>
                  <a:srgbClr val="4D4D4F"/>
                </a:solidFill>
                <a:latin typeface="Nunito Sans"/>
              </a:rPr>
              <a:t>Uncertain inflation outlook</a:t>
            </a:r>
          </a:p>
        </p:txBody>
      </p:sp>
      <p:sp>
        <p:nvSpPr>
          <p:cNvPr id="26" name="Rectangle: Rounded Corners 25">
            <a:extLst>
              <a:ext uri="{FF2B5EF4-FFF2-40B4-BE49-F238E27FC236}">
                <a16:creationId xmlns:a16="http://schemas.microsoft.com/office/drawing/2014/main" id="{DC22ACBF-97CE-3ACF-3BC1-53CC3894B54F}"/>
              </a:ext>
            </a:extLst>
          </p:cNvPr>
          <p:cNvSpPr/>
          <p:nvPr/>
        </p:nvSpPr>
        <p:spPr>
          <a:xfrm>
            <a:off x="602452" y="4255247"/>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a:solidFill>
                  <a:srgbClr val="4D4D4F"/>
                </a:solidFill>
                <a:latin typeface="Nunito Sans"/>
              </a:rPr>
              <a:t>Higher borrowing costs and increased NI expected to weigh on investor confidence/ </a:t>
            </a:r>
            <a:br>
              <a:rPr lang="en-US" sz="1050">
                <a:solidFill>
                  <a:srgbClr val="4D4D4F"/>
                </a:solidFill>
                <a:latin typeface="Nunito Sans"/>
              </a:rPr>
            </a:br>
            <a:r>
              <a:rPr lang="en-US" sz="1050">
                <a:solidFill>
                  <a:srgbClr val="4D4D4F"/>
                </a:solidFill>
                <a:latin typeface="Nunito Sans"/>
              </a:rPr>
              <a:t>consumer spending</a:t>
            </a:r>
          </a:p>
        </p:txBody>
      </p:sp>
      <p:sp>
        <p:nvSpPr>
          <p:cNvPr id="27" name="Rectangle: Rounded Corners 26">
            <a:extLst>
              <a:ext uri="{FF2B5EF4-FFF2-40B4-BE49-F238E27FC236}">
                <a16:creationId xmlns:a16="http://schemas.microsoft.com/office/drawing/2014/main" id="{7B1AF50A-BE43-D544-76BE-C9AEE10E34D9}"/>
              </a:ext>
            </a:extLst>
          </p:cNvPr>
          <p:cNvSpPr/>
          <p:nvPr/>
        </p:nvSpPr>
        <p:spPr>
          <a:xfrm>
            <a:off x="602452" y="5371715"/>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err="1">
                <a:solidFill>
                  <a:srgbClr val="4D4D4F"/>
                </a:solidFill>
                <a:latin typeface="Nunito Sans"/>
              </a:rPr>
              <a:t>Labour</a:t>
            </a:r>
            <a:r>
              <a:rPr lang="en-US" sz="1050">
                <a:solidFill>
                  <a:srgbClr val="4D4D4F"/>
                </a:solidFill>
                <a:latin typeface="Nunito Sans"/>
              </a:rPr>
              <a:t> market conditions to remain challenging</a:t>
            </a:r>
          </a:p>
        </p:txBody>
      </p:sp>
      <p:sp>
        <p:nvSpPr>
          <p:cNvPr id="28" name="Rectangle: Rounded Corners 27">
            <a:extLst>
              <a:ext uri="{FF2B5EF4-FFF2-40B4-BE49-F238E27FC236}">
                <a16:creationId xmlns:a16="http://schemas.microsoft.com/office/drawing/2014/main" id="{98F20711-AF46-01A6-6875-6C4522E200BF}"/>
              </a:ext>
            </a:extLst>
          </p:cNvPr>
          <p:cNvSpPr/>
          <p:nvPr/>
        </p:nvSpPr>
        <p:spPr>
          <a:xfrm>
            <a:off x="3673472" y="2033438"/>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r>
              <a:rPr lang="en-US" sz="1050">
                <a:solidFill>
                  <a:srgbClr val="4D4D4F"/>
                </a:solidFill>
                <a:latin typeface="Nunito Sans"/>
              </a:rPr>
              <a:t>National insurance / minimum wage hikes challenge </a:t>
            </a:r>
            <a:r>
              <a:rPr lang="en-US" sz="1050" err="1">
                <a:solidFill>
                  <a:srgbClr val="4D4D4F"/>
                </a:solidFill>
                <a:latin typeface="Nunito Sans"/>
              </a:rPr>
              <a:t>labour</a:t>
            </a:r>
            <a:r>
              <a:rPr lang="en-US" sz="1050">
                <a:solidFill>
                  <a:srgbClr val="4D4D4F"/>
                </a:solidFill>
                <a:latin typeface="Nunito Sans"/>
              </a:rPr>
              <a:t> intensive businesses</a:t>
            </a:r>
          </a:p>
        </p:txBody>
      </p:sp>
      <p:sp>
        <p:nvSpPr>
          <p:cNvPr id="29" name="Rectangle: Rounded Corners 28">
            <a:extLst>
              <a:ext uri="{FF2B5EF4-FFF2-40B4-BE49-F238E27FC236}">
                <a16:creationId xmlns:a16="http://schemas.microsoft.com/office/drawing/2014/main" id="{861B6E53-2AEA-43A6-6256-4A65D922522A}"/>
              </a:ext>
            </a:extLst>
          </p:cNvPr>
          <p:cNvSpPr/>
          <p:nvPr/>
        </p:nvSpPr>
        <p:spPr>
          <a:xfrm>
            <a:off x="3673472" y="3149907"/>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a:solidFill>
                  <a:srgbClr val="4D4D4F"/>
                </a:solidFill>
                <a:latin typeface="Nunito Sans"/>
              </a:rPr>
              <a:t>Transition to a Net Zero economy</a:t>
            </a:r>
          </a:p>
        </p:txBody>
      </p:sp>
      <p:sp>
        <p:nvSpPr>
          <p:cNvPr id="30" name="Rectangle: Rounded Corners 29">
            <a:extLst>
              <a:ext uri="{FF2B5EF4-FFF2-40B4-BE49-F238E27FC236}">
                <a16:creationId xmlns:a16="http://schemas.microsoft.com/office/drawing/2014/main" id="{993D39C7-70AB-987C-F027-7413F7A2EF97}"/>
              </a:ext>
            </a:extLst>
          </p:cNvPr>
          <p:cNvSpPr/>
          <p:nvPr/>
        </p:nvSpPr>
        <p:spPr>
          <a:xfrm>
            <a:off x="3673472" y="4266376"/>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a:solidFill>
                  <a:srgbClr val="4D4D4F"/>
                </a:solidFill>
                <a:latin typeface="Nunito Sans"/>
              </a:rPr>
              <a:t>Rising UK </a:t>
            </a:r>
            <a:r>
              <a:rPr lang="en-US" sz="1050" err="1">
                <a:solidFill>
                  <a:srgbClr val="4D4D4F"/>
                </a:solidFill>
                <a:latin typeface="Nunito Sans"/>
              </a:rPr>
              <a:t>defence</a:t>
            </a:r>
            <a:r>
              <a:rPr lang="en-US" sz="1050">
                <a:solidFill>
                  <a:srgbClr val="4D4D4F"/>
                </a:solidFill>
                <a:latin typeface="Nunito Sans"/>
              </a:rPr>
              <a:t> spending to create new opportunities</a:t>
            </a:r>
          </a:p>
        </p:txBody>
      </p:sp>
      <p:sp>
        <p:nvSpPr>
          <p:cNvPr id="31" name="Rectangle: Rounded Corners 30">
            <a:extLst>
              <a:ext uri="{FF2B5EF4-FFF2-40B4-BE49-F238E27FC236}">
                <a16:creationId xmlns:a16="http://schemas.microsoft.com/office/drawing/2014/main" id="{CB35AB65-85BB-8A31-9C9C-0AC9DB5143D4}"/>
              </a:ext>
            </a:extLst>
          </p:cNvPr>
          <p:cNvSpPr/>
          <p:nvPr/>
        </p:nvSpPr>
        <p:spPr>
          <a:xfrm>
            <a:off x="3673472" y="5371715"/>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err="1">
                <a:solidFill>
                  <a:srgbClr val="4D4D4F"/>
                </a:solidFill>
                <a:latin typeface="Nunito Sans"/>
              </a:rPr>
              <a:t>Labour</a:t>
            </a:r>
            <a:r>
              <a:rPr lang="en-US" sz="1050">
                <a:solidFill>
                  <a:srgbClr val="4D4D4F"/>
                </a:solidFill>
                <a:latin typeface="Nunito Sans"/>
              </a:rPr>
              <a:t> committed to unlock housing</a:t>
            </a:r>
          </a:p>
        </p:txBody>
      </p:sp>
      <p:sp>
        <p:nvSpPr>
          <p:cNvPr id="32" name="Rectangle: Rounded Corners 31">
            <a:extLst>
              <a:ext uri="{FF2B5EF4-FFF2-40B4-BE49-F238E27FC236}">
                <a16:creationId xmlns:a16="http://schemas.microsoft.com/office/drawing/2014/main" id="{F57F0888-882C-69EF-A508-C0DBB3476042}"/>
              </a:ext>
            </a:extLst>
          </p:cNvPr>
          <p:cNvSpPr/>
          <p:nvPr/>
        </p:nvSpPr>
        <p:spPr>
          <a:xfrm>
            <a:off x="6744493" y="2036597"/>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a:solidFill>
                  <a:srgbClr val="4D4D4F"/>
                </a:solidFill>
                <a:latin typeface="Nunito Sans"/>
              </a:rPr>
              <a:t>UK international competitiveness is </a:t>
            </a:r>
            <a:r>
              <a:rPr lang="en-US" sz="1050" err="1">
                <a:solidFill>
                  <a:srgbClr val="4D4D4F"/>
                </a:solidFill>
                <a:latin typeface="Nunito Sans"/>
              </a:rPr>
              <a:t>is</a:t>
            </a:r>
            <a:r>
              <a:rPr lang="en-US" sz="1050">
                <a:solidFill>
                  <a:srgbClr val="4D4D4F"/>
                </a:solidFill>
                <a:latin typeface="Nunito Sans"/>
              </a:rPr>
              <a:t> being tested</a:t>
            </a:r>
          </a:p>
        </p:txBody>
      </p:sp>
      <p:sp>
        <p:nvSpPr>
          <p:cNvPr id="33" name="Rectangle: Rounded Corners 32">
            <a:extLst>
              <a:ext uri="{FF2B5EF4-FFF2-40B4-BE49-F238E27FC236}">
                <a16:creationId xmlns:a16="http://schemas.microsoft.com/office/drawing/2014/main" id="{4FA3C04E-141B-B665-F896-401A41D3FFE3}"/>
              </a:ext>
            </a:extLst>
          </p:cNvPr>
          <p:cNvSpPr/>
          <p:nvPr/>
        </p:nvSpPr>
        <p:spPr>
          <a:xfrm>
            <a:off x="6744493" y="3153066"/>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a:solidFill>
                  <a:srgbClr val="4D4D4F"/>
                </a:solidFill>
                <a:latin typeface="Nunito Sans"/>
              </a:rPr>
              <a:t>Tariffs pose challenge to UK exporters competitiveness </a:t>
            </a:r>
          </a:p>
        </p:txBody>
      </p:sp>
      <p:sp>
        <p:nvSpPr>
          <p:cNvPr id="34" name="Rectangle: Rounded Corners 33">
            <a:extLst>
              <a:ext uri="{FF2B5EF4-FFF2-40B4-BE49-F238E27FC236}">
                <a16:creationId xmlns:a16="http://schemas.microsoft.com/office/drawing/2014/main" id="{2851EE67-A4B5-1C0F-488B-85A315EA18E1}"/>
              </a:ext>
            </a:extLst>
          </p:cNvPr>
          <p:cNvSpPr/>
          <p:nvPr/>
        </p:nvSpPr>
        <p:spPr>
          <a:xfrm>
            <a:off x="6744493" y="4269535"/>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a:solidFill>
                  <a:srgbClr val="4D4D4F"/>
                </a:solidFill>
                <a:latin typeface="Nunito Sans"/>
              </a:rPr>
              <a:t>Demographic challenges to continue</a:t>
            </a:r>
          </a:p>
        </p:txBody>
      </p:sp>
      <p:sp>
        <p:nvSpPr>
          <p:cNvPr id="35" name="Rectangle: Rounded Corners 34">
            <a:extLst>
              <a:ext uri="{FF2B5EF4-FFF2-40B4-BE49-F238E27FC236}">
                <a16:creationId xmlns:a16="http://schemas.microsoft.com/office/drawing/2014/main" id="{60776765-EB1C-1847-162C-87CE8BACD4F4}"/>
              </a:ext>
            </a:extLst>
          </p:cNvPr>
          <p:cNvSpPr/>
          <p:nvPr/>
        </p:nvSpPr>
        <p:spPr>
          <a:xfrm>
            <a:off x="6744493" y="5386003"/>
            <a:ext cx="2631600" cy="9157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080000" rtlCol="0" anchor="ctr"/>
          <a:lstStyle/>
          <a:p>
            <a:pPr defTabSz="457200">
              <a:spcBef>
                <a:spcPts val="291"/>
              </a:spcBef>
            </a:pPr>
            <a:r>
              <a:rPr lang="en-US" sz="1050">
                <a:solidFill>
                  <a:srgbClr val="4D4D4F"/>
                </a:solidFill>
                <a:latin typeface="Nunito Sans"/>
              </a:rPr>
              <a:t>Geopolitical tensions to drive the need for supply chain resiliency</a:t>
            </a:r>
          </a:p>
        </p:txBody>
      </p:sp>
      <p:pic>
        <p:nvPicPr>
          <p:cNvPr id="36" name="Graphic 35" descr="Bank with solid fill">
            <a:extLst>
              <a:ext uri="{FF2B5EF4-FFF2-40B4-BE49-F238E27FC236}">
                <a16:creationId xmlns:a16="http://schemas.microsoft.com/office/drawing/2014/main" id="{98D020C1-6854-5A26-B8C7-E42E4E3AD1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270" y="2099325"/>
            <a:ext cx="755853" cy="755853"/>
          </a:xfrm>
          <a:prstGeom prst="rect">
            <a:avLst/>
          </a:prstGeom>
        </p:spPr>
      </p:pic>
      <p:sp>
        <p:nvSpPr>
          <p:cNvPr id="38" name="Google Shape;601;p5">
            <a:extLst>
              <a:ext uri="{FF2B5EF4-FFF2-40B4-BE49-F238E27FC236}">
                <a16:creationId xmlns:a16="http://schemas.microsoft.com/office/drawing/2014/main" id="{8FFBAE26-4638-5153-D842-968612963771}"/>
              </a:ext>
            </a:extLst>
          </p:cNvPr>
          <p:cNvSpPr txBox="1">
            <a:spLocks/>
          </p:cNvSpPr>
          <p:nvPr/>
        </p:nvSpPr>
        <p:spPr>
          <a:xfrm>
            <a:off x="560511" y="773466"/>
            <a:ext cx="8783876" cy="373839"/>
          </a:xfrm>
          <a:prstGeom prst="rect">
            <a:avLst/>
          </a:prstGeom>
        </p:spPr>
        <p:txBody>
          <a:bodyPr vert="horz" lIns="0" tIns="0" rIns="0" bIns="0" rtlCol="0">
            <a:noAutofit/>
          </a:bodyPr>
          <a:lstStyle>
            <a:defPPr marR="0" lvl="0" algn="l" rtl="0">
              <a:lnSpc>
                <a:spcPct val="100000"/>
              </a:lnSpc>
              <a:spcBef>
                <a:spcPts val="0"/>
              </a:spcBef>
              <a:spcAft>
                <a:spcPts val="0"/>
              </a:spcAft>
              <a:defRPr lang="en-US"/>
            </a:defPPr>
            <a:lvl1pPr indent="0" defTabSz="664677">
              <a:lnSpc>
                <a:spcPct val="100000"/>
              </a:lnSpc>
              <a:spcBef>
                <a:spcPts val="727"/>
              </a:spcBef>
              <a:buFont typeface="Arial" panose="020B0604020202020204" pitchFamily="34" charset="0"/>
              <a:buNone/>
              <a:defRPr sz="1400"/>
            </a:lvl1pPr>
            <a:lvl2pPr marL="167324" indent="-83085" defTabSz="664677">
              <a:lnSpc>
                <a:spcPct val="100000"/>
              </a:lnSpc>
              <a:spcBef>
                <a:spcPts val="363"/>
              </a:spcBef>
              <a:buClr>
                <a:schemeClr val="accent2"/>
              </a:buClr>
              <a:buFont typeface="Arial" panose="020B0604020202020204" pitchFamily="34" charset="0"/>
              <a:buChar char="•"/>
              <a:tabLst/>
              <a:defRPr sz="1357"/>
            </a:lvl2pPr>
            <a:lvl3pPr marL="335801" indent="-167324" defTabSz="664677">
              <a:lnSpc>
                <a:spcPct val="100000"/>
              </a:lnSpc>
              <a:spcBef>
                <a:spcPts val="363"/>
              </a:spcBef>
              <a:buClr>
                <a:schemeClr val="accent2"/>
              </a:buClr>
              <a:buFont typeface="System Font Regular"/>
              <a:buChar char="—"/>
              <a:tabLst/>
              <a:defRPr sz="1163"/>
            </a:lvl3pPr>
            <a:lvl4pPr marL="417731" indent="-163862" defTabSz="664677">
              <a:lnSpc>
                <a:spcPct val="100000"/>
              </a:lnSpc>
              <a:spcBef>
                <a:spcPts val="363"/>
              </a:spcBef>
              <a:buClr>
                <a:schemeClr val="accent2"/>
              </a:buClr>
              <a:buFont typeface="Courier New" panose="02070309020205020404" pitchFamily="49" charset="0"/>
              <a:buChar char="o"/>
              <a:tabLst/>
              <a:defRPr sz="1163"/>
            </a:lvl4pPr>
            <a:lvl5pPr marL="498508" indent="-160400" defTabSz="664677">
              <a:lnSpc>
                <a:spcPct val="100000"/>
              </a:lnSpc>
              <a:spcBef>
                <a:spcPts val="363"/>
              </a:spcBef>
              <a:buClr>
                <a:schemeClr val="accent2"/>
              </a:buClr>
              <a:buFont typeface="System Font Regular"/>
              <a:buChar char="–"/>
              <a:tabLst/>
              <a:defRPr sz="1163"/>
            </a:lvl5pPr>
            <a:lvl6pPr marL="1827863" indent="-166169" defTabSz="664677">
              <a:lnSpc>
                <a:spcPct val="90000"/>
              </a:lnSpc>
              <a:spcBef>
                <a:spcPts val="363"/>
              </a:spcBef>
              <a:buFont typeface="Arial" panose="020B0604020202020204" pitchFamily="34" charset="0"/>
              <a:buChar char="•"/>
              <a:defRPr sz="1308"/>
            </a:lvl6pPr>
            <a:lvl7pPr marL="2160201" indent="-166169" defTabSz="664677">
              <a:lnSpc>
                <a:spcPct val="90000"/>
              </a:lnSpc>
              <a:spcBef>
                <a:spcPts val="363"/>
              </a:spcBef>
              <a:buFont typeface="Arial" panose="020B0604020202020204" pitchFamily="34" charset="0"/>
              <a:buChar char="•"/>
              <a:defRPr sz="1308"/>
            </a:lvl7pPr>
            <a:lvl8pPr marL="2492540" indent="-166169" defTabSz="664677">
              <a:lnSpc>
                <a:spcPct val="90000"/>
              </a:lnSpc>
              <a:spcBef>
                <a:spcPts val="363"/>
              </a:spcBef>
              <a:buFont typeface="Arial" panose="020B0604020202020204" pitchFamily="34" charset="0"/>
              <a:buChar char="•"/>
              <a:defRPr sz="1308"/>
            </a:lvl8pPr>
            <a:lvl9pPr marL="2824879" indent="-166169" defTabSz="664677">
              <a:lnSpc>
                <a:spcPct val="90000"/>
              </a:lnSpc>
              <a:spcBef>
                <a:spcPts val="363"/>
              </a:spcBef>
              <a:buFont typeface="Arial" panose="020B0604020202020204" pitchFamily="34" charset="0"/>
              <a:buChar char="•"/>
              <a:defRPr sz="1308"/>
            </a:lvl9pPr>
          </a:lstStyle>
          <a:p>
            <a:endParaRPr lang="en-US">
              <a:solidFill>
                <a:srgbClr val="4D4D4F"/>
              </a:solidFill>
              <a:latin typeface="Nunito Sans"/>
            </a:endParaRPr>
          </a:p>
        </p:txBody>
      </p:sp>
      <p:pic>
        <p:nvPicPr>
          <p:cNvPr id="7" name="Graphic 6" descr="Upward trend with solid fill">
            <a:extLst>
              <a:ext uri="{FF2B5EF4-FFF2-40B4-BE49-F238E27FC236}">
                <a16:creationId xmlns:a16="http://schemas.microsoft.com/office/drawing/2014/main" id="{D0494F20-F1A1-DB49-C4B8-A6C901D87E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270" y="3204179"/>
            <a:ext cx="755853" cy="755853"/>
          </a:xfrm>
          <a:prstGeom prst="rect">
            <a:avLst/>
          </a:prstGeom>
        </p:spPr>
      </p:pic>
      <p:pic>
        <p:nvPicPr>
          <p:cNvPr id="9" name="Graphic 8" descr="Loan with solid fill">
            <a:extLst>
              <a:ext uri="{FF2B5EF4-FFF2-40B4-BE49-F238E27FC236}">
                <a16:creationId xmlns:a16="http://schemas.microsoft.com/office/drawing/2014/main" id="{D0B15E81-BE60-7B95-56C3-7260EF4009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2270" y="4337470"/>
            <a:ext cx="755853" cy="755853"/>
          </a:xfrm>
          <a:prstGeom prst="rect">
            <a:avLst/>
          </a:prstGeom>
        </p:spPr>
      </p:pic>
      <p:pic>
        <p:nvPicPr>
          <p:cNvPr id="11" name="Graphic 10" descr="Employee badge with solid fill">
            <a:extLst>
              <a:ext uri="{FF2B5EF4-FFF2-40B4-BE49-F238E27FC236}">
                <a16:creationId xmlns:a16="http://schemas.microsoft.com/office/drawing/2014/main" id="{B183DF80-1B93-F1D8-E638-742186A078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2270" y="5453759"/>
            <a:ext cx="755853" cy="755853"/>
          </a:xfrm>
          <a:prstGeom prst="rect">
            <a:avLst/>
          </a:prstGeom>
        </p:spPr>
      </p:pic>
      <p:pic>
        <p:nvPicPr>
          <p:cNvPr id="13" name="Graphic 12" descr="Coins outline">
            <a:extLst>
              <a:ext uri="{FF2B5EF4-FFF2-40B4-BE49-F238E27FC236}">
                <a16:creationId xmlns:a16="http://schemas.microsoft.com/office/drawing/2014/main" id="{E696213A-3C9F-59C8-6216-778D1B34982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03748" y="2099325"/>
            <a:ext cx="755853" cy="755853"/>
          </a:xfrm>
          <a:prstGeom prst="rect">
            <a:avLst/>
          </a:prstGeom>
        </p:spPr>
      </p:pic>
      <p:pic>
        <p:nvPicPr>
          <p:cNvPr id="17" name="Graphic 16" descr="Globe with solid fill">
            <a:extLst>
              <a:ext uri="{FF2B5EF4-FFF2-40B4-BE49-F238E27FC236}">
                <a16:creationId xmlns:a16="http://schemas.microsoft.com/office/drawing/2014/main" id="{AE2307F7-7980-15A2-C88E-DDB3B97BEFE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03748" y="3227931"/>
            <a:ext cx="755853" cy="755853"/>
          </a:xfrm>
          <a:prstGeom prst="rect">
            <a:avLst/>
          </a:prstGeom>
        </p:spPr>
      </p:pic>
      <p:pic>
        <p:nvPicPr>
          <p:cNvPr id="20" name="Graphic 19" descr="Soldier male with solid fill">
            <a:extLst>
              <a:ext uri="{FF2B5EF4-FFF2-40B4-BE49-F238E27FC236}">
                <a16:creationId xmlns:a16="http://schemas.microsoft.com/office/drawing/2014/main" id="{889C5948-523E-80F0-003E-9724F5A2F40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03748" y="4337470"/>
            <a:ext cx="755853" cy="755853"/>
          </a:xfrm>
          <a:prstGeom prst="rect">
            <a:avLst/>
          </a:prstGeom>
        </p:spPr>
      </p:pic>
      <p:pic>
        <p:nvPicPr>
          <p:cNvPr id="22" name="Graphic 21" descr="House with solid fill">
            <a:extLst>
              <a:ext uri="{FF2B5EF4-FFF2-40B4-BE49-F238E27FC236}">
                <a16:creationId xmlns:a16="http://schemas.microsoft.com/office/drawing/2014/main" id="{D4EBDE51-FCEA-9695-A1D9-CEDD20E6CB6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903748" y="5453759"/>
            <a:ext cx="755853" cy="755853"/>
          </a:xfrm>
          <a:prstGeom prst="rect">
            <a:avLst/>
          </a:prstGeom>
        </p:spPr>
      </p:pic>
      <p:pic>
        <p:nvPicPr>
          <p:cNvPr id="37" name="Graphic 36" descr="Earth globe: Americas with solid fill">
            <a:extLst>
              <a:ext uri="{FF2B5EF4-FFF2-40B4-BE49-F238E27FC236}">
                <a16:creationId xmlns:a16="http://schemas.microsoft.com/office/drawing/2014/main" id="{CB58D5C8-F54C-46F8-97F2-37D9D8BDEF1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938820" y="3227931"/>
            <a:ext cx="755853" cy="755853"/>
          </a:xfrm>
          <a:prstGeom prst="rect">
            <a:avLst/>
          </a:prstGeom>
        </p:spPr>
      </p:pic>
      <p:pic>
        <p:nvPicPr>
          <p:cNvPr id="40" name="Graphic 39" descr="Downward trend graph with solid fill">
            <a:extLst>
              <a:ext uri="{FF2B5EF4-FFF2-40B4-BE49-F238E27FC236}">
                <a16:creationId xmlns:a16="http://schemas.microsoft.com/office/drawing/2014/main" id="{F905F8DD-15C9-9C8E-7A6A-76C4BED89CF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938820" y="2099325"/>
            <a:ext cx="755853" cy="755853"/>
          </a:xfrm>
          <a:prstGeom prst="rect">
            <a:avLst/>
          </a:prstGeom>
        </p:spPr>
      </p:pic>
      <p:pic>
        <p:nvPicPr>
          <p:cNvPr id="43" name="Graphic 42" descr="Man with cane with solid fill">
            <a:extLst>
              <a:ext uri="{FF2B5EF4-FFF2-40B4-BE49-F238E27FC236}">
                <a16:creationId xmlns:a16="http://schemas.microsoft.com/office/drawing/2014/main" id="{EDB24A14-8E5B-A47D-5E9B-C3BA11B3950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938820" y="4337470"/>
            <a:ext cx="755853" cy="755853"/>
          </a:xfrm>
          <a:prstGeom prst="rect">
            <a:avLst/>
          </a:prstGeom>
        </p:spPr>
      </p:pic>
      <p:pic>
        <p:nvPicPr>
          <p:cNvPr id="48" name="Graphic 47" descr="Continuous Improvement with solid fill">
            <a:extLst>
              <a:ext uri="{FF2B5EF4-FFF2-40B4-BE49-F238E27FC236}">
                <a16:creationId xmlns:a16="http://schemas.microsoft.com/office/drawing/2014/main" id="{3C4B3AED-F333-D2DA-7A30-3EC96680628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938820" y="5453759"/>
            <a:ext cx="755853" cy="755853"/>
          </a:xfrm>
          <a:prstGeom prst="rect">
            <a:avLst/>
          </a:prstGeom>
        </p:spPr>
      </p:pic>
    </p:spTree>
    <p:extLst>
      <p:ext uri="{BB962C8B-B14F-4D97-AF65-F5344CB8AC3E}">
        <p14:creationId xmlns:p14="http://schemas.microsoft.com/office/powerpoint/2010/main" val="382502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F9FA07C-4F88-4158-AADA-A5820BDC82A8}"/>
              </a:ext>
            </a:extLst>
          </p:cNvPr>
          <p:cNvSpPr>
            <a:spLocks/>
          </p:cNvSpPr>
          <p:nvPr>
            <p:custDataLst>
              <p:tags r:id="rId3"/>
            </p:custDataLst>
          </p:nvPr>
        </p:nvSpPr>
        <p:spPr>
          <a:xfrm>
            <a:off x="7539488" y="1349199"/>
            <a:ext cx="1897810" cy="4159600"/>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5050" tIns="85050" rIns="85050" bIns="85050" rtlCol="0" anchor="ctr"/>
          <a:lstStyle/>
          <a:p>
            <a:pPr marL="171450" indent="-171450">
              <a:spcAft>
                <a:spcPts val="472"/>
              </a:spcAft>
              <a:buFont typeface="Arial" panose="020B0604020202020204" pitchFamily="34" charset="0"/>
              <a:buChar char="•"/>
            </a:pPr>
            <a:r>
              <a:rPr lang="en-US" sz="1200" b="1">
                <a:solidFill>
                  <a:schemeClr val="tx1"/>
                </a:solidFill>
              </a:rPr>
              <a:t>Total administrations increased to ‌​​105​‌ in ‌​​‌August​‌ 2025 (from ‌​​​95​‌ in ‌​​‌‌July​‌). </a:t>
            </a:r>
          </a:p>
          <a:p>
            <a:pPr marL="171450" indent="-171450">
              <a:spcAft>
                <a:spcPts val="472"/>
              </a:spcAft>
              <a:buFont typeface="Arial" panose="020B0604020202020204" pitchFamily="34" charset="0"/>
              <a:buChar char="•"/>
            </a:pPr>
            <a:endParaRPr lang="en-US" sz="1200" b="1">
              <a:solidFill>
                <a:schemeClr val="tx1"/>
              </a:solidFill>
            </a:endParaRPr>
          </a:p>
          <a:p>
            <a:pPr marL="171450" indent="-171450">
              <a:spcAft>
                <a:spcPts val="472"/>
              </a:spcAft>
              <a:buFont typeface="Arial" panose="020B0604020202020204" pitchFamily="34" charset="0"/>
              <a:buChar char="•"/>
            </a:pPr>
            <a:r>
              <a:rPr lang="en-US" sz="1200" b="1">
                <a:solidFill>
                  <a:schemeClr val="tx1"/>
                </a:solidFill>
              </a:rPr>
              <a:t>August administrations (105) are below pre-pandemic levels (116).</a:t>
            </a:r>
          </a:p>
        </p:txBody>
      </p:sp>
      <p:sp>
        <p:nvSpPr>
          <p:cNvPr id="7" name="Title 6">
            <a:extLst>
              <a:ext uri="{FF2B5EF4-FFF2-40B4-BE49-F238E27FC236}">
                <a16:creationId xmlns:a16="http://schemas.microsoft.com/office/drawing/2014/main" id="{6ED68BA5-A333-4897-B5D5-4F108A25CEEE}"/>
              </a:ext>
            </a:extLst>
          </p:cNvPr>
          <p:cNvSpPr>
            <a:spLocks noGrp="1"/>
          </p:cNvSpPr>
          <p:nvPr>
            <p:ph type="title"/>
            <p:custDataLst>
              <p:tags r:id="rId4"/>
            </p:custDataLst>
          </p:nvPr>
        </p:nvSpPr>
        <p:spPr>
          <a:xfrm>
            <a:off x="560388" y="260351"/>
            <a:ext cx="6864540" cy="425450"/>
          </a:xfrm>
        </p:spPr>
        <p:txBody>
          <a:bodyPr vert="horz" lIns="0" tIns="45720" rIns="91440" bIns="45720" rtlCol="0" anchor="t" anchorCtr="0">
            <a:noAutofit/>
          </a:bodyPr>
          <a:lstStyle/>
          <a:p>
            <a:pPr>
              <a:lnSpc>
                <a:spcPct val="100000"/>
              </a:lnSpc>
              <a:spcBef>
                <a:spcPts val="969"/>
              </a:spcBef>
              <a:buFont typeface="Arial" panose="020B0604020202020204" pitchFamily="34" charset="0"/>
            </a:pPr>
            <a:r>
              <a:rPr lang="en-GB" sz="2800">
                <a:solidFill>
                  <a:schemeClr val="accent1"/>
                </a:solidFill>
                <a:ea typeface="+mn-ea"/>
                <a:cs typeface="+mn-cs"/>
              </a:rPr>
              <a:t>Administration Statistics</a:t>
            </a:r>
            <a:endParaRPr lang="en-US" sz="2800">
              <a:solidFill>
                <a:schemeClr val="accent1"/>
              </a:solidFill>
              <a:ea typeface="+mn-ea"/>
              <a:cs typeface="+mn-cs"/>
            </a:endParaRPr>
          </a:p>
        </p:txBody>
      </p:sp>
      <p:sp>
        <p:nvSpPr>
          <p:cNvPr id="35" name="Content Placeholder 7">
            <a:extLst>
              <a:ext uri="{FF2B5EF4-FFF2-40B4-BE49-F238E27FC236}">
                <a16:creationId xmlns:a16="http://schemas.microsoft.com/office/drawing/2014/main" id="{809E2E84-B8C8-4B7F-A5F3-28B101A7F7FB}"/>
              </a:ext>
            </a:extLst>
          </p:cNvPr>
          <p:cNvSpPr txBox="1">
            <a:spLocks/>
          </p:cNvSpPr>
          <p:nvPr/>
        </p:nvSpPr>
        <p:spPr>
          <a:xfrm>
            <a:off x="560388" y="837562"/>
            <a:ext cx="3356004" cy="163102"/>
          </a:xfrm>
          <a:prstGeom prst="rect">
            <a:avLst/>
          </a:prstGeom>
        </p:spPr>
        <p:txBody>
          <a:bodyPr lIns="0"/>
          <a:lstStyle>
            <a:lvl1pPr marL="0" indent="0" algn="l" defTabSz="886192" rtl="0" eaLnBrk="1" latinLnBrk="0" hangingPunct="1">
              <a:lnSpc>
                <a:spcPct val="100000"/>
              </a:lnSpc>
              <a:spcBef>
                <a:spcPts val="969"/>
              </a:spcBef>
              <a:buFont typeface="Arial" panose="020B0604020202020204" pitchFamily="34" charset="0"/>
              <a:buNone/>
              <a:defRPr sz="1163" kern="1200">
                <a:solidFill>
                  <a:schemeClr val="tx1"/>
                </a:solidFill>
                <a:latin typeface="+mn-lt"/>
                <a:ea typeface="+mn-ea"/>
                <a:cs typeface="+mn-cs"/>
              </a:defRPr>
            </a:lvl1pPr>
            <a:lvl2pPr marL="112313"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2pPr>
            <a:lvl3pPr marL="224626"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3pPr>
            <a:lvl4pPr marL="338478"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4pPr>
            <a:lvl5pPr marL="450789"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5pPr>
            <a:lvl6pPr marL="2437028"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6pPr>
            <a:lvl7pPr marL="2880125"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7pPr>
            <a:lvl8pPr marL="3323221"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8pPr>
            <a:lvl9pPr marL="3766317"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9pPr>
          </a:lstStyle>
          <a:p>
            <a:r>
              <a:rPr lang="en-GB" sz="1800" b="1">
                <a:solidFill>
                  <a:schemeClr val="accent1"/>
                </a:solidFill>
              </a:rPr>
              <a:t>YTD 2025</a:t>
            </a:r>
            <a:endParaRPr lang="en-US" sz="1800" b="1">
              <a:solidFill>
                <a:schemeClr val="accent1"/>
              </a:solidFill>
            </a:endParaRPr>
          </a:p>
        </p:txBody>
      </p:sp>
      <p:pic>
        <p:nvPicPr>
          <p:cNvPr id="16" name="Picture 15">
            <a:extLst>
              <a:ext uri="{FF2B5EF4-FFF2-40B4-BE49-F238E27FC236}">
                <a16:creationId xmlns:a16="http://schemas.microsoft.com/office/drawing/2014/main" id="{E7DCB2A8-36EC-83F0-29F4-FD8901831C2F}"/>
              </a:ext>
            </a:extLst>
          </p:cNvPr>
          <p:cNvPicPr>
            <a:picLocks noChangeAspect="1"/>
          </p:cNvPicPr>
          <p:nvPr>
            <p:custDataLst>
              <p:tags r:id="rId5"/>
            </p:custDataLst>
          </p:nvPr>
        </p:nvPicPr>
        <p:blipFill>
          <a:blip r:embed="rId7"/>
          <a:stretch>
            <a:fillRect/>
          </a:stretch>
        </p:blipFill>
        <p:spPr>
          <a:xfrm>
            <a:off x="715662" y="1863307"/>
            <a:ext cx="6879663" cy="3836761"/>
          </a:xfrm>
          <a:prstGeom prst="rect">
            <a:avLst/>
          </a:prstGeom>
        </p:spPr>
      </p:pic>
      <p:sp>
        <p:nvSpPr>
          <p:cNvPr id="54" name="Rectangle 53">
            <a:extLst>
              <a:ext uri="{FF2B5EF4-FFF2-40B4-BE49-F238E27FC236}">
                <a16:creationId xmlns:a16="http://schemas.microsoft.com/office/drawing/2014/main" id="{1978B9C0-8640-407F-AFE3-22C0501DF224}"/>
              </a:ext>
            </a:extLst>
          </p:cNvPr>
          <p:cNvSpPr>
            <a:spLocks/>
          </p:cNvSpPr>
          <p:nvPr/>
        </p:nvSpPr>
        <p:spPr>
          <a:xfrm>
            <a:off x="560388" y="1349199"/>
            <a:ext cx="6979100" cy="4159601"/>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Tree>
    <p:custDataLst>
      <p:custData r:id="rId1"/>
      <p:custData r:id="rId2"/>
    </p:custDataLst>
    <p:extLst>
      <p:ext uri="{BB962C8B-B14F-4D97-AF65-F5344CB8AC3E}">
        <p14:creationId xmlns:p14="http://schemas.microsoft.com/office/powerpoint/2010/main" val="26537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EBB1F-470C-277C-73CF-9D5A53C778A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9926436-4D23-0474-8EC6-9F8546738B98}"/>
              </a:ext>
            </a:extLst>
          </p:cNvPr>
          <p:cNvSpPr>
            <a:spLocks noGrp="1"/>
          </p:cNvSpPr>
          <p:nvPr>
            <p:ph type="title"/>
            <p:custDataLst>
              <p:tags r:id="rId3"/>
            </p:custDataLst>
          </p:nvPr>
        </p:nvSpPr>
        <p:spPr>
          <a:xfrm>
            <a:off x="560388" y="260351"/>
            <a:ext cx="6864540" cy="425450"/>
          </a:xfrm>
        </p:spPr>
        <p:txBody>
          <a:bodyPr vert="horz" lIns="0" tIns="45720" rIns="91440" bIns="45720" rtlCol="0" anchor="t" anchorCtr="0">
            <a:noAutofit/>
          </a:bodyPr>
          <a:lstStyle/>
          <a:p>
            <a:pPr>
              <a:lnSpc>
                <a:spcPct val="100000"/>
              </a:lnSpc>
              <a:spcBef>
                <a:spcPts val="969"/>
              </a:spcBef>
              <a:buFont typeface="Arial" panose="020B0604020202020204" pitchFamily="34" charset="0"/>
            </a:pPr>
            <a:r>
              <a:rPr lang="en-GB" sz="2800">
                <a:solidFill>
                  <a:schemeClr val="accent1"/>
                </a:solidFill>
                <a:ea typeface="+mn-ea"/>
                <a:cs typeface="+mn-cs"/>
              </a:rPr>
              <a:t>Administration Statistics</a:t>
            </a:r>
            <a:endParaRPr lang="en-US" sz="2800">
              <a:solidFill>
                <a:schemeClr val="accent1"/>
              </a:solidFill>
              <a:ea typeface="+mn-ea"/>
              <a:cs typeface="+mn-cs"/>
            </a:endParaRPr>
          </a:p>
        </p:txBody>
      </p:sp>
      <p:pic>
        <p:nvPicPr>
          <p:cNvPr id="12" name="Picture 11">
            <a:extLst>
              <a:ext uri="{FF2B5EF4-FFF2-40B4-BE49-F238E27FC236}">
                <a16:creationId xmlns:a16="http://schemas.microsoft.com/office/drawing/2014/main" id="{253CBA84-7B38-BE05-00EA-5D5016530158}"/>
              </a:ext>
            </a:extLst>
          </p:cNvPr>
          <p:cNvPicPr>
            <a:picLocks noChangeAspect="1"/>
          </p:cNvPicPr>
          <p:nvPr>
            <p:custDataLst>
              <p:tags r:id="rId4"/>
            </p:custDataLst>
          </p:nvPr>
        </p:nvPicPr>
        <p:blipFill>
          <a:blip r:embed="rId7"/>
          <a:stretch>
            <a:fillRect/>
          </a:stretch>
        </p:blipFill>
        <p:spPr>
          <a:xfrm>
            <a:off x="746271" y="1855308"/>
            <a:ext cx="6957118" cy="3648345"/>
          </a:xfrm>
          <a:prstGeom prst="rect">
            <a:avLst/>
          </a:prstGeom>
        </p:spPr>
      </p:pic>
      <p:sp>
        <p:nvSpPr>
          <p:cNvPr id="55" name="Rectangle 54">
            <a:extLst>
              <a:ext uri="{FF2B5EF4-FFF2-40B4-BE49-F238E27FC236}">
                <a16:creationId xmlns:a16="http://schemas.microsoft.com/office/drawing/2014/main" id="{4211A339-A75B-19C7-28FC-04BF247AD80D}"/>
              </a:ext>
            </a:extLst>
          </p:cNvPr>
          <p:cNvSpPr>
            <a:spLocks/>
          </p:cNvSpPr>
          <p:nvPr/>
        </p:nvSpPr>
        <p:spPr>
          <a:xfrm>
            <a:off x="7798278" y="1855308"/>
            <a:ext cx="1466491" cy="3950268"/>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5050" tIns="85050" rIns="85050" bIns="85050" rtlCol="0" anchor="ctr"/>
          <a:lstStyle/>
          <a:p>
            <a:pPr marL="171450" indent="-171450">
              <a:spcAft>
                <a:spcPts val="472"/>
              </a:spcAft>
              <a:buFont typeface="Arial" panose="020B0604020202020204" pitchFamily="34" charset="0"/>
              <a:buChar char="•"/>
            </a:pPr>
            <a:r>
              <a:rPr lang="en-GB" sz="1200" b="1">
                <a:solidFill>
                  <a:schemeClr val="tx1"/>
                </a:solidFill>
              </a:rPr>
              <a:t>Total administrations (last 12 months) are beginning to level out again</a:t>
            </a:r>
            <a:r>
              <a:rPr lang="en-GB" sz="1200">
                <a:solidFill>
                  <a:schemeClr val="tx1"/>
                </a:solidFill>
              </a:rPr>
              <a:t>.</a:t>
            </a:r>
          </a:p>
        </p:txBody>
      </p:sp>
      <p:sp>
        <p:nvSpPr>
          <p:cNvPr id="21" name="TextBox 20">
            <a:extLst>
              <a:ext uri="{FF2B5EF4-FFF2-40B4-BE49-F238E27FC236}">
                <a16:creationId xmlns:a16="http://schemas.microsoft.com/office/drawing/2014/main" id="{C2CE88B0-D5BD-8853-3A0D-833ABBBFE549}"/>
              </a:ext>
            </a:extLst>
          </p:cNvPr>
          <p:cNvSpPr txBox="1">
            <a:spLocks/>
          </p:cNvSpPr>
          <p:nvPr>
            <p:custDataLst>
              <p:tags r:id="rId5"/>
            </p:custDataLst>
          </p:nvPr>
        </p:nvSpPr>
        <p:spPr>
          <a:xfrm>
            <a:off x="560388" y="685800"/>
            <a:ext cx="7364412" cy="425450"/>
          </a:xfrm>
          <a:prstGeom prst="rect">
            <a:avLst/>
          </a:prstGeom>
        </p:spPr>
        <p:txBody>
          <a:bodyPr lIns="0"/>
          <a:lstStyle>
            <a:lvl1pPr indent="0" defTabSz="886192">
              <a:lnSpc>
                <a:spcPct val="100000"/>
              </a:lnSpc>
              <a:spcBef>
                <a:spcPts val="969"/>
              </a:spcBef>
              <a:buFont typeface="Arial" panose="020B0604020202020204" pitchFamily="34" charset="0"/>
              <a:buNone/>
              <a:defRPr sz="1400" b="1">
                <a:solidFill>
                  <a:schemeClr val="accent2"/>
                </a:solidFill>
                <a:latin typeface="Nunito Sans ExtraBold "/>
              </a:defRPr>
            </a:lvl1pPr>
            <a:lvl2pPr marL="112313" indent="0" defTabSz="886192">
              <a:lnSpc>
                <a:spcPct val="100000"/>
              </a:lnSpc>
              <a:spcBef>
                <a:spcPts val="485"/>
              </a:spcBef>
              <a:buFont typeface="Arial" panose="020B0604020202020204" pitchFamily="34" charset="0"/>
              <a:buNone/>
              <a:tabLst/>
              <a:defRPr sz="1163"/>
            </a:lvl2pPr>
            <a:lvl3pPr marL="224626" indent="0" defTabSz="886192">
              <a:lnSpc>
                <a:spcPct val="100000"/>
              </a:lnSpc>
              <a:spcBef>
                <a:spcPts val="485"/>
              </a:spcBef>
              <a:buFont typeface="Arial" panose="020B0604020202020204" pitchFamily="34" charset="0"/>
              <a:buNone/>
              <a:tabLst/>
              <a:defRPr sz="1163"/>
            </a:lvl3pPr>
            <a:lvl4pPr marL="338478" indent="0" defTabSz="886192">
              <a:lnSpc>
                <a:spcPct val="100000"/>
              </a:lnSpc>
              <a:spcBef>
                <a:spcPts val="485"/>
              </a:spcBef>
              <a:buFont typeface="Arial" panose="020B0604020202020204" pitchFamily="34" charset="0"/>
              <a:buNone/>
              <a:tabLst/>
              <a:defRPr sz="1163"/>
            </a:lvl4pPr>
            <a:lvl5pPr marL="450789" indent="0" defTabSz="886192">
              <a:lnSpc>
                <a:spcPct val="100000"/>
              </a:lnSpc>
              <a:spcBef>
                <a:spcPts val="485"/>
              </a:spcBef>
              <a:buFont typeface="Arial" panose="020B0604020202020204" pitchFamily="34" charset="0"/>
              <a:buNone/>
              <a:tabLst/>
              <a:defRPr sz="1163"/>
            </a:lvl5pPr>
            <a:lvl6pPr marL="2437028" indent="-221548" defTabSz="886192">
              <a:lnSpc>
                <a:spcPct val="90000"/>
              </a:lnSpc>
              <a:spcBef>
                <a:spcPts val="485"/>
              </a:spcBef>
              <a:buFont typeface="Arial" panose="020B0604020202020204" pitchFamily="34" charset="0"/>
              <a:buChar char="•"/>
              <a:defRPr sz="1745"/>
            </a:lvl6pPr>
            <a:lvl7pPr marL="2880125" indent="-221548" defTabSz="886192">
              <a:lnSpc>
                <a:spcPct val="90000"/>
              </a:lnSpc>
              <a:spcBef>
                <a:spcPts val="485"/>
              </a:spcBef>
              <a:buFont typeface="Arial" panose="020B0604020202020204" pitchFamily="34" charset="0"/>
              <a:buChar char="•"/>
              <a:defRPr sz="1745"/>
            </a:lvl7pPr>
            <a:lvl8pPr marL="3323221" indent="-221548" defTabSz="886192">
              <a:lnSpc>
                <a:spcPct val="90000"/>
              </a:lnSpc>
              <a:spcBef>
                <a:spcPts val="485"/>
              </a:spcBef>
              <a:buFont typeface="Arial" panose="020B0604020202020204" pitchFamily="34" charset="0"/>
              <a:buChar char="•"/>
              <a:defRPr sz="1745"/>
            </a:lvl8pPr>
            <a:lvl9pPr marL="3766317" indent="-221548" defTabSz="886192">
              <a:lnSpc>
                <a:spcPct val="90000"/>
              </a:lnSpc>
              <a:spcBef>
                <a:spcPts val="485"/>
              </a:spcBef>
              <a:buFont typeface="Arial" panose="020B0604020202020204" pitchFamily="34" charset="0"/>
              <a:buChar char="•"/>
              <a:defRPr sz="1745"/>
            </a:lvl9pPr>
          </a:lstStyle>
          <a:p>
            <a:endParaRPr lang="en-US"/>
          </a:p>
        </p:txBody>
      </p:sp>
      <p:sp>
        <p:nvSpPr>
          <p:cNvPr id="4" name="Rectangle 3">
            <a:extLst>
              <a:ext uri="{FF2B5EF4-FFF2-40B4-BE49-F238E27FC236}">
                <a16:creationId xmlns:a16="http://schemas.microsoft.com/office/drawing/2014/main" id="{A04C5219-C1AC-8CFE-0199-33333F8C1B5F}"/>
              </a:ext>
            </a:extLst>
          </p:cNvPr>
          <p:cNvSpPr>
            <a:spLocks/>
          </p:cNvSpPr>
          <p:nvPr/>
        </p:nvSpPr>
        <p:spPr>
          <a:xfrm>
            <a:off x="746271" y="1855308"/>
            <a:ext cx="7052008" cy="3950269"/>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2" name="Content Placeholder 7">
            <a:extLst>
              <a:ext uri="{FF2B5EF4-FFF2-40B4-BE49-F238E27FC236}">
                <a16:creationId xmlns:a16="http://schemas.microsoft.com/office/drawing/2014/main" id="{FD6020DB-5D9D-DAB3-1A6D-D5352FF86945}"/>
              </a:ext>
            </a:extLst>
          </p:cNvPr>
          <p:cNvSpPr txBox="1">
            <a:spLocks/>
          </p:cNvSpPr>
          <p:nvPr/>
        </p:nvSpPr>
        <p:spPr>
          <a:xfrm>
            <a:off x="560387" y="837562"/>
            <a:ext cx="6478767" cy="163101"/>
          </a:xfrm>
          <a:prstGeom prst="rect">
            <a:avLst/>
          </a:prstGeom>
        </p:spPr>
        <p:txBody>
          <a:bodyPr lIns="0"/>
          <a:lstStyle>
            <a:lvl1pPr marL="0" indent="0" algn="l" defTabSz="886192" rtl="0" eaLnBrk="1" latinLnBrk="0" hangingPunct="1">
              <a:lnSpc>
                <a:spcPct val="100000"/>
              </a:lnSpc>
              <a:spcBef>
                <a:spcPts val="969"/>
              </a:spcBef>
              <a:buFont typeface="Arial" panose="020B0604020202020204" pitchFamily="34" charset="0"/>
              <a:buNone/>
              <a:defRPr sz="1163" kern="1200">
                <a:solidFill>
                  <a:schemeClr val="tx1"/>
                </a:solidFill>
                <a:latin typeface="+mn-lt"/>
                <a:ea typeface="+mn-ea"/>
                <a:cs typeface="+mn-cs"/>
              </a:defRPr>
            </a:lvl1pPr>
            <a:lvl2pPr marL="112313"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2pPr>
            <a:lvl3pPr marL="224626"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3pPr>
            <a:lvl4pPr marL="338478"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4pPr>
            <a:lvl5pPr marL="450789"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5pPr>
            <a:lvl6pPr marL="2437028"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6pPr>
            <a:lvl7pPr marL="2880125"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7pPr>
            <a:lvl8pPr marL="3323221"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8pPr>
            <a:lvl9pPr marL="3766317"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9pPr>
          </a:lstStyle>
          <a:p>
            <a:r>
              <a:rPr lang="en-GB" sz="1800" b="1">
                <a:solidFill>
                  <a:schemeClr val="accent1"/>
                </a:solidFill>
              </a:rPr>
              <a:t>Total administrations - Rolling last 12 months</a:t>
            </a:r>
            <a:endParaRPr lang="en-US" sz="1800" b="1">
              <a:solidFill>
                <a:schemeClr val="accent1"/>
              </a:solidFill>
            </a:endParaRPr>
          </a:p>
        </p:txBody>
      </p:sp>
    </p:spTree>
    <p:custDataLst>
      <p:custData r:id="rId1"/>
      <p:custData r:id="rId2"/>
    </p:custDataLst>
    <p:extLst>
      <p:ext uri="{BB962C8B-B14F-4D97-AF65-F5344CB8AC3E}">
        <p14:creationId xmlns:p14="http://schemas.microsoft.com/office/powerpoint/2010/main" val="357649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3F340-2F0E-F3FC-B487-31A3D9FD80E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46F3FDF-0AA3-37C7-C2B0-38B053FB018D}"/>
              </a:ext>
            </a:extLst>
          </p:cNvPr>
          <p:cNvPicPr>
            <a:picLocks noChangeAspect="1"/>
          </p:cNvPicPr>
          <p:nvPr>
            <p:custDataLst>
              <p:tags r:id="rId3"/>
            </p:custDataLst>
          </p:nvPr>
        </p:nvPicPr>
        <p:blipFill>
          <a:blip r:embed="rId7"/>
          <a:stretch>
            <a:fillRect/>
          </a:stretch>
        </p:blipFill>
        <p:spPr>
          <a:xfrm>
            <a:off x="479194" y="1773495"/>
            <a:ext cx="7284580" cy="3429850"/>
          </a:xfrm>
          <a:prstGeom prst="rect">
            <a:avLst/>
          </a:prstGeom>
        </p:spPr>
      </p:pic>
      <p:sp>
        <p:nvSpPr>
          <p:cNvPr id="47" name="Rectangle 46">
            <a:extLst>
              <a:ext uri="{FF2B5EF4-FFF2-40B4-BE49-F238E27FC236}">
                <a16:creationId xmlns:a16="http://schemas.microsoft.com/office/drawing/2014/main" id="{633D86B7-F620-009E-54DB-65712D5F3645}"/>
              </a:ext>
            </a:extLst>
          </p:cNvPr>
          <p:cNvSpPr>
            <a:spLocks/>
          </p:cNvSpPr>
          <p:nvPr>
            <p:custDataLst>
              <p:tags r:id="rId4"/>
            </p:custDataLst>
          </p:nvPr>
        </p:nvSpPr>
        <p:spPr>
          <a:xfrm>
            <a:off x="7073660" y="1654654"/>
            <a:ext cx="2073544" cy="3892129"/>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5050" tIns="85050" rIns="85050" bIns="85050" rtlCol="0" anchor="ctr"/>
          <a:lstStyle/>
          <a:p>
            <a:pPr marL="171450" indent="-171450">
              <a:spcAft>
                <a:spcPts val="472"/>
              </a:spcAft>
              <a:buFont typeface="Arial" panose="020B0604020202020204" pitchFamily="34" charset="0"/>
              <a:buChar char="•"/>
            </a:pPr>
            <a:r>
              <a:rPr lang="en-US" sz="1200">
                <a:solidFill>
                  <a:schemeClr val="tx1"/>
                </a:solidFill>
              </a:rPr>
              <a:t>‌​​</a:t>
            </a:r>
            <a:r>
              <a:rPr lang="en-US" sz="1200" b="1">
                <a:solidFill>
                  <a:schemeClr val="tx1"/>
                </a:solidFill>
              </a:rPr>
              <a:t>Retail​‌ (‌​​‌98​‌), Manufacturing (‌​​​96​‌), and Construction (90) top YTD 2025 industries.</a:t>
            </a:r>
          </a:p>
          <a:p>
            <a:pPr marL="171450" indent="-171450">
              <a:spcAft>
                <a:spcPts val="472"/>
              </a:spcAft>
              <a:buFont typeface="Arial" panose="020B0604020202020204" pitchFamily="34" charset="0"/>
              <a:buChar char="•"/>
            </a:pPr>
            <a:endParaRPr lang="en-GB" sz="1200" b="1">
              <a:solidFill>
                <a:schemeClr val="tx1"/>
              </a:solidFill>
            </a:endParaRPr>
          </a:p>
          <a:p>
            <a:pPr marL="171450" indent="-171450">
              <a:spcAft>
                <a:spcPts val="472"/>
              </a:spcAft>
              <a:buFont typeface="Arial" panose="020B0604020202020204" pitchFamily="34" charset="0"/>
              <a:buChar char="•"/>
            </a:pPr>
            <a:r>
              <a:rPr lang="en-US" sz="1200" b="1">
                <a:solidFill>
                  <a:schemeClr val="tx1"/>
                </a:solidFill>
              </a:rPr>
              <a:t>Increased insolvency activity in the Real Estate and Professional Practice </a:t>
            </a:r>
            <a:r>
              <a:rPr lang="en-GB" sz="1200" b="1">
                <a:solidFill>
                  <a:schemeClr val="tx1"/>
                </a:solidFill>
              </a:rPr>
              <a:t>sectors in recent months.</a:t>
            </a:r>
          </a:p>
        </p:txBody>
      </p:sp>
      <p:sp>
        <p:nvSpPr>
          <p:cNvPr id="7" name="Title 6">
            <a:extLst>
              <a:ext uri="{FF2B5EF4-FFF2-40B4-BE49-F238E27FC236}">
                <a16:creationId xmlns:a16="http://schemas.microsoft.com/office/drawing/2014/main" id="{65A0E33A-FABD-CA92-D420-FDB755003DAF}"/>
              </a:ext>
            </a:extLst>
          </p:cNvPr>
          <p:cNvSpPr>
            <a:spLocks noGrp="1"/>
          </p:cNvSpPr>
          <p:nvPr>
            <p:ph type="title"/>
            <p:custDataLst>
              <p:tags r:id="rId5"/>
            </p:custDataLst>
          </p:nvPr>
        </p:nvSpPr>
        <p:spPr>
          <a:xfrm>
            <a:off x="560388" y="260351"/>
            <a:ext cx="6864540" cy="425450"/>
          </a:xfrm>
        </p:spPr>
        <p:txBody>
          <a:bodyPr vert="horz" lIns="0" tIns="45720" rIns="91440" bIns="45720" rtlCol="0" anchor="t" anchorCtr="0">
            <a:noAutofit/>
          </a:bodyPr>
          <a:lstStyle/>
          <a:p>
            <a:pPr>
              <a:lnSpc>
                <a:spcPct val="100000"/>
              </a:lnSpc>
              <a:spcBef>
                <a:spcPts val="969"/>
              </a:spcBef>
              <a:buFont typeface="Arial" panose="020B0604020202020204" pitchFamily="34" charset="0"/>
            </a:pPr>
            <a:r>
              <a:rPr lang="en-GB" sz="2800">
                <a:solidFill>
                  <a:schemeClr val="accent1"/>
                </a:solidFill>
                <a:ea typeface="+mn-ea"/>
                <a:cs typeface="+mn-cs"/>
              </a:rPr>
              <a:t>Administration Statistics </a:t>
            </a:r>
            <a:endParaRPr lang="en-US" sz="2800">
              <a:solidFill>
                <a:schemeClr val="accent1"/>
              </a:solidFill>
              <a:ea typeface="+mn-ea"/>
              <a:cs typeface="+mn-cs"/>
            </a:endParaRPr>
          </a:p>
        </p:txBody>
      </p:sp>
      <p:sp>
        <p:nvSpPr>
          <p:cNvPr id="5" name="Rectangle 4">
            <a:extLst>
              <a:ext uri="{FF2B5EF4-FFF2-40B4-BE49-F238E27FC236}">
                <a16:creationId xmlns:a16="http://schemas.microsoft.com/office/drawing/2014/main" id="{43D55FB7-0287-F648-ACF6-7889A4A96EC0}"/>
              </a:ext>
            </a:extLst>
          </p:cNvPr>
          <p:cNvSpPr>
            <a:spLocks/>
          </p:cNvSpPr>
          <p:nvPr/>
        </p:nvSpPr>
        <p:spPr>
          <a:xfrm>
            <a:off x="758796" y="1654655"/>
            <a:ext cx="6314864" cy="3892130"/>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8"/>
          </a:p>
        </p:txBody>
      </p:sp>
      <p:sp>
        <p:nvSpPr>
          <p:cNvPr id="14" name="Content Placeholder 7">
            <a:extLst>
              <a:ext uri="{FF2B5EF4-FFF2-40B4-BE49-F238E27FC236}">
                <a16:creationId xmlns:a16="http://schemas.microsoft.com/office/drawing/2014/main" id="{82855DFA-6954-14E8-D7B6-1D20C5C65C6E}"/>
              </a:ext>
            </a:extLst>
          </p:cNvPr>
          <p:cNvSpPr txBox="1">
            <a:spLocks/>
          </p:cNvSpPr>
          <p:nvPr/>
        </p:nvSpPr>
        <p:spPr>
          <a:xfrm>
            <a:off x="575951" y="757893"/>
            <a:ext cx="2920050" cy="163102"/>
          </a:xfrm>
          <a:prstGeom prst="rect">
            <a:avLst/>
          </a:prstGeom>
        </p:spPr>
        <p:txBody>
          <a:bodyPr lIns="0"/>
          <a:lstStyle>
            <a:lvl1pPr marL="0" indent="0" algn="l" defTabSz="886192" rtl="0" eaLnBrk="1" latinLnBrk="0" hangingPunct="1">
              <a:lnSpc>
                <a:spcPct val="100000"/>
              </a:lnSpc>
              <a:spcBef>
                <a:spcPts val="969"/>
              </a:spcBef>
              <a:buFont typeface="Arial" panose="020B0604020202020204" pitchFamily="34" charset="0"/>
              <a:buNone/>
              <a:defRPr sz="1163" kern="1200">
                <a:solidFill>
                  <a:schemeClr val="tx1"/>
                </a:solidFill>
                <a:latin typeface="+mn-lt"/>
                <a:ea typeface="+mn-ea"/>
                <a:cs typeface="+mn-cs"/>
              </a:defRPr>
            </a:lvl1pPr>
            <a:lvl2pPr marL="112313"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2pPr>
            <a:lvl3pPr marL="224626"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3pPr>
            <a:lvl4pPr marL="338478"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4pPr>
            <a:lvl5pPr marL="450789" indent="0" algn="l" defTabSz="886192" rtl="0" eaLnBrk="1" latinLnBrk="0" hangingPunct="1">
              <a:lnSpc>
                <a:spcPct val="100000"/>
              </a:lnSpc>
              <a:spcBef>
                <a:spcPts val="485"/>
              </a:spcBef>
              <a:buFont typeface="Arial" panose="020B0604020202020204" pitchFamily="34" charset="0"/>
              <a:buNone/>
              <a:tabLst/>
              <a:defRPr sz="1163" kern="1200">
                <a:solidFill>
                  <a:schemeClr val="tx1"/>
                </a:solidFill>
                <a:latin typeface="+mn-lt"/>
                <a:ea typeface="+mn-ea"/>
                <a:cs typeface="+mn-cs"/>
              </a:defRPr>
            </a:lvl5pPr>
            <a:lvl6pPr marL="2437028"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6pPr>
            <a:lvl7pPr marL="2880125"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7pPr>
            <a:lvl8pPr marL="3323221"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8pPr>
            <a:lvl9pPr marL="3766317" indent="-221548" algn="l" defTabSz="886192" rtl="0" eaLnBrk="1" latinLnBrk="0" hangingPunct="1">
              <a:lnSpc>
                <a:spcPct val="90000"/>
              </a:lnSpc>
              <a:spcBef>
                <a:spcPts val="485"/>
              </a:spcBef>
              <a:buFont typeface="Arial" panose="020B0604020202020204" pitchFamily="34" charset="0"/>
              <a:buChar char="•"/>
              <a:defRPr sz="1745" kern="1200">
                <a:solidFill>
                  <a:schemeClr val="tx1"/>
                </a:solidFill>
                <a:latin typeface="+mn-lt"/>
                <a:ea typeface="+mn-ea"/>
                <a:cs typeface="+mn-cs"/>
              </a:defRPr>
            </a:lvl9pPr>
          </a:lstStyle>
          <a:p>
            <a:r>
              <a:rPr lang="en-US" sz="1800" b="1">
                <a:solidFill>
                  <a:schemeClr val="accent1"/>
                </a:solidFill>
              </a:rPr>
              <a:t>By Sector</a:t>
            </a:r>
          </a:p>
        </p:txBody>
      </p:sp>
    </p:spTree>
    <p:custDataLst>
      <p:custData r:id="rId1"/>
      <p:custData r:id="rId2"/>
    </p:custDataLst>
    <p:extLst>
      <p:ext uri="{BB962C8B-B14F-4D97-AF65-F5344CB8AC3E}">
        <p14:creationId xmlns:p14="http://schemas.microsoft.com/office/powerpoint/2010/main" val="176728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6148B-770F-7CD5-3C60-3F7EE91AA51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74E429-588A-A737-E739-61E598EF60C9}"/>
              </a:ext>
            </a:extLst>
          </p:cNvPr>
          <p:cNvSpPr>
            <a:spLocks noGrp="1"/>
          </p:cNvSpPr>
          <p:nvPr>
            <p:ph type="sldNum" sz="quarter" idx="12"/>
          </p:nvPr>
        </p:nvSpPr>
        <p:spPr/>
        <p:txBody>
          <a:bodyPr/>
          <a:lstStyle/>
          <a:p>
            <a:pPr defTabSz="886236"/>
            <a:fld id="{CB7FE98A-78B1-495F-8A5C-53E48422F91F}" type="slidenum">
              <a:rPr lang="en-US">
                <a:solidFill>
                  <a:srgbClr val="4D4D4F"/>
                </a:solidFill>
                <a:latin typeface="Nunito Sans"/>
              </a:rPr>
              <a:pPr defTabSz="886236"/>
              <a:t>8</a:t>
            </a:fld>
            <a:endParaRPr lang="en-US">
              <a:solidFill>
                <a:srgbClr val="4D4D4F"/>
              </a:solidFill>
              <a:latin typeface="Nunito Sans"/>
            </a:endParaRPr>
          </a:p>
        </p:txBody>
      </p:sp>
      <p:sp>
        <p:nvSpPr>
          <p:cNvPr id="7" name="Rectangle 6">
            <a:extLst>
              <a:ext uri="{FF2B5EF4-FFF2-40B4-BE49-F238E27FC236}">
                <a16:creationId xmlns:a16="http://schemas.microsoft.com/office/drawing/2014/main" id="{401D093C-C471-8440-DC47-B7733CA09658}"/>
              </a:ext>
            </a:extLst>
          </p:cNvPr>
          <p:cNvSpPr/>
          <p:nvPr/>
        </p:nvSpPr>
        <p:spPr>
          <a:xfrm>
            <a:off x="535654" y="1301293"/>
            <a:ext cx="8670311" cy="2055642"/>
          </a:xfrm>
          <a:prstGeom prst="rect">
            <a:avLst/>
          </a:prstGeom>
          <a:noFill/>
          <a:ln w="6350" cap="flat" cmpd="sng" algn="ctr">
            <a:noFill/>
            <a:prstDash val="solid"/>
          </a:ln>
          <a:effectLst/>
        </p:spPr>
        <p:txBody>
          <a:bodyPr rot="0" spcFirstLastPara="0" vertOverflow="overflow" horzOverflow="overflow" vert="horz" wrap="square" lIns="88626" tIns="44313" rIns="88626" bIns="44313" numCol="1" spcCol="0" rtlCol="0" fromWordArt="0" anchor="t" anchorCtr="0" forceAA="0" compatLnSpc="1">
            <a:prstTxWarp prst="textNoShape">
              <a:avLst/>
            </a:prstTxWarp>
            <a:noAutofit/>
          </a:bodyPr>
          <a:lstStyle/>
          <a:p>
            <a:pPr marL="285750" indent="-285750">
              <a:lnSpc>
                <a:spcPct val="110000"/>
              </a:lnSpc>
              <a:spcBef>
                <a:spcPts val="291"/>
              </a:spcBef>
              <a:spcAft>
                <a:spcPts val="291"/>
              </a:spcAft>
              <a:buClr>
                <a:srgbClr val="00B050"/>
              </a:buClr>
              <a:buFont typeface="Arial" panose="020B0604020202020204" pitchFamily="34" charset="0"/>
              <a:buChar char="•"/>
              <a:defRPr/>
            </a:pPr>
            <a:r>
              <a:rPr lang="en-GB" sz="1200"/>
              <a:t>Debt position of HMRC, as of Jun-25, was £42.6bn - decrease of £1.4bn from March 2025.</a:t>
            </a:r>
          </a:p>
          <a:p>
            <a:pPr marL="285750" indent="-285750">
              <a:lnSpc>
                <a:spcPct val="110000"/>
              </a:lnSpc>
              <a:spcBef>
                <a:spcPts val="291"/>
              </a:spcBef>
              <a:spcAft>
                <a:spcPts val="291"/>
              </a:spcAft>
              <a:buClr>
                <a:srgbClr val="00B050"/>
              </a:buClr>
              <a:buFont typeface="Arial" panose="020B0604020202020204" pitchFamily="34" charset="0"/>
              <a:buChar char="•"/>
              <a:defRPr/>
            </a:pPr>
            <a:r>
              <a:rPr lang="en-GB" sz="1200"/>
              <a:t>Small reduction in Managed Debt of £0.2bn between June 2024 and June 2025 -  representative of HMRC’s stricter approach in agreeing TTPs</a:t>
            </a:r>
          </a:p>
          <a:p>
            <a:pPr marL="285750" indent="-285750">
              <a:lnSpc>
                <a:spcPct val="110000"/>
              </a:lnSpc>
              <a:spcBef>
                <a:spcPts val="291"/>
              </a:spcBef>
              <a:spcAft>
                <a:spcPts val="291"/>
              </a:spcAft>
              <a:buClr>
                <a:srgbClr val="00B050"/>
              </a:buClr>
              <a:buFont typeface="Arial" panose="020B0604020202020204" pitchFamily="34" charset="0"/>
              <a:buChar char="•"/>
              <a:defRPr/>
            </a:pPr>
            <a:r>
              <a:rPr lang="en-GB" sz="1200"/>
              <a:t>Debt Available for Pursuit on a downward trend in the year to June 2025. Currently at £36.1bn (£0.6bn reduction in past 12m). Demonstrates clear signs of distress persist amongst UK businesses - driven by record levels of insolvency write offs.</a:t>
            </a:r>
            <a:endParaRPr lang="en-GB" sz="1163" kern="0">
              <a:solidFill>
                <a:srgbClr val="4D4D4F"/>
              </a:solidFill>
              <a:latin typeface="Nunito Sans"/>
            </a:endParaRPr>
          </a:p>
        </p:txBody>
      </p:sp>
      <p:sp>
        <p:nvSpPr>
          <p:cNvPr id="3" name="Title 4">
            <a:extLst>
              <a:ext uri="{FF2B5EF4-FFF2-40B4-BE49-F238E27FC236}">
                <a16:creationId xmlns:a16="http://schemas.microsoft.com/office/drawing/2014/main" id="{AEEC9B47-02A2-5A7B-53D5-A7D032AA8EEC}"/>
              </a:ext>
            </a:extLst>
          </p:cNvPr>
          <p:cNvSpPr>
            <a:spLocks noGrp="1"/>
          </p:cNvSpPr>
          <p:nvPr>
            <p:ph type="title"/>
          </p:nvPr>
        </p:nvSpPr>
        <p:spPr>
          <a:xfrm>
            <a:off x="463551" y="376238"/>
            <a:ext cx="6951663" cy="374650"/>
          </a:xfrm>
        </p:spPr>
        <p:txBody>
          <a:bodyPr/>
          <a:lstStyle/>
          <a:p>
            <a:r>
              <a:rPr lang="en-GB" sz="2800" b="1"/>
              <a:t>Market Outlook: HMRC</a:t>
            </a:r>
            <a:endParaRPr lang="en-GB" sz="2800"/>
          </a:p>
        </p:txBody>
      </p:sp>
      <p:sp>
        <p:nvSpPr>
          <p:cNvPr id="4" name="Text Placeholder 4">
            <a:extLst>
              <a:ext uri="{FF2B5EF4-FFF2-40B4-BE49-F238E27FC236}">
                <a16:creationId xmlns:a16="http://schemas.microsoft.com/office/drawing/2014/main" id="{8D4FEAB4-1E49-70D6-7805-2B6771EED95D}"/>
              </a:ext>
            </a:extLst>
          </p:cNvPr>
          <p:cNvSpPr txBox="1">
            <a:spLocks/>
          </p:cNvSpPr>
          <p:nvPr/>
        </p:nvSpPr>
        <p:spPr>
          <a:xfrm>
            <a:off x="463453" y="779434"/>
            <a:ext cx="8373993" cy="362336"/>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86236">
              <a:spcBef>
                <a:spcPts val="0"/>
              </a:spcBef>
              <a:defRPr/>
            </a:pPr>
            <a:r>
              <a:rPr lang="en-GB" sz="1745" b="1">
                <a:solidFill>
                  <a:srgbClr val="4D4D4F"/>
                </a:solidFill>
                <a:latin typeface="Nunito Sans"/>
              </a:rPr>
              <a:t>Overdue debts</a:t>
            </a:r>
          </a:p>
        </p:txBody>
      </p:sp>
      <p:sp>
        <p:nvSpPr>
          <p:cNvPr id="32" name="Freeform 17">
            <a:extLst>
              <a:ext uri="{FF2B5EF4-FFF2-40B4-BE49-F238E27FC236}">
                <a16:creationId xmlns:a16="http://schemas.microsoft.com/office/drawing/2014/main" id="{65A417E8-D639-30E0-F9F7-5FCA2D5C7036}"/>
              </a:ext>
            </a:extLst>
          </p:cNvPr>
          <p:cNvSpPr/>
          <p:nvPr/>
        </p:nvSpPr>
        <p:spPr>
          <a:xfrm rot="5400000" flipH="1">
            <a:off x="87785" y="5806253"/>
            <a:ext cx="111636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6236"/>
            <a:endParaRPr lang="en-US" sz="1745">
              <a:solidFill>
                <a:srgbClr val="FFFFFF"/>
              </a:solidFill>
              <a:latin typeface="Nunito Sans"/>
            </a:endParaRPr>
          </a:p>
        </p:txBody>
      </p:sp>
      <p:pic>
        <p:nvPicPr>
          <p:cNvPr id="5" name="Picture 4">
            <a:extLst>
              <a:ext uri="{FF2B5EF4-FFF2-40B4-BE49-F238E27FC236}">
                <a16:creationId xmlns:a16="http://schemas.microsoft.com/office/drawing/2014/main" id="{2981C4E2-A477-5796-9AD7-18E6206CAE1F}"/>
              </a:ext>
            </a:extLst>
          </p:cNvPr>
          <p:cNvPicPr>
            <a:picLocks noChangeAspect="1"/>
          </p:cNvPicPr>
          <p:nvPr/>
        </p:nvPicPr>
        <p:blipFill>
          <a:blip r:embed="rId2"/>
          <a:stretch>
            <a:fillRect/>
          </a:stretch>
        </p:blipFill>
        <p:spPr>
          <a:xfrm>
            <a:off x="682157" y="2873106"/>
            <a:ext cx="8533333" cy="3504762"/>
          </a:xfrm>
          <a:prstGeom prst="rect">
            <a:avLst/>
          </a:prstGeom>
        </p:spPr>
      </p:pic>
    </p:spTree>
    <p:extLst>
      <p:ext uri="{BB962C8B-B14F-4D97-AF65-F5344CB8AC3E}">
        <p14:creationId xmlns:p14="http://schemas.microsoft.com/office/powerpoint/2010/main" val="276552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E76ED-5539-170B-EBE1-5065E192492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0AD83-EF23-A961-DF4E-DC07AE9E7B73}"/>
              </a:ext>
            </a:extLst>
          </p:cNvPr>
          <p:cNvSpPr>
            <a:spLocks noGrp="1"/>
          </p:cNvSpPr>
          <p:nvPr>
            <p:ph type="sldNum" sz="quarter" idx="12"/>
          </p:nvPr>
        </p:nvSpPr>
        <p:spPr/>
        <p:txBody>
          <a:bodyPr/>
          <a:lstStyle/>
          <a:p>
            <a:fld id="{CB7FE98A-78B1-495F-8A5C-53E48422F91F}" type="slidenum">
              <a:rPr lang="en-US" smtClean="0"/>
              <a:pPr/>
              <a:t>9</a:t>
            </a:fld>
            <a:endParaRPr lang="en-US"/>
          </a:p>
        </p:txBody>
      </p:sp>
      <p:sp>
        <p:nvSpPr>
          <p:cNvPr id="32" name="Freeform 17">
            <a:extLst>
              <a:ext uri="{FF2B5EF4-FFF2-40B4-BE49-F238E27FC236}">
                <a16:creationId xmlns:a16="http://schemas.microsoft.com/office/drawing/2014/main" id="{B4FD08C0-8484-42C6-4392-4D90D98464B8}"/>
              </a:ext>
            </a:extLst>
          </p:cNvPr>
          <p:cNvSpPr/>
          <p:nvPr/>
        </p:nvSpPr>
        <p:spPr>
          <a:xfrm rot="5400000" flipH="1">
            <a:off x="-64615" y="5806253"/>
            <a:ext cx="1116362" cy="987132"/>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5" name="Rectangle 14">
            <a:extLst>
              <a:ext uri="{FF2B5EF4-FFF2-40B4-BE49-F238E27FC236}">
                <a16:creationId xmlns:a16="http://schemas.microsoft.com/office/drawing/2014/main" id="{BC281F5F-1A6E-89BB-257E-E5B0B7850568}"/>
              </a:ext>
            </a:extLst>
          </p:cNvPr>
          <p:cNvSpPr/>
          <p:nvPr/>
        </p:nvSpPr>
        <p:spPr>
          <a:xfrm>
            <a:off x="463453" y="1297963"/>
            <a:ext cx="9157413" cy="5001856"/>
          </a:xfrm>
          <a:prstGeom prst="rect">
            <a:avLst/>
          </a:prstGeom>
          <a:noFill/>
          <a:ln w="6350" cap="flat" cmpd="sng" algn="ctr">
            <a:noFill/>
            <a:prstDash val="solid"/>
          </a:ln>
          <a:effectLst/>
        </p:spPr>
        <p:txBody>
          <a:bodyPr rot="0" spcFirstLastPara="0" vertOverflow="overflow" horzOverflow="overflow" vert="horz" wrap="square" lIns="88626" tIns="44313" rIns="88626" bIns="44313" numCol="1" spcCol="0" rtlCol="0" fromWordArt="0" anchor="t" anchorCtr="0" forceAA="0" compatLnSpc="1">
            <a:prstTxWarp prst="textNoShape">
              <a:avLst/>
            </a:prstTxWarp>
            <a:noAutofit/>
          </a:bodyPr>
          <a:lstStyle/>
          <a:p>
            <a:pPr>
              <a:lnSpc>
                <a:spcPct val="110000"/>
              </a:lnSpc>
              <a:spcBef>
                <a:spcPts val="291"/>
              </a:spcBef>
              <a:spcAft>
                <a:spcPts val="291"/>
              </a:spcAft>
              <a:buClr>
                <a:srgbClr val="00B050"/>
              </a:buClr>
              <a:defRPr/>
            </a:pPr>
            <a:endParaRPr lang="en-GB" sz="1200"/>
          </a:p>
        </p:txBody>
      </p:sp>
      <p:sp>
        <p:nvSpPr>
          <p:cNvPr id="3" name="Title 4">
            <a:extLst>
              <a:ext uri="{FF2B5EF4-FFF2-40B4-BE49-F238E27FC236}">
                <a16:creationId xmlns:a16="http://schemas.microsoft.com/office/drawing/2014/main" id="{5DC59862-E57E-6498-5279-E39B33DB98A2}"/>
              </a:ext>
            </a:extLst>
          </p:cNvPr>
          <p:cNvSpPr>
            <a:spLocks noGrp="1"/>
          </p:cNvSpPr>
          <p:nvPr>
            <p:ph type="title"/>
          </p:nvPr>
        </p:nvSpPr>
        <p:spPr>
          <a:xfrm>
            <a:off x="463551" y="376238"/>
            <a:ext cx="6951663" cy="374650"/>
          </a:xfrm>
        </p:spPr>
        <p:txBody>
          <a:bodyPr/>
          <a:lstStyle/>
          <a:p>
            <a:r>
              <a:rPr lang="en-GB" sz="2800"/>
              <a:t>Market Outlook: HMRC - Enforcement </a:t>
            </a:r>
          </a:p>
        </p:txBody>
      </p:sp>
      <p:sp>
        <p:nvSpPr>
          <p:cNvPr id="4" name="Text Placeholder 4">
            <a:extLst>
              <a:ext uri="{FF2B5EF4-FFF2-40B4-BE49-F238E27FC236}">
                <a16:creationId xmlns:a16="http://schemas.microsoft.com/office/drawing/2014/main" id="{7535D571-4072-F136-9E56-C48EF69A27F7}"/>
              </a:ext>
            </a:extLst>
          </p:cNvPr>
          <p:cNvSpPr txBox="1">
            <a:spLocks/>
          </p:cNvSpPr>
          <p:nvPr/>
        </p:nvSpPr>
        <p:spPr>
          <a:xfrm>
            <a:off x="463453" y="779434"/>
            <a:ext cx="8373993" cy="362336"/>
          </a:xfrm>
          <a:prstGeom prst="rect">
            <a:avLst/>
          </a:prstGeom>
        </p:spPr>
        <p:txBody>
          <a:bodyPr/>
          <a:lstStyle>
            <a:lvl1pPr marL="0" indent="0" algn="l" defTabSz="914354"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115882"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2pPr>
            <a:lvl3pPr marL="23176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3pPr>
            <a:lvl4pPr marL="349234"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4pPr>
            <a:lvl5pPr marL="465115" indent="0" algn="l" defTabSz="914354" rtl="0" eaLnBrk="1" latinLnBrk="0" hangingPunct="1">
              <a:lnSpc>
                <a:spcPct val="100000"/>
              </a:lnSpc>
              <a:spcBef>
                <a:spcPts val="500"/>
              </a:spcBef>
              <a:buFont typeface="Arial" panose="020B0604020202020204" pitchFamily="34" charset="0"/>
              <a:buNone/>
              <a:tabLst/>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t>Winding up petitions</a:t>
            </a:r>
            <a:endParaRPr lang="en-US" sz="1600" b="1"/>
          </a:p>
        </p:txBody>
      </p:sp>
      <p:sp>
        <p:nvSpPr>
          <p:cNvPr id="7" name="Rectangle 6">
            <a:extLst>
              <a:ext uri="{FF2B5EF4-FFF2-40B4-BE49-F238E27FC236}">
                <a16:creationId xmlns:a16="http://schemas.microsoft.com/office/drawing/2014/main" id="{2E991E5D-719B-6E0C-7310-8119271392B9}"/>
              </a:ext>
            </a:extLst>
          </p:cNvPr>
          <p:cNvSpPr/>
          <p:nvPr/>
        </p:nvSpPr>
        <p:spPr>
          <a:xfrm>
            <a:off x="492027" y="1152094"/>
            <a:ext cx="9081213" cy="2066016"/>
          </a:xfrm>
          <a:prstGeom prst="rect">
            <a:avLst/>
          </a:prstGeom>
          <a:noFill/>
          <a:ln w="6350" cap="flat" cmpd="sng" algn="ctr">
            <a:noFill/>
            <a:prstDash val="solid"/>
          </a:ln>
          <a:effectLst/>
        </p:spPr>
        <p:txBody>
          <a:bodyPr rot="0" spcFirstLastPara="0" vertOverflow="overflow" horzOverflow="overflow" vert="horz" wrap="square" lIns="88626" tIns="44313" rIns="88626" bIns="44313" numCol="1" spcCol="0" rtlCol="0" fromWordArt="0" anchor="t" anchorCtr="0" forceAA="0" compatLnSpc="1">
            <a:prstTxWarp prst="textNoShape">
              <a:avLst/>
            </a:prstTxWarp>
            <a:noAutofit/>
          </a:bodyPr>
          <a:lstStyle/>
          <a:p>
            <a:pPr marL="285750" indent="-285750" algn="just" defTabSz="457200">
              <a:lnSpc>
                <a:spcPct val="110000"/>
              </a:lnSpc>
              <a:spcBef>
                <a:spcPts val="291"/>
              </a:spcBef>
              <a:spcAft>
                <a:spcPts val="291"/>
              </a:spcAft>
              <a:buClr>
                <a:srgbClr val="00B050"/>
              </a:buClr>
              <a:buFont typeface="Arial" panose="020B0604020202020204" pitchFamily="34" charset="0"/>
              <a:buChar char="•"/>
              <a:defRPr/>
            </a:pPr>
            <a:r>
              <a:rPr lang="en-US" sz="1200">
                <a:solidFill>
                  <a:srgbClr val="4D4D4F"/>
                </a:solidFill>
                <a:latin typeface="Nunito Sans"/>
              </a:rPr>
              <a:t>HMRC continue support where there is merit, but under pressure to collect record levels of debt. </a:t>
            </a:r>
            <a:endParaRPr lang="en-US"/>
          </a:p>
          <a:p>
            <a:pPr marL="285750" indent="-285750" algn="just" defTabSz="457200">
              <a:lnSpc>
                <a:spcPct val="110000"/>
              </a:lnSpc>
              <a:spcBef>
                <a:spcPts val="291"/>
              </a:spcBef>
              <a:spcAft>
                <a:spcPts val="291"/>
              </a:spcAft>
              <a:buClr>
                <a:srgbClr val="00B050"/>
              </a:buClr>
              <a:buFont typeface="Arial" panose="020B0604020202020204" pitchFamily="34" charset="0"/>
              <a:buChar char="•"/>
              <a:defRPr/>
            </a:pPr>
            <a:r>
              <a:rPr lang="en-US" sz="1200">
                <a:solidFill>
                  <a:srgbClr val="4D4D4F"/>
                </a:solidFill>
                <a:latin typeface="Nunito Sans"/>
              </a:rPr>
              <a:t>Gradual increase in number of HMRC winding up petitions since 2022/23</a:t>
            </a:r>
          </a:p>
          <a:p>
            <a:pPr marL="285750" indent="-285750" algn="just" defTabSz="457200">
              <a:lnSpc>
                <a:spcPct val="110000"/>
              </a:lnSpc>
              <a:spcBef>
                <a:spcPts val="291"/>
              </a:spcBef>
              <a:spcAft>
                <a:spcPts val="291"/>
              </a:spcAft>
              <a:buClr>
                <a:srgbClr val="00B050"/>
              </a:buClr>
              <a:buFont typeface="Arial" panose="020B0604020202020204" pitchFamily="34" charset="0"/>
              <a:buChar char="•"/>
              <a:defRPr/>
            </a:pPr>
            <a:r>
              <a:rPr lang="en-US" sz="1200">
                <a:solidFill>
                  <a:srgbClr val="4D4D4F"/>
                </a:solidFill>
                <a:latin typeface="Nunito Sans"/>
              </a:rPr>
              <a:t>3,620 petitions in 2024/25. Trend is continuing. In first five months of 2025/26, 1,816 petitions were filed by HMRC (4,358 </a:t>
            </a:r>
            <a:r>
              <a:rPr lang="en-US" sz="1200" err="1">
                <a:solidFill>
                  <a:srgbClr val="4D4D4F"/>
                </a:solidFill>
                <a:latin typeface="Nunito Sans"/>
              </a:rPr>
              <a:t>annualised</a:t>
            </a:r>
            <a:r>
              <a:rPr lang="en-US" sz="1200">
                <a:solidFill>
                  <a:srgbClr val="4D4D4F"/>
                </a:solidFill>
                <a:latin typeface="Nunito Sans"/>
              </a:rPr>
              <a:t>). Back to pre-pandemic levels</a:t>
            </a:r>
          </a:p>
          <a:p>
            <a:pPr marL="285750" indent="-285750" algn="just" defTabSz="457200">
              <a:lnSpc>
                <a:spcPct val="110000"/>
              </a:lnSpc>
              <a:spcBef>
                <a:spcPts val="291"/>
              </a:spcBef>
              <a:spcAft>
                <a:spcPts val="291"/>
              </a:spcAft>
              <a:buClr>
                <a:srgbClr val="00B050"/>
              </a:buClr>
              <a:buFont typeface="Arial" panose="020B0604020202020204" pitchFamily="34" charset="0"/>
              <a:buChar char="•"/>
              <a:defRPr/>
            </a:pPr>
            <a:r>
              <a:rPr lang="en-US" sz="1200">
                <a:solidFill>
                  <a:srgbClr val="4D4D4F"/>
                </a:solidFill>
                <a:latin typeface="Nunito Sans"/>
              </a:rPr>
              <a:t>Seeing more Field Force Officer visit and a stricter approach on TTPs from Debt Management teams (both Large and SME). </a:t>
            </a:r>
          </a:p>
          <a:p>
            <a:pPr marL="285750" indent="-285750" algn="just" defTabSz="457200">
              <a:lnSpc>
                <a:spcPct val="110000"/>
              </a:lnSpc>
              <a:spcBef>
                <a:spcPts val="291"/>
              </a:spcBef>
              <a:spcAft>
                <a:spcPts val="291"/>
              </a:spcAft>
              <a:buClr>
                <a:srgbClr val="00B050"/>
              </a:buClr>
              <a:buFont typeface="Arial" panose="020B0604020202020204" pitchFamily="34" charset="0"/>
              <a:buChar char="•"/>
              <a:defRPr/>
            </a:pPr>
            <a:r>
              <a:rPr lang="en-US" sz="1200">
                <a:solidFill>
                  <a:srgbClr val="4D4D4F"/>
                </a:solidFill>
                <a:latin typeface="Nunito Sans"/>
              </a:rPr>
              <a:t>HMRC’s debtors should avoid being passed to Enforcement and Insolvency (“EIS”), however, in certain circumstances we have secured longer tail TTPs with the EIS team, which demonstrates willingness to support and give businesses every chance to repay (subject to compliance record).</a:t>
            </a:r>
          </a:p>
        </p:txBody>
      </p:sp>
      <p:pic>
        <p:nvPicPr>
          <p:cNvPr id="6" name="Picture 5" descr="A graph of blue bars&#10;&#10;AI-generated content may be incorrect.">
            <a:extLst>
              <a:ext uri="{FF2B5EF4-FFF2-40B4-BE49-F238E27FC236}">
                <a16:creationId xmlns:a16="http://schemas.microsoft.com/office/drawing/2014/main" id="{4CF0F06C-3EEE-B70F-6A6E-FCE5A03BD7CA}"/>
              </a:ext>
            </a:extLst>
          </p:cNvPr>
          <p:cNvPicPr>
            <a:picLocks noChangeAspect="1"/>
          </p:cNvPicPr>
          <p:nvPr/>
        </p:nvPicPr>
        <p:blipFill>
          <a:blip r:embed="rId3"/>
          <a:stretch>
            <a:fillRect/>
          </a:stretch>
        </p:blipFill>
        <p:spPr>
          <a:xfrm>
            <a:off x="734761" y="3590404"/>
            <a:ext cx="8322529" cy="3175203"/>
          </a:xfrm>
          <a:prstGeom prst="rect">
            <a:avLst/>
          </a:prstGeom>
        </p:spPr>
      </p:pic>
    </p:spTree>
    <p:extLst>
      <p:ext uri="{BB962C8B-B14F-4D97-AF65-F5344CB8AC3E}">
        <p14:creationId xmlns:p14="http://schemas.microsoft.com/office/powerpoint/2010/main" val="11922127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TEMPLATESHORTNAMETAG" val="IBR Report"/>
  <p:tag name="TEMPLATEFULLNAMETAG" val="IBR Report"/>
  <p:tag name="UPSLIDE" val="Gre02322_UpSLide_14-12-2017"/>
  <p:tag name="UPSLIDEVERSION" val="6.8.20.1"/>
  <p:tag name="FOOTERSCRIPT" val="&lt;%Title 11%&gt;"/>
  <p:tag name="UPSLIDEFOOTNOTEOPTIONS" val="{&#10;  &quot;Multiline&quot;: false,&#10;  &quot;Numbering&quot;: 1,&#10;  &quot;SuperscriptFormat&quot;: 0&#10;}"/>
  <p:tag name="UPSLIDETOCOPTIONS" val="&lt;?xml version=&quot;1.0&quot; encoding=&quot;utf-16&quot;?&gt;&#10;&lt;TocContentOptions xmlns:xsd=&quot;http://www.w3.org/2001/XMLSchema&quot; xmlns:xsi=&quot;http://www.w3.org/2001/XMLSchema-instance&quot;&gt;&#10;  &lt;TocSlidesOptions&gt;&#10;    &lt;ContainsSubSectionTitles&gt;tru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Table of Contents&lt;/SlideTitle&gt;&#10;  &lt;/TocSlidesOptions&gt;&#10;  &lt;SectionSlideOptions&gt;&#10;    &lt;ContainsOwnSubSection&gt;fals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gt;Section divider&lt;/SlideTitle&gt;&#10;  &lt;/SectionSlideOptions&gt;&#10;  &lt;SubSectionSlideOptions&gt;&#10;    &lt;ContainsOtherSubsections&gt;false&lt;/ContainsOtherSubsections&gt;&#10;    &lt;ContainsOwnSlides&gt;false&lt;/ContainsOwnSlides&gt;&#10;    &lt;ContainsParentSection&gt;false&lt;/ContainsParentSection&gt;&#10;    &lt;ContainsOtherSections&gt;true&lt;/ContainsOtherSections&gt;&#10;    &lt;containsAppendix&gt;false&lt;/containsAppendix&gt;&#10;    &lt;containsUnnumberedSections&gt;false&lt;/containsUnnumberedSections&gt;&#10;    &lt;SlideTitle /&gt;&#10;  &lt;/SubSectionSlideOptions&gt;&#10;  &lt;UsedSlideLayouts&gt;&#10;    &lt;TocSlidesLayout&gt;&#10;      &lt;DesignName&gt;Kroll&lt;/DesignName&gt;&#10;      &lt;LayoutName&gt;Thank You 1&lt;/LayoutName&gt;&#10;    &lt;/TocSlidesLayout&gt;&#10;    &lt;SectionLayout&gt;&#10;      &lt;DesignName&gt;Kroll&lt;/DesignName&gt;&#10;      &lt;LayoutName&gt;Thank You 1&lt;/LayoutName&gt;&#10;    &lt;/SectionLayout&gt;&#10;    &lt;SubsectionLayout&gt;&#10;      &lt;DesignName&gt;Kroll&lt;/DesignName&gt;&#10;      &lt;LayoutName&gt;Thank You 1&lt;/LayoutName&gt;&#10;    &lt;/SubsectionLayout&gt;&#10;    &lt;AppendixLayout&gt;&#10;      &lt;DesignName /&gt;&#10;      &lt;LayoutName /&gt;&#10;    &lt;/AppendixLayout&gt;&#10;    &lt;TitleSliLayout&gt;&#10;      &lt;DesignName&gt;Kroll&lt;/DesignName&gt;&#10;      &lt;LayoutName&gt;Title Slide 1&lt;/LayoutName&gt;&#10;    &lt;/TitleSliLayout&gt;&#10;  &lt;/UsedSlideLayouts&gt;&#10;  &lt;ActiveReminders&gt;&#10;    &lt;ReminderScriptList&gt;&#10;      &lt;ReminderScript&gt;&#10;        &lt;Key xsi:type=&quot;xsd:string&quot;&gt;Reminder10/9/2020 2:30:56 PM251285285&lt;/Key&gt;&#10;        &lt;Value xsi:type=&quot;xsd:string&quot;&gt;&amp;lt;%SectionName%&amp;gt;&lt;/Value&gt;&#10;      &lt;/ReminderScript&gt;&#10;    &lt;/ReminderScriptList&gt;&#10;    &lt;MigrationVersion&gt;6.8.10.0&lt;/MigrationVersion&gt;&#10;  &lt;/ActiveReminders&gt;&#10;  &lt;HardRefreshRequired&gt;false&lt;/HardRefreshRequired&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fals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AgendaVerticalAlignment&gt;Top&lt;/AgendaVerticalAlignment&gt;&#10;      &lt;Scripts&gt;&#10;        &lt;BeforeSubSecTitle /&gt;&#10;        &lt;BeforeSlideIndex /&gt;&#10;        &lt;AfterSecNum&gt;.&lt;/AfterSecNum&gt;&#10;        &lt;BeforeSecNum /&gt;&#10;        &lt;ZeroBeforeSecNum&gt;false&lt;/ZeroBeforeSecNum&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false&lt;/UseManualSpacing&gt;&#10;        &lt;ManualSpacing&gt;&#10;          &lt;SpaceBeforeSections&gt;7.05&lt;/SpaceBeforeSections&gt;&#10;          &lt;SpaceBeforeSubSections&gt;10.9984255&lt;/SpaceBeforeSubSections&gt;&#10;          &lt;SpaceBeforeSlides&gt;5.49921274&lt;/SpaceBeforeSlides&gt;&#10;        &lt;/ManualSpacing&gt;&#10;        &lt;ManualSpacingSections&gt;&#10;          &lt;SpaceBeforeSections&gt;16.4976387&lt;/SpaceBeforeSections&gt;&#10;          &lt;SpaceBeforeSubSections&gt;10.9984255&lt;/SpaceBeforeSubSections&gt;&#10;          &lt;SpaceBeforeSlides&gt;5.49921274&lt;/SpaceBeforeSlides&gt;&#10;        &lt;/ManualSpacingSections&gt;&#10;        &lt;ManualSpacingSubSections&gt;&#10;          &lt;SpaceBeforeSections&gt;16.4976387&lt;/SpaceBeforeSections&gt;&#10;          &lt;SpaceBeforeSubSections&gt;10.9984255&lt;/SpaceBeforeSubSections&gt;&#10;          &lt;SpaceBeforeSlides&gt;5.49921274&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gt;true&lt;/TOCSlidesContainSubsectionTitles&gt;&#10;    &lt;TOCSlidesContainSlideTitles xsi:nil=&quot;true&quot; /&gt;&#10;    &lt;DisplayRemindersOnSlides&gt;false&lt;/DisplayRemindersOnSlides&gt;&#10;    &lt;SectionsHaveSlide&gt;true&lt;/SectionsHaveSlide&gt;&#10;    &lt;DoNotCountHiddenSlidesInPagination&gt;false&lt;/DoNotCountHiddenSlidesInPagination&gt;&#10;  &lt;/UserPresentationOptions&gt;&#10;  &lt;XmlSubSectionsHaveSlide&gt;false&lt;/XmlSubSectionsHaveSlide&gt;&#10;  &lt;AllowDuplicateTitleSlides&gt;tru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TOCSHAPE" val="AA"/>
  <p:tag name="SHAPETYPE" val="SECTIONTITLE"/>
  <p:tag name="NAME" val="SECTIONTITLE"/>
  <p:tag name="TOCTEMPLATESHAPENAME" val="Titre de section"/>
  <p:tag name="TOCTEMPLATESHAPEDESCRIPTION" val="Définit le format de la forme contenant les titres de section"/>
</p:tagLst>
</file>

<file path=ppt/tags/tag11.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ECTIONINDEX"/>
  <p:tag name="TOCTEMPLATESHAPENAME" val="Numéro de slide des sections"/>
  <p:tag name="TOCTEMPLATESHAPEDESCRIPTION" val="Définit le format de la forme contenant les numéros de slides pour les sections."/>
</p:tagLst>
</file>

<file path=ppt/tags/tag12.xml><?xml version="1.0" encoding="utf-8"?>
<p:tagLst xmlns:a="http://schemas.openxmlformats.org/drawingml/2006/main" xmlns:r="http://schemas.openxmlformats.org/officeDocument/2006/relationships" xmlns:p="http://schemas.openxmlformats.org/presentationml/2006/main">
  <p:tag name="HIDETOC" val="true"/>
</p:tagLst>
</file>

<file path=ppt/tags/tag13.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4.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Numéro de slide des sous-sections"/>
  <p:tag name="TOCTEMPLATESHAPEDESCRIPTION" val="Définit le format de la forme contenant les numéros de slides des sous-sections."/>
</p:tagLst>
</file>

<file path=ppt/tags/tag17.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8.xml><?xml version="1.0" encoding="utf-8"?>
<p:tagLst xmlns:a="http://schemas.openxmlformats.org/drawingml/2006/main" xmlns:r="http://schemas.openxmlformats.org/officeDocument/2006/relationships" xmlns:p="http://schemas.openxmlformats.org/presentationml/2006/main">
  <p:tag name="NAME" val="SLIDEINDEX"/>
  <p:tag name="TOCTEMPLATESHAPENAME" val="Numéro de slide"/>
  <p:tag name="TOCTEMPLATESHAPEDESCRIPTION" val="Définit le format de la forme contenant le numéro de diapositive"/>
</p:tagLst>
</file>

<file path=ppt/tags/tag19.xml><?xml version="1.0" encoding="utf-8"?>
<p:tagLst xmlns:a="http://schemas.openxmlformats.org/drawingml/2006/main" xmlns:r="http://schemas.openxmlformats.org/officeDocument/2006/relationships" xmlns:p="http://schemas.openxmlformats.org/presentationml/2006/main">
  <p:tag name="TOCSHAPE" val="AA"/>
  <p:tag name="SHAPETYPE" val="SUBSECTIONTITLE"/>
  <p:tag name="NAME" val="SECTIONINDEX"/>
  <p:tag name="TOCTEMPLATESHAPENAME" val="Numéro de slide des sections"/>
  <p:tag name="TOCTEMPLATESHAPEDESCRIPTION" val="Définit le format de la forme contenant les numéros de slides pour les section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SECTIONTITLE"/>
  <p:tag name="TOCTEMPLATESHAPENAME" val="Titre de section"/>
  <p:tag name="TOCTEMPLATESHAPEDESCRIPTION" val="Définit le format de la forme contenant les titres de section"/>
</p:tagLst>
</file>

<file path=ppt/tags/tag21.xml><?xml version="1.0" encoding="utf-8"?>
<p:tagLst xmlns:a="http://schemas.openxmlformats.org/drawingml/2006/main" xmlns:r="http://schemas.openxmlformats.org/officeDocument/2006/relationships" xmlns:p="http://schemas.openxmlformats.org/presentationml/2006/main">
  <p:tag name="NAME" val="SECTIONUM"/>
  <p:tag name="TOCTEMPLATESHAPENAME" val="Numéro de section"/>
  <p:tag name="TOCTEMPLATESHAPEDESCRIPTION" val="Définit le format de la forme contenant les numéros de sections"/>
</p:tagLst>
</file>

<file path=ppt/tags/tag22.xml><?xml version="1.0" encoding="utf-8"?>
<p:tagLst xmlns:a="http://schemas.openxmlformats.org/drawingml/2006/main" xmlns:r="http://schemas.openxmlformats.org/officeDocument/2006/relationships" xmlns:p="http://schemas.openxmlformats.org/presentationml/2006/main">
  <p:tag name="HIDETOC" val="true"/>
</p:tagLst>
</file>

<file path=ppt/tags/tag23.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24.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25.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2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ECTIONINDEX"/>
  <p:tag name="TOCTEMPLATESHAPENAME" val="Numéro de slide des sections"/>
  <p:tag name="TOCTEMPLATESHAPEDESCRIPTION" val="Définit le format de la forme contenant les numéros de slides pour les sections."/>
</p:tagLst>
</file>

<file path=ppt/tags/tag27.xml><?xml version="1.0" encoding="utf-8"?>
<p:tagLst xmlns:a="http://schemas.openxmlformats.org/drawingml/2006/main" xmlns:r="http://schemas.openxmlformats.org/officeDocument/2006/relationships" xmlns:p="http://schemas.openxmlformats.org/presentationml/2006/main">
  <p:tag name="TOCSHAPE" val="307"/>
  <p:tag name="SLIDEINDEX" val="307"/>
  <p:tag name="NAME" val="SLIDEINDEX"/>
  <p:tag name="TOCTEMPLATESHAPENAME" val="Numéro de slide"/>
  <p:tag name="TOCTEMPLATESHAPEDESCRIPTION" val="Définit le format de la forme contenant le numéro de diapositive"/>
</p:tagLst>
</file>

<file path=ppt/tags/tag28.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29.xml><?xml version="1.0" encoding="utf-8"?>
<p:tagLst xmlns:a="http://schemas.openxmlformats.org/drawingml/2006/main" xmlns:r="http://schemas.openxmlformats.org/officeDocument/2006/relationships" xmlns:p="http://schemas.openxmlformats.org/presentationml/2006/main">
  <p:tag name="TOCSHAPE" val="307"/>
  <p:tag name="SLIDEINDEX" val="307"/>
  <p:tag name="NAME" val="SUBSECTIONINDEX"/>
  <p:tag name="TOCTEMPLATESHAPENAME" val="Numéro de slide des sous-sections"/>
  <p:tag name="TOCTEMPLATESHAPEDESCRIPTION" val="Définit le format de la forme contenant les numéros de slides des sous-sections."/>
</p:tagLst>
</file>

<file path=ppt/tags/tag3.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30.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31.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32.xml><?xml version="1.0" encoding="utf-8"?>
<p:tagLst xmlns:a="http://schemas.openxmlformats.org/drawingml/2006/main" xmlns:r="http://schemas.openxmlformats.org/officeDocument/2006/relationships" xmlns:p="http://schemas.openxmlformats.org/presentationml/2006/main">
  <p:tag name="HIDETOC" val="true"/>
</p:tagLst>
</file>

<file path=ppt/tags/tag33.xml><?xml version="1.0" encoding="utf-8"?>
<p:tagLst xmlns:a="http://schemas.openxmlformats.org/drawingml/2006/main" xmlns:r="http://schemas.openxmlformats.org/officeDocument/2006/relationships" xmlns:p="http://schemas.openxmlformats.org/presentationml/2006/main">
  <p:tag name="NAME" val="Reminder10/9/2020 2:30:56 PM251285285"/>
  <p:tag name="TOCTEMPLATESHAPENAME" val="Defaut name"/>
  <p:tag name="TOCTEMPLATESHAPEDESCRIPTION" val=""/>
</p:tagLst>
</file>

<file path=ppt/tags/tag34.xml><?xml version="1.0" encoding="utf-8"?>
<p:tagLst xmlns:a="http://schemas.openxmlformats.org/drawingml/2006/main" xmlns:r="http://schemas.openxmlformats.org/officeDocument/2006/relationships" xmlns:p="http://schemas.openxmlformats.org/presentationml/2006/main">
  <p:tag name="HIDETOC" val="true"/>
</p:tagLst>
</file>

<file path=ppt/tags/tag35.xml><?xml version="1.0" encoding="utf-8"?>
<p:tagLst xmlns:a="http://schemas.openxmlformats.org/drawingml/2006/main" xmlns:r="http://schemas.openxmlformats.org/officeDocument/2006/relationships" xmlns:p="http://schemas.openxmlformats.org/presentationml/2006/main">
  <p:tag name="HIDETOC" val="tru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LIDEINDEX"/>
  <p:tag name="TOCTEMPLATESHAPENAME" val="Numéro de slide"/>
  <p:tag name="TOCTEMPLATESHAPEDESCRIPTION" val="Définit le format de la forme contenant le numéro de diapositiv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Numéro de slide des sous-sections"/>
  <p:tag name="TOCTEMPLATESHAPEDESCRIPTION" val="Définit le format de la forme contenant les numéros de slides des sous-section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NAME" val="Title 1"/>
</p:tagLst>
</file>

<file path=ppt/tags/tag76.xml><?xml version="1.0" encoding="utf-8"?>
<p:tagLst xmlns:a="http://schemas.openxmlformats.org/drawingml/2006/main" xmlns:r="http://schemas.openxmlformats.org/officeDocument/2006/relationships" xmlns:p="http://schemas.openxmlformats.org/presentationml/2006/main">
  <p:tag name="NAME" val="Title 1"/>
</p:tagLst>
</file>

<file path=ppt/tags/tag77.xml><?xml version="1.0" encoding="utf-8"?>
<p:tagLst xmlns:a="http://schemas.openxmlformats.org/drawingml/2006/main" xmlns:r="http://schemas.openxmlformats.org/officeDocument/2006/relationships" xmlns:p="http://schemas.openxmlformats.org/presentationml/2006/main">
  <p:tag name="NAME" val="Title 1"/>
</p:tagLst>
</file>

<file path=ppt/tags/tag78.xml><?xml version="1.0" encoding="utf-8"?>
<p:tagLst xmlns:a="http://schemas.openxmlformats.org/drawingml/2006/main" xmlns:r="http://schemas.openxmlformats.org/officeDocument/2006/relationships" xmlns:p="http://schemas.openxmlformats.org/presentationml/2006/main">
  <p:tag name="UPSLIDEHYPERLINKSBACKUP" val="&lt;HyperlinksBackup xmlns=&quot;http://schemas.datacontract.org/2004/07/UpSlide.Engine.ImportExcel.ExportPrintMode&quot; xmlns:i=&quot;http://www.w3.org/2001/XMLSchema-instance&quot;&gt;&lt;Hyperlinks&gt;&lt;HyperlinkData&gt;&lt;ExportId&gt;#_#4#_#495023849.880498#_#8546397232535.122404#_#\\duffandphelps.com\GD\REST\_Practice Materials\REST_UK\TEAMS\Service Lines\Insolvency\Master Workbook - 2025\August\Admin Stats - August 2025.xlsb#_#Samuel.Battye#_#105#_##_#False#_##-#Historical Total Admins&lt;/ExportId&gt;&lt;Index&gt;1&lt;/Index&gt;&lt;Length&gt;3&lt;/Length&gt;&lt;OriginalLinkContent&gt;105&lt;/OriginalLinkContent&gt;&lt;Start&gt;39&lt;/Start&gt;&lt;/HyperlinkData&gt;&lt;HyperlinkData&gt;&lt;ExportId&gt;#_#4#_#495023850.535968#_#1278397235318.869686#_#\\duffandphelps.com\GD\REST\_Practice Materials\REST_UK\TEAMS\Service Lines\Insolvency\Master Workbook - 2025\August\Admin Stats - August 2025.xlsb#_#Samuel.Battye#_#August#_##_#False#_##-#Front Page&lt;/ExportId&gt;&lt;Index&gt;2&lt;/Index&gt;&lt;Length&gt;6&lt;/Length&gt;&lt;OriginalLinkContent&gt;August&lt;/OriginalLinkContent&gt;&lt;Start&gt;52&lt;/Start&gt;&lt;/HyperlinkData&gt;&lt;HyperlinkData&gt;&lt;ExportId&gt;#_#4#_#495023850.98775#_#6757397232300.360664#_#\\duffandphelps.com\GD\REST\_Practice Materials\REST_UK\TEAMS\Service Lines\Insolvency\Master Workbook - 2025\August\Admin Stats - August 2025.xlsb#_#Samuel.Battye#_#95#_##_#False#_##-#Historical Total Admins&lt;/ExportId&gt;&lt;Index&gt;3&lt;/Index&gt;&lt;Length&gt;2&lt;/Length&gt;&lt;OriginalLinkContent&gt;95&lt;/OriginalLinkContent&gt;&lt;Start&gt;76&lt;/Start&gt;&lt;/HyperlinkData&gt;&lt;HyperlinkData&gt;&lt;ExportId&gt;#_#4#_#495023851.439067#_#6229398966569.387516#_#\\duffandphelps.com\GD\REST\_Practice Materials\REST_UK\TEAMS\Service Lines\Insolvency\Master Workbook - 2025\August\Admin Stats - August 2025.xlsb#_#Samuel.Battye#_#July#_##_#False#_##-#Historical Total Admins&lt;/ExportId&gt;&lt;Index&gt;4&lt;/Index&gt;&lt;Length&gt;4&lt;/Length&gt;&lt;OriginalLinkContent&gt;July&lt;/OriginalLinkContent&gt;&lt;Start&gt;89&lt;/Start&gt;&lt;/HyperlinkData&gt;&lt;/Hyperlinks&gt;&lt;OriginalContent&gt;Total administrations increased to ‌​​105​‌ in ‌​​‌August​‌ 2025 (from ‌​​​95​‌ in ‌​​‌‌July​‌). &amp;#xD;August administrations (105) are below pre-pandemic levels (116).&lt;/OriginalContent&gt;&lt;/HyperlinksBackup&gt;"/>
</p:tagLst>
</file>

<file path=ppt/tags/tag79.xml><?xml version="1.0" encoding="utf-8"?>
<p:tagLst xmlns:a="http://schemas.openxmlformats.org/drawingml/2006/main" xmlns:r="http://schemas.openxmlformats.org/officeDocument/2006/relationships" xmlns:p="http://schemas.openxmlformats.org/presentationml/2006/main">
  <p:tag name="UPSLIDEHYPERLINKSBACKUP" val="&lt;HyperlinksBackup xmlns=&quot;http://schemas.datacontract.org/2004/07/UpSlide.Engine.ImportExcel.ExportPrintMode&quot; xmlns:i=&quot;http://www.w3.org/2001/XMLSchema-instance&quot;&gt;&lt;Hyperlinks&gt;&lt;HyperlinkData&gt;&lt;ExportId&gt;#_#4#_#495023851.928427#_#1278397235318.869686#_#\\duffandphelps.com\GD\REST\_Practice Materials\REST_UK\TEAMS\Service Lines\Insolvency\Master Workbook - 2025\August\Admin Stats - August 2025.xlsb#_#Samuel.Battye#_#August#_##_#False#_##-#Front Page&lt;/ExportId&gt;&lt;Index&gt;1&lt;/Index&gt;&lt;Length&gt;6&lt;/Length&gt;&lt;OriginalLinkContent&gt;August&lt;/OriginalLinkContent&gt;&lt;Start&gt;32&lt;/Start&gt;&lt;/HyperlinkData&gt;&lt;/Hyperlinks&gt;&lt;OriginalContent&gt;Administration Statistics – ‌​​August​‌ 2025&lt;/OriginalContent&gt;&lt;/HyperlinksBackup&gt;"/>
</p:tagLst>
</file>

<file path=ppt/tags/tag8.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80.xml><?xml version="1.0" encoding="utf-8"?>
<p:tagLst xmlns:a="http://schemas.openxmlformats.org/drawingml/2006/main" xmlns:r="http://schemas.openxmlformats.org/officeDocument/2006/relationships" xmlns:p="http://schemas.openxmlformats.org/presentationml/2006/main">
  <p:tag name="LAST UPDATE DATE" val="495024003.60246"/>
  <p:tag name="IMPORTID" val="627397306316.436294"/>
  <p:tag name="WBLAST" val="\\duffandphelps.com\GD\REST\_Practice Materials\REST_UK\TEAMS\Service Lines\Insolvency\Master Workbook - 2025\August\Admin Stats - August 2025.xlsb"/>
  <p:tag name="USER NAME" val="Samuel.Battye"/>
  <p:tag name="TYPE" val="2"/>
  <p:tag name="SOURCENAME" val="Chart 2"/>
  <p:tag name="SHEETID" val="Monthly Snapshot"/>
  <p:tag name="PICTUREAPPEARANCE" val="PictureAsShownWhenPrinted"/>
  <p:tag name="PASTESTRATEGY" val="0"/>
  <p:tag name="NORESIZEONUPDATE" val="False"/>
  <p:tag name="EXPORTANDSETTINGINFO" val="{&#10;  &quot;Last&quot;: {&#10;    &quot;General&quot;: {&#10;      &quot;ExcelInfo&quot;: {&#10;        &quot;Printer&quot;: &quot;Microsoft Print to PDF on Ne03:&quot;,&#10;        &quot;ZoomLevel&quot;: &quot;100&quot;&#10;      },&#10;      &quot;PrimaryDisplay&quot;: {&#10;        &quot;IsDisplay1&quot;: false,&#10;        &quot;Resolution&quot;: {&#10;          &quot;Width&quot;: 1920,&#10;          &quot;Height&quot;: 1080&#10;        },&#10;        &quot;ResolutionToWorkingAreaRatio&quot;: 1.0&#10;      },&#10;      &quot;ResizeRatio&quot;: 1.0,&#10;      &quot;UndoAutoColor&quot;: false,&#10;      &quot;CustomAutoColor&quot;: false&#10;    },&#10;    &quot;UserName&quot;: &quot;Samuel.Battye&quot;,&#10;    &quot;WorkbookName&quot;: &quot;Admin Stats - August 2025.xlsb&quot;,&#10;    &quot;WorksheetName&quot;: &quot;Monthly Snapshot&quot;,&#10;    &quot;DateTime&quot;: &quot;2025-09-08T09:40:03.602Z&quot;,&#10;    &quot;PictureAppearance&quot;: 2,&#10;    &quot;Format&quot;: 0,&#10;    &quot;PreserveInitialVisibility&quot;: false,&#10;    &quot;PreserveWidth&quot;: true,&#10;    &quot;ResizeBeforeExport&quot;: false&#10;  },&#10;  &quot;Previous&quot;: {&#10;    &quot;General&quot;: {&#10;      &quot;ExcelInfo&quot;: {&#10;        &quot;Printer&quot;: &quot;Microsoft Print to PDF on Ne03:&quot;,&#10;        &quot;ZoomLevel&quot;: &quot;107&quot;&#10;      },&#10;      &quot;PrimaryDisplay&quot;: {&#10;        &quot;IsDisplay1&quot;: false,&#10;        &quot;Resolution&quot;: {&#10;          &quot;Width&quot;: 1920,&#10;          &quot;Height&quot;: 1080&#10;        },&#10;        &quot;ResolutionToWorkingAreaRatio&quot;: 1.0&#10;      },&#10;      &quot;ResizeRatio&quot;: 1.0,&#10;      &quot;UndoAutoColor&quot;: false,&#10;      &quot;CustomAutoColor&quot;: false&#10;    },&#10;    &quot;UserName&quot;: &quot;Samuel.Battye&quot;,&#10;    &quot;WorkbookName&quot;: &quot;Admin Stats - August 2025.xlsb&quot;,&#10;    &quot;WorksheetName&quot;: &quot;Monthly Snapshot&quot;,&#10;    &quot;DateTime&quot;: &quot;2025-09-08T09:37:26.402Z&quot;,&#10;    &quot;PictureAppearance&quot;: 2,&#10;    &quot;Format&quot;: 0,&#10;    &quot;PreserveInitialVisibility&quot;: false,&#10;    &quot;PreserveWidth&quot;: true,&#10;    &quot;ResizeBeforeExport&quot;: false&#10;  },&#10;  &quot;Initial&quot;: null&#10;}"/>
</p:tagLst>
</file>

<file path=ppt/tags/tag81.xml><?xml version="1.0" encoding="utf-8"?>
<p:tagLst xmlns:a="http://schemas.openxmlformats.org/drawingml/2006/main" xmlns:r="http://schemas.openxmlformats.org/officeDocument/2006/relationships" xmlns:p="http://schemas.openxmlformats.org/presentationml/2006/main">
  <p:tag name="UPSLIDEHYPERLINKSBACKUP" val="&lt;HyperlinksBackup xmlns=&quot;http://schemas.datacontract.org/2004/07/UpSlide.Engine.ImportExcel.ExportPrintMode&quot; xmlns:i=&quot;http://www.w3.org/2001/XMLSchema-instance&quot;&gt;&lt;Hyperlinks&gt;&lt;HyperlinkData&gt;&lt;ExportId&gt;#_#4#_#495023851.928427#_#1278397235318.869686#_#\\duffandphelps.com\GD\REST\_Practice Materials\REST_UK\TEAMS\Service Lines\Insolvency\Master Workbook - 2025\August\Admin Stats - August 2025.xlsb#_#Samuel.Battye#_#August#_##_#False#_##-#Front Page&lt;/ExportId&gt;&lt;Index&gt;1&lt;/Index&gt;&lt;Length&gt;6&lt;/Length&gt;&lt;OriginalLinkContent&gt;August&lt;/OriginalLinkContent&gt;&lt;Start&gt;32&lt;/Start&gt;&lt;/HyperlinkData&gt;&lt;/Hyperlinks&gt;&lt;OriginalContent&gt;Administration Statistics – ‌​​August​‌ 2025&lt;/OriginalContent&gt;&lt;/HyperlinksBackup&gt;"/>
</p:tagLst>
</file>

<file path=ppt/tags/tag82.xml><?xml version="1.0" encoding="utf-8"?>
<p:tagLst xmlns:a="http://schemas.openxmlformats.org/drawingml/2006/main" xmlns:r="http://schemas.openxmlformats.org/officeDocument/2006/relationships" xmlns:p="http://schemas.openxmlformats.org/presentationml/2006/main">
  <p:tag name="LAST UPDATE DATE" val="495023844.421333"/>
  <p:tag name="IMPORTID" val="7190397306996.699303"/>
  <p:tag name="WBLAST" val="\\duffandphelps.com\GD\REST\_Practice Materials\REST_UK\TEAMS\Service Lines\Insolvency\Master Workbook - 2025\August\Admin Stats - August 2025.xlsb"/>
  <p:tag name="USER NAME" val="Samuel.Battye"/>
  <p:tag name="TYPE" val="2"/>
  <p:tag name="SOURCENAME" val="Chart 3"/>
  <p:tag name="SHEETID" val="Monthly Snapshot"/>
  <p:tag name="PICTUREAPPEARANCE" val="PictureAsShownWhenPrinted"/>
  <p:tag name="PASTESTRATEGY" val="0"/>
  <p:tag name="NORESIZEONUPDATE" val="False"/>
  <p:tag name="EXPORTANDSETTINGINFO" val="{&#10;  &quot;Last&quot;: {&#10;    &quot;General&quot;: {&#10;      &quot;ExcelInfo&quot;: {&#10;        &quot;Printer&quot;: &quot;Microsoft Print to PDF on Ne03:&quot;,&#10;        &quot;ZoomLevel&quot;: &quot;107&quot;&#10;      },&#10;      &quot;PrimaryDisplay&quot;: {&#10;        &quot;IsDisplay1&quot;: false,&#10;        &quot;Resolution&quot;: {&#10;          &quot;Width&quot;: 1920,&#10;          &quot;Height&quot;: 1080&#10;        },&#10;        &quot;ResolutionToWorkingAreaRatio&quot;: 1.0&#10;      },&#10;      &quot;ResizeRatio&quot;: 1.0,&#10;      &quot;UndoAutoColor&quot;: false,&#10;      &quot;CustomAutoColor&quot;: false&#10;    },&#10;    &quot;UserName&quot;: &quot;Samuel.Battye&quot;,&#10;    &quot;WorkbookName&quot;: &quot;Admin Stats - August 2025.xlsb&quot;,&#10;    &quot;WorksheetName&quot;: &quot;Monthly Snapshot&quot;,&#10;    &quot;DateTime&quot;: &quot;2025-09-08T09:37:24.421Z&quot;,&#10;    &quot;PictureAppearance&quot;: 2,&#10;    &quot;Format&quot;: 0,&#10;    &quot;PreserveInitialVisibility&quot;: false,&#10;    &quot;PreserveWidth&quot;: true,&#10;    &quot;ResizeBeforeExport&quot;: false&#10;  },&#10;  &quot;Previous&quot;: {&#10;    &quot;General&quot;: {&#10;      &quot;ExcelInfo&quot;: {&#10;        &quot;Printer&quot;: &quot;Microsoft Print to PDF on Ne03:&quot;,&#10;        &quot;ZoomLevel&quot;: &quot;100&quot;&#10;      },&#10;      &quot;PrimaryDisplay&quot;: {&#10;        &quot;IsDisplay1&quot;: false,&#10;        &quot;Resolution&quot;: {&#10;          &quot;Width&quot;: 1920,&#10;          &quot;Height&quot;: 1080&#10;        },&#10;        &quot;ResolutionToWorkingAreaRatio&quot;: 1.0&#10;      },&#10;      &quot;ResizeRatio&quot;: 1.0,&#10;      &quot;UndoAutoColor&quot;: false,&#10;      &quot;CustomAutoColor&quot;: false&#10;    },&#10;    &quot;UserName&quot;: &quot;Samuel.Battye&quot;,&#10;    &quot;WorkbookName&quot;: &quot;Admin Stats - August 2025.xlsb&quot;,&#10;    &quot;WorksheetName&quot;: &quot;Monthly Snapshot&quot;,&#10;    &quot;DateTime&quot;: &quot;2025-09-01T14:42:21.927Z&quot;,&#10;    &quot;PictureAppearance&quot;: 2,&#10;    &quot;Format&quot;: 0,&#10;    &quot;PreserveInitialVisibility&quot;: false,&#10;    &quot;PreserveWidth&quot;: true,&#10;    &quot;ResizeBeforeExport&quot;: false&#10;  },&#10;  &quot;Initial&quot;: null&#10;}"/>
</p:tagLst>
</file>

<file path=ppt/tags/tag83.xml><?xml version="1.0" encoding="utf-8"?>
<p:tagLst xmlns:a="http://schemas.openxmlformats.org/drawingml/2006/main" xmlns:r="http://schemas.openxmlformats.org/officeDocument/2006/relationships" xmlns:p="http://schemas.openxmlformats.org/presentationml/2006/main">
  <p:tag name="UPSLIDEHYPERLINKSBACKUP" val="&lt;HyperlinksBackup xmlns=&quot;http://schemas.datacontract.org/2004/07/UpSlide.Engine.ImportExcel.ExportPrintMode&quot; xmlns:i=&quot;http://www.w3.org/2001/XMLSchema-instance&quot;&gt;&lt;Hyperlinks&gt;&lt;HyperlinkData&gt;&lt;ExportId&gt;#_#4#_#495023856.024702#_#8546397232535.122404#_#\\duffandphelps.com\GD\REST\_Practice Materials\REST_UK\TEAMS\Service Lines\Insolvency\Master Workbook - 2025\August\Admin Stats - August 2025.xlsb#_#Samuel.Battye#_#105#_##_#False#_##-#Historical Total Admins&lt;/ExportId&gt;&lt;Index&gt;1&lt;/Index&gt;&lt;Length&gt;3&lt;/Length&gt;&lt;OriginalLinkContent&gt;105&lt;/OriginalLinkContent&gt;&lt;Start&gt;33&lt;/Start&gt;&lt;/HyperlinkData&gt;&lt;HyperlinkData&gt;&lt;ExportId&gt;#_#4#_#495023857.465586#_#1278397235318.869686#_#\\duffandphelps.com\GD\REST\_Practice Materials\REST_UK\TEAMS\Service Lines\Insolvency\Master Workbook - 2025\August\Admin Stats - August 2025.xlsb#_#Samuel.Battye#_#August#_##_#False#_##-#Front Page&lt;/ExportId&gt;&lt;Index&gt;2&lt;/Index&gt;&lt;Length&gt;6&lt;/Length&gt;&lt;OriginalLinkContent&gt;August&lt;/OriginalLinkContent&gt;&lt;Start&gt;46&lt;/Start&gt;&lt;/HyperlinkData&gt;&lt;HyperlinkData&gt;&lt;ExportId&gt;#_#4#_#495023858.338213#_#6757397232300.360664#_#\\duffandphelps.com\GD\REST\_Practice Materials\REST_UK\TEAMS\Service Lines\Insolvency\Master Workbook - 2025\August\Admin Stats - August 2025.xlsb#_#Samuel.Battye#_#95#_##_#False#_##-#Historical Total Admins&lt;/ExportId&gt;&lt;Index&gt;3&lt;/Index&gt;&lt;Length&gt;2&lt;/Length&gt;&lt;OriginalLinkContent&gt;95&lt;/OriginalLinkContent&gt;&lt;Start&gt;65&lt;/Start&gt;&lt;/HyperlinkData&gt;&lt;/Hyperlinks&gt;&lt;OriginalContent&gt;Administrations increased to ‌​​105​‌ in ‌​​‌August​‌ (from ‌​​​95​‌ in July). LTM trend is beginning to level back out.&lt;/OriginalContent&gt;&lt;/HyperlinksBackup&gt;"/>
</p:tagLst>
</file>

<file path=ppt/tags/tag84.xml><?xml version="1.0" encoding="utf-8"?>
<p:tagLst xmlns:a="http://schemas.openxmlformats.org/drawingml/2006/main" xmlns:r="http://schemas.openxmlformats.org/officeDocument/2006/relationships" xmlns:p="http://schemas.openxmlformats.org/presentationml/2006/main">
  <p:tag name="LAST UPDATE DATE" val="495023842.711541"/>
  <p:tag name="IMPORTID" val="1293463316288.62291"/>
  <p:tag name="WBLAST" val="\\duffandphelps.com\GD\REST\_Practice Materials\REST_UK\TEAMS\Service Lines\Insolvency\Master Workbook - 2025\August\Admin Stats - August 2025.xlsb"/>
  <p:tag name="USER NAME" val="Samuel.Battye"/>
  <p:tag name="TYPE" val="2"/>
  <p:tag name="SOURCENAME" val="Chart 6"/>
  <p:tag name="SHEETID" val="Ext. One Pager"/>
  <p:tag name="PICTUREAPPEARANCE" val="PictureAsShownWhenPrinted"/>
  <p:tag name="PASTESTRATEGY" val="0"/>
  <p:tag name="NORESIZEONUPDATE" val="False"/>
  <p:tag name="EXPORTANDSETTINGINFO" val="{&#10;  &quot;Last&quot;: {&#10;    &quot;General&quot;: {&#10;      &quot;ExcelInfo&quot;: {&#10;        &quot;Printer&quot;: &quot;Microsoft Print to PDF on Ne03:&quot;,&#10;        &quot;ZoomLevel&quot;: &quot;107&quot;&#10;      },&#10;      &quot;PrimaryDisplay&quot;: {&#10;        &quot;IsDisplay1&quot;: false,&#10;        &quot;Resolution&quot;: {&#10;          &quot;Width&quot;: 1920,&#10;          &quot;Height&quot;: 1080&#10;        },&#10;        &quot;ResolutionToWorkingAreaRatio&quot;: 1.0&#10;      },&#10;      &quot;ResizeRatio&quot;: 1.0,&#10;      &quot;UndoAutoColor&quot;: false,&#10;      &quot;CustomAutoColor&quot;: false&#10;    },&#10;    &quot;UserName&quot;: &quot;Samuel.Battye&quot;,&#10;    &quot;WorkbookName&quot;: &quot;Admin Stats - August 2025.xlsb&quot;,&#10;    &quot;WorksheetName&quot;: &quot;Ext. One Pager&quot;,&#10;    &quot;DateTime&quot;: &quot;2025-09-08T09:37:22.712Z&quot;,&#10;    &quot;PictureAppearance&quot;: 2,&#10;    &quot;Format&quot;: 0,&#10;    &quot;PreserveInitialVisibility&quot;: false,&#10;    &quot;PreserveWidth&quot;: true,&#10;    &quot;ResizeBeforeExport&quot;: false&#10;  },&#10;  &quot;Previous&quot;: {&#10;    &quot;General&quot;: {&#10;      &quot;ExcelInfo&quot;: {&#10;        &quot;Printer&quot;: &quot;Microsoft Print to PDF on Ne03:&quot;,&#10;        &quot;ZoomLevel&quot;: &quot;100&quot;&#10;      },&#10;      &quot;PrimaryDisplay&quot;: {&#10;        &quot;IsDisplay1&quot;: false,&#10;        &quot;Resolution&quot;: {&#10;          &quot;Width&quot;: 1920,&#10;          &quot;Height&quot;: 1080&#10;        },&#10;        &quot;ResolutionToWorkingAreaRatio&quot;: 1.0&#10;      },&#10;      &quot;ResizeRatio&quot;: 1.0,&#10;      &quot;UndoAutoColor&quot;: false,&#10;      &quot;CustomAutoColor&quot;: false&#10;    },&#10;    &quot;UserName&quot;: &quot;Samuel.Battye&quot;,&#10;    &quot;WorkbookName&quot;: &quot;Admin Stats - August 2025.xlsb&quot;,&#10;    &quot;WorksheetName&quot;: &quot;Ext. One Pager&quot;,&#10;    &quot;DateTime&quot;: &quot;2025-09-01T14:42:20.772Z&quot;,&#10;    &quot;PictureAppearance&quot;: 2,&#10;    &quot;Format&quot;: 0,&#10;    &quot;PreserveInitialVisibility&quot;: false,&#10;    &quot;PreserveWidth&quot;: true,&#10;    &quot;ResizeBeforeExport&quot;: false&#10;  },&#10;  &quot;Initial&quot;: null&#10;}"/>
</p:tagLst>
</file>

<file path=ppt/tags/tag85.xml><?xml version="1.0" encoding="utf-8"?>
<p:tagLst xmlns:a="http://schemas.openxmlformats.org/drawingml/2006/main" xmlns:r="http://schemas.openxmlformats.org/officeDocument/2006/relationships" xmlns:p="http://schemas.openxmlformats.org/presentationml/2006/main">
  <p:tag name="UPSLIDEHYPERLINKSBACKUP" val="&lt;HyperlinksBackup xmlns=&quot;http://schemas.datacontract.org/2004/07/UpSlide.Engine.ImportExcel.ExportPrintMode&quot; xmlns:i=&quot;http://www.w3.org/2001/XMLSchema-instance&quot;&gt;&lt;Hyperlinks&gt;&lt;HyperlinkData&gt;&lt;ExportId&gt;#_#4#_#495023847.887724#_#6718463316253.107099#_#\\duffandphelps.com\GD\REST\_Practice Materials\REST_UK\TEAMS\Service Lines\Insolvency\Master Workbook - 2025\August\Admin Stats - August 2025.xlsb#_#Samuel.Battye#_#Retail#_##_#False#_##-#Industry Sector Appointments&lt;/ExportId&gt;&lt;Index&gt;1&lt;/Index&gt;&lt;Length&gt;6&lt;/Length&gt;&lt;OriginalLinkContent&gt;Retail&lt;/OriginalLinkContent&gt;&lt;Start&gt;4&lt;/Start&gt;&lt;/HyperlinkData&gt;&lt;HyperlinkData&gt;&lt;ExportId&gt;#_#4#_#495023848.423372#_#9564397304835.23864#_#\\duffandphelps.com\GD\REST\_Practice Materials\REST_UK\TEAMS\Service Lines\Insolvency\Master Workbook - 2025\August\Admin Stats - August 2025.xlsb#_#Samuel.Battye#_#98 #_##_#False#_##-#Admins by Industry&lt;/ExportId&gt;&lt;Index&gt;2&lt;/Index&gt;&lt;Length&gt;2&lt;/Length&gt;&lt;OriginalLinkContent&gt;98&lt;/OriginalLinkContent&gt;&lt;Start&gt;18&lt;/Start&gt;&lt;/HyperlinkData&gt;&lt;HyperlinkData&gt;&lt;ExportId&gt;#_#4#_#495023849.234001#_#4157397304848.760004#_#\\duffandphelps.com\GD\REST\_Practice Materials\REST_UK\TEAMS\Service Lines\Insolvency\Master Workbook - 2025\August\Admin Stats - August 2025.xlsb#_#Samuel.Battye#_#96 #_##_#False#_##-#Admins by Industry&lt;/ExportId&gt;&lt;Index&gt;3&lt;/Index&gt;&lt;Length&gt;2&lt;/Length&gt;&lt;OriginalLinkContent&gt;96&lt;/OriginalLinkContent&gt;&lt;Start&gt;44&lt;/Start&gt;&lt;/HyperlinkData&gt;&lt;/Hyperlinks&gt;&lt;OriginalContent&gt;‌​​Retail​‌ (‌​​‌98​‌), Manufacturing (‌​​​96​‌), and Construction (90) top the YTD 2025 industry rankings.&amp;#xD;There has been increased insolvency activity in the Real Estate and Professional Practices sectors in recent months.&lt;/OriginalContent&gt;&lt;/HyperlinksBackup&gt;"/>
</p:tagLst>
</file>

<file path=ppt/tags/tag86.xml><?xml version="1.0" encoding="utf-8"?>
<p:tagLst xmlns:a="http://schemas.openxmlformats.org/drawingml/2006/main" xmlns:r="http://schemas.openxmlformats.org/officeDocument/2006/relationships" xmlns:p="http://schemas.openxmlformats.org/presentationml/2006/main">
  <p:tag name="UPSLIDEHYPERLINKSBACKUP" val="&lt;HyperlinksBackup xmlns=&quot;http://schemas.datacontract.org/2004/07/UpSlide.Engine.ImportExcel.ExportPrintMode&quot; xmlns:i=&quot;http://www.w3.org/2001/XMLSchema-instance&quot;&gt;&lt;Hyperlinks&gt;&lt;HyperlinkData&gt;&lt;ExportId&gt;#_#4#_#495023851.928427#_#1278397235318.869686#_#\\duffandphelps.com\GD\REST\_Practice Materials\REST_UK\TEAMS\Service Lines\Insolvency\Master Workbook - 2025\August\Admin Stats - August 2025.xlsb#_#Samuel.Battye#_#August#_##_#False#_##-#Front Page&lt;/ExportId&gt;&lt;Index&gt;1&lt;/Index&gt;&lt;Length&gt;6&lt;/Length&gt;&lt;OriginalLinkContent&gt;August&lt;/OriginalLinkContent&gt;&lt;Start&gt;32&lt;/Start&gt;&lt;/HyperlinkData&gt;&lt;/Hyperlinks&gt;&lt;OriginalContent&gt;Administration Statistics – ‌​​August​‌ 2025&lt;/OriginalContent&gt;&lt;/HyperlinksBackup&gt;"/>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UPSLIDESLIDELIBITEMNAME" val="Sensitivity Analysis"/>
  <p:tag name="UPSLIDESLIDELIBITEMLASTCREATOR" val="browning"/>
  <p:tag name="UPSLIDESLIDELIBITEMEDITIONDATE" val="638000537170854532"/>
  <p:tag name="UPSLIDESLIDELIBITEMINSERTIONID" val="2fcdbbd0-8e8c-476e-97a9-a44d2151c27a"/>
  <p:tag name="UPSLIDESLIDELIBRARYITEMPARTINDEX" val="5"/>
  <p:tag name="UPSLIDESLIDELIBRARYITEMID" val="db1a96fa-a573-46b0-be37-6d7f23d7b3e6"/>
  <p:tag name="UPSLIDESTOREDSLIDELOCATION" val="\\duffandphelps.com\applications$\upslide\rest_uk\UK RES\IBR Sections (Rebrand)\_8. Sensitivities.pptlib"/>
  <p:tag name="UPSLIDEINDIVIDUALSLIDE" val="False"/>
</p:tagLst>
</file>

<file path=ppt/tags/tag9.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heme/theme1.xml><?xml version="1.0" encoding="utf-8"?>
<a:theme xmlns:a="http://schemas.openxmlformats.org/drawingml/2006/main" name="Kroll">
  <a:themeElements>
    <a:clrScheme name="Kroll">
      <a:dk1>
        <a:srgbClr val="4D4D4F"/>
      </a:dk1>
      <a:lt1>
        <a:srgbClr val="FFFFFF"/>
      </a:lt1>
      <a:dk2>
        <a:srgbClr val="14487F"/>
      </a:dk2>
      <a:lt2>
        <a:srgbClr val="FFFFFF"/>
      </a:lt2>
      <a:accent1>
        <a:srgbClr val="14487F"/>
      </a:accent1>
      <a:accent2>
        <a:srgbClr val="43B049"/>
      </a:accent2>
      <a:accent3>
        <a:srgbClr val="4C9FC8"/>
      </a:accent3>
      <a:accent4>
        <a:srgbClr val="003057"/>
      </a:accent4>
      <a:accent5>
        <a:srgbClr val="A7A8A9"/>
      </a:accent5>
      <a:accent6>
        <a:srgbClr val="BF0D3E"/>
      </a:accent6>
      <a:hlink>
        <a:srgbClr val="43B049"/>
      </a:hlink>
      <a:folHlink>
        <a:srgbClr val="C4D600"/>
      </a:folHlink>
    </a:clrScheme>
    <a:fontScheme name="Kroll Fonts">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roll" id="{52228557-B8C2-4C49-A4F7-7EA2E7A6ED3D}" vid="{68B2E761-92CC-440D-8D2E-6739F2966EFE}"/>
    </a:ext>
  </a:extLst>
</a:theme>
</file>

<file path=ppt/theme/theme2.xml><?xml version="1.0" encoding="utf-8"?>
<a:theme xmlns:a="http://schemas.openxmlformats.org/drawingml/2006/main" name="UpSlide Table Of Content Master (do not edit)">
  <a:themeElements>
    <a:clrScheme name="Kroll UK">
      <a:dk1>
        <a:srgbClr val="4D4D4F"/>
      </a:dk1>
      <a:lt1>
        <a:srgbClr val="FFFFFF"/>
      </a:lt1>
      <a:dk2>
        <a:srgbClr val="14487F"/>
      </a:dk2>
      <a:lt2>
        <a:srgbClr val="43B049"/>
      </a:lt2>
      <a:accent1>
        <a:srgbClr val="003057"/>
      </a:accent1>
      <a:accent2>
        <a:srgbClr val="4C9FC8"/>
      </a:accent2>
      <a:accent3>
        <a:srgbClr val="67D2DF"/>
      </a:accent3>
      <a:accent4>
        <a:srgbClr val="A7A8A9"/>
      </a:accent4>
      <a:accent5>
        <a:srgbClr val="BF0D3E"/>
      </a:accent5>
      <a:accent6>
        <a:srgbClr val="215732"/>
      </a:accent6>
      <a:hlink>
        <a:srgbClr val="43B049"/>
      </a:hlink>
      <a:folHlink>
        <a:srgbClr val="C4D600"/>
      </a:folHlink>
    </a:clrScheme>
    <a:fontScheme name="Kroll UK Restructuring">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 id="{9930AE05-9EA5-4279-9D80-CFA5F175417D}" vid="{402AAE6C-CFE0-4FAA-842E-B9C4CD6E7797}"/>
    </a:ext>
  </a:extLst>
</a:theme>
</file>

<file path=ppt/theme/theme3.xml><?xml version="1.0" encoding="utf-8"?>
<a:theme xmlns:a="http://schemas.openxmlformats.org/drawingml/2006/main" name="1_Kroll">
  <a:themeElements>
    <a:clrScheme name="Kroll Colors 2016">
      <a:dk1>
        <a:srgbClr val="4D4D4F"/>
      </a:dk1>
      <a:lt1>
        <a:sysClr val="window" lastClr="FFFFFF"/>
      </a:lt1>
      <a:dk2>
        <a:srgbClr val="14487F"/>
      </a:dk2>
      <a:lt2>
        <a:srgbClr val="FFFFFF"/>
      </a:lt2>
      <a:accent1>
        <a:srgbClr val="14487F"/>
      </a:accent1>
      <a:accent2>
        <a:srgbClr val="43B049"/>
      </a:accent2>
      <a:accent3>
        <a:srgbClr val="4C9FC8"/>
      </a:accent3>
      <a:accent4>
        <a:srgbClr val="003057"/>
      </a:accent4>
      <a:accent5>
        <a:srgbClr val="A7A8A9"/>
      </a:accent5>
      <a:accent6>
        <a:srgbClr val="BF0D3E"/>
      </a:accent6>
      <a:hlink>
        <a:srgbClr val="43B049"/>
      </a:hlink>
      <a:folHlink>
        <a:srgbClr val="C4D600"/>
      </a:folHlink>
    </a:clrScheme>
    <a:fontScheme name="Kroll Fonts">
      <a:majorFont>
        <a:latin typeface="Nunito Sans ExtraBold"/>
        <a:ea typeface=""/>
        <a:cs typeface=""/>
        <a:font script="Jpan" typeface="MS Pゴシック"/>
      </a:majorFont>
      <a:minorFont>
        <a:latin typeface="Nunito Sans"/>
        <a:ea typeface=""/>
        <a:cs typeface=""/>
        <a:font script="Jpan" typeface="MS Pゴシック"/>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28575">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Kroll" id="{52228557-B8C2-4C49-A4F7-7EA2E7A6ED3D}" vid="{68B2E761-92CC-440D-8D2E-6739F2966EFE}"/>
    </a:ext>
  </a:extLst>
</a:theme>
</file>

<file path=ppt/theme/theme4.xml><?xml version="1.0" encoding="utf-8"?>
<a:theme xmlns:a="http://schemas.openxmlformats.org/drawingml/2006/main" name="2_Kroll">
  <a:themeElements>
    <a:clrScheme name="Kroll">
      <a:dk1>
        <a:srgbClr val="4D4D4F"/>
      </a:dk1>
      <a:lt1>
        <a:srgbClr val="FFFFFF"/>
      </a:lt1>
      <a:dk2>
        <a:srgbClr val="14487F"/>
      </a:dk2>
      <a:lt2>
        <a:srgbClr val="FFFFFF"/>
      </a:lt2>
      <a:accent1>
        <a:srgbClr val="14487F"/>
      </a:accent1>
      <a:accent2>
        <a:srgbClr val="43B049"/>
      </a:accent2>
      <a:accent3>
        <a:srgbClr val="4C9FC8"/>
      </a:accent3>
      <a:accent4>
        <a:srgbClr val="003057"/>
      </a:accent4>
      <a:accent5>
        <a:srgbClr val="A7A8A9"/>
      </a:accent5>
      <a:accent6>
        <a:srgbClr val="BF0D3E"/>
      </a:accent6>
      <a:hlink>
        <a:srgbClr val="43B049"/>
      </a:hlink>
      <a:folHlink>
        <a:srgbClr val="C4D600"/>
      </a:folHlink>
    </a:clrScheme>
    <a:fontScheme name="Kroll Fonts">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Kroll" id="{52228557-B8C2-4C49-A4F7-7EA2E7A6ED3D}" vid="{68B2E761-92CC-440D-8D2E-6739F2966EFE}"/>
    </a:ext>
  </a:extLst>
</a:theme>
</file>

<file path=ppt/theme/theme5.xml><?xml version="1.0" encoding="utf-8"?>
<a:theme xmlns:a="http://schemas.openxmlformats.org/drawingml/2006/main" name="Duff &amp;&amp; Phelps UK">
  <a:themeElements>
    <a:clrScheme name="Kroll UK">
      <a:dk1>
        <a:srgbClr val="4D4D4F"/>
      </a:dk1>
      <a:lt1>
        <a:srgbClr val="FFFFFF"/>
      </a:lt1>
      <a:dk2>
        <a:srgbClr val="14487F"/>
      </a:dk2>
      <a:lt2>
        <a:srgbClr val="43B049"/>
      </a:lt2>
      <a:accent1>
        <a:srgbClr val="003057"/>
      </a:accent1>
      <a:accent2>
        <a:srgbClr val="4C9FC8"/>
      </a:accent2>
      <a:accent3>
        <a:srgbClr val="67D2DF"/>
      </a:accent3>
      <a:accent4>
        <a:srgbClr val="A7A8A9"/>
      </a:accent4>
      <a:accent5>
        <a:srgbClr val="BF0D3E"/>
      </a:accent5>
      <a:accent6>
        <a:srgbClr val="215732"/>
      </a:accent6>
      <a:hlink>
        <a:srgbClr val="43B049"/>
      </a:hlink>
      <a:folHlink>
        <a:srgbClr val="C4D600"/>
      </a:folHlink>
    </a:clrScheme>
    <a:fontScheme name="Kroll UK Restructuring">
      <a:majorFont>
        <a:latin typeface="Nunito Sans"/>
        <a:ea typeface=""/>
        <a:cs typeface=""/>
      </a:majorFont>
      <a:minorFont>
        <a:latin typeface="Nunito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marR="0" algn="l" defTabSz="914400" rtl="0" eaLnBrk="1" fontAlgn="auto" latinLnBrk="0" hangingPunct="1">
          <a:lnSpc>
            <a:spcPct val="100000"/>
          </a:lnSpc>
          <a:spcBef>
            <a:spcPts val="600"/>
          </a:spcBef>
          <a:spcAft>
            <a:spcPts val="0"/>
          </a:spcAft>
          <a:buClr>
            <a:srgbClr val="43B049"/>
          </a:buClr>
          <a:buSzTx/>
          <a:tabLst/>
          <a:defRPr kumimoji="0" sz="800" strike="noStrike" kern="1200" cap="none" spc="0" normalizeH="0" baseline="0" noProof="0" dirty="0" smtClean="0">
            <a:ln>
              <a:noFill/>
            </a:ln>
            <a:solidFill>
              <a:srgbClr val="4D4D4F"/>
            </a:solidFill>
            <a:effectLst/>
            <a:uLnTx/>
            <a:uFillTx/>
            <a:latin typeface="Nunito Sans"/>
            <a:ea typeface="+mn-ea"/>
            <a:cs typeface="+mn-cs"/>
          </a:defRPr>
        </a:defPPr>
      </a:lstStyle>
    </a:txDef>
  </a:objectDefaults>
  <a:extraClrSchemeLst/>
  <a:custClrLst>
    <a:custClr name="Forest green">
      <a:srgbClr val="215732"/>
    </a:custClr>
    <a:custClr name="Lime green">
      <a:srgbClr val="C4D600"/>
    </a:custClr>
    <a:custClr name="Magenta">
      <a:srgbClr val="D00070"/>
    </a:custClr>
    <a:custClr name="Punch">
      <a:srgbClr val="E2665C"/>
    </a:custClr>
  </a:custClrLst>
  <a:extLst>
    <a:ext uri="{05A4C25C-085E-4340-85A3-A5531E510DB2}">
      <thm15:themeFamily xmlns:thm15="http://schemas.microsoft.com/office/thememl/2012/main" name="UpSlideTemplate.potx" id="{55F8AA49-35DE-46EC-8B31-F5F1C209C53C}" vid="{662104ED-7671-42E6-8715-6D75C087A2A9}"/>
    </a:ext>
  </a:extLst>
</a:theme>
</file>

<file path=ppt/theme/theme6.xml><?xml version="1.0" encoding="utf-8"?>
<a:theme xmlns:a="http://schemas.openxmlformats.org/drawingml/2006/main" name="1_Duff &amp;&amp; Phelps UK">
  <a:themeElements>
    <a:clrScheme name="Kroll UK">
      <a:dk1>
        <a:srgbClr val="4D4D4F"/>
      </a:dk1>
      <a:lt1>
        <a:srgbClr val="FFFFFF"/>
      </a:lt1>
      <a:dk2>
        <a:srgbClr val="14487F"/>
      </a:dk2>
      <a:lt2>
        <a:srgbClr val="43B049"/>
      </a:lt2>
      <a:accent1>
        <a:srgbClr val="003057"/>
      </a:accent1>
      <a:accent2>
        <a:srgbClr val="4C9FC8"/>
      </a:accent2>
      <a:accent3>
        <a:srgbClr val="67D2DF"/>
      </a:accent3>
      <a:accent4>
        <a:srgbClr val="A7A8A9"/>
      </a:accent4>
      <a:accent5>
        <a:srgbClr val="BF0D3E"/>
      </a:accent5>
      <a:accent6>
        <a:srgbClr val="215732"/>
      </a:accent6>
      <a:hlink>
        <a:srgbClr val="43B049"/>
      </a:hlink>
      <a:folHlink>
        <a:srgbClr val="C4D600"/>
      </a:folHlink>
    </a:clrScheme>
    <a:fontScheme name="Kroll UK Restructuring">
      <a:majorFont>
        <a:latin typeface="Nunito Sans"/>
        <a:ea typeface=""/>
        <a:cs typeface=""/>
      </a:majorFont>
      <a:minorFont>
        <a:latin typeface="Nunito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marR="0" algn="l" defTabSz="914400" rtl="0" eaLnBrk="1" fontAlgn="auto" latinLnBrk="0" hangingPunct="1">
          <a:lnSpc>
            <a:spcPct val="100000"/>
          </a:lnSpc>
          <a:spcBef>
            <a:spcPts val="600"/>
          </a:spcBef>
          <a:spcAft>
            <a:spcPts val="0"/>
          </a:spcAft>
          <a:buClr>
            <a:srgbClr val="43B049"/>
          </a:buClr>
          <a:buSzTx/>
          <a:tabLst/>
          <a:defRPr kumimoji="0" sz="800" strike="noStrike" kern="1200" cap="none" spc="0" normalizeH="0" baseline="0" noProof="0" dirty="0" smtClean="0">
            <a:ln>
              <a:noFill/>
            </a:ln>
            <a:solidFill>
              <a:srgbClr val="4D4D4F"/>
            </a:solidFill>
            <a:effectLst/>
            <a:uLnTx/>
            <a:uFillTx/>
            <a:latin typeface="Nunito Sans"/>
            <a:ea typeface="+mn-ea"/>
            <a:cs typeface="+mn-cs"/>
          </a:defRPr>
        </a:defPPr>
      </a:lstStyle>
    </a:txDef>
  </a:objectDefaults>
  <a:extraClrSchemeLst/>
  <a:custClrLst>
    <a:custClr name="Forest green">
      <a:srgbClr val="215732"/>
    </a:custClr>
    <a:custClr name="Lime green">
      <a:srgbClr val="C4D600"/>
    </a:custClr>
    <a:custClr name="Magenta">
      <a:srgbClr val="D00070"/>
    </a:custClr>
    <a:custClr name="Punch">
      <a:srgbClr val="E2665C"/>
    </a:custClr>
  </a:custClrLst>
  <a:extLst>
    <a:ext uri="{05A4C25C-085E-4340-85A3-A5531E510DB2}">
      <thm15:themeFamily xmlns:thm15="http://schemas.microsoft.com/office/thememl/2012/main" name="UpSlideTemplate" id="{9930AE05-9EA5-4279-9D80-CFA5F175417D}" vid="{1AA5F48F-DF1F-46E9-B49A-F4139EC4384F}"/>
    </a:ext>
  </a:extLst>
</a:theme>
</file>

<file path=ppt/theme/theme7.xml><?xml version="1.0" encoding="utf-8"?>
<a:theme xmlns:a="http://schemas.openxmlformats.org/drawingml/2006/main" name="2_Duff &amp;&amp; Phelps UK">
  <a:themeElements>
    <a:clrScheme name="Kroll UK">
      <a:dk1>
        <a:srgbClr val="4D4D4F"/>
      </a:dk1>
      <a:lt1>
        <a:srgbClr val="FFFFFF"/>
      </a:lt1>
      <a:dk2>
        <a:srgbClr val="14487F"/>
      </a:dk2>
      <a:lt2>
        <a:srgbClr val="43B049"/>
      </a:lt2>
      <a:accent1>
        <a:srgbClr val="003057"/>
      </a:accent1>
      <a:accent2>
        <a:srgbClr val="4C9FC8"/>
      </a:accent2>
      <a:accent3>
        <a:srgbClr val="67D2DF"/>
      </a:accent3>
      <a:accent4>
        <a:srgbClr val="A7A8A9"/>
      </a:accent4>
      <a:accent5>
        <a:srgbClr val="BF0D3E"/>
      </a:accent5>
      <a:accent6>
        <a:srgbClr val="215732"/>
      </a:accent6>
      <a:hlink>
        <a:srgbClr val="43B049"/>
      </a:hlink>
      <a:folHlink>
        <a:srgbClr val="C4D600"/>
      </a:folHlink>
    </a:clrScheme>
    <a:fontScheme name="Kroll UK Restructuring">
      <a:majorFont>
        <a:latin typeface="Nunito Sans"/>
        <a:ea typeface=""/>
        <a:cs typeface=""/>
      </a:majorFont>
      <a:minorFont>
        <a:latin typeface="Nunito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4000">
            <a:solidFill>
              <a:schemeClr val="tx2"/>
            </a:solidFill>
            <a:latin typeface="Nunito Sans ExtraBold" pitchFamily="2" charset="0"/>
          </a:defRPr>
        </a:defPPr>
      </a:lstStyle>
    </a:txDef>
  </a:objectDefaults>
  <a:extraClrSchemeLst/>
  <a:custClrLst>
    <a:custClr name="Forest green">
      <a:srgbClr val="215732"/>
    </a:custClr>
    <a:custClr name="Lime green">
      <a:srgbClr val="C4D600"/>
    </a:custClr>
    <a:custClr name="Magenta">
      <a:srgbClr val="D00070"/>
    </a:custClr>
    <a:custClr name="Punch">
      <a:srgbClr val="E2665C"/>
    </a:custClr>
  </a:custClrLst>
  <a:extLst>
    <a:ext uri="{05A4C25C-085E-4340-85A3-A5531E510DB2}">
      <thm15:themeFamily xmlns:thm15="http://schemas.microsoft.com/office/thememl/2012/main" name="UpSlideTemplate.potx" id="{55F8AA49-35DE-46EC-8B31-F5F1C209C53C}" vid="{662104ED-7671-42E6-8715-6D75C087A2A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SlideFormConfiguration><![CDATA[{"formFields":[],"formDataEntries":[]}]]></TemplafySlideFormConfiguration>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d8ae0d-8712-4004-9d10-afff9bcec9b1">
      <Terms xmlns="http://schemas.microsoft.com/office/infopath/2007/PartnerControls"/>
    </lcf76f155ced4ddcb4097134ff3c332f>
    <TaxCatchAll xmlns="fcaf4005-2cf7-4f49-9c0a-ed9b57fcc9db" xsi:nil="true"/>
  </documentManagement>
</p:properties>
</file>

<file path=customXml/item4.xml><?xml version="1.0" encoding="utf-8"?>
<TemplafySlideTemplateConfiguration><![CDATA[{"slideVersion":1,"isValidatorEnabled":false,"isLocked":false,"elementsMetadata":[],"slideId":"637794063927492029","enableDocumentContentUpdater":false,"version":"2.0"}]]></TemplafySlideTemplateConfiguration>
</file>

<file path=customXml/item5.xml><?xml version="1.0" encoding="utf-8"?>
<TemplafySlideTemplateConfiguration><![CDATA[{"slideVersion":1,"isValidatorEnabled":false,"isLocked":false,"elementsMetadata":[],"slideId":"637794063927492029","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7794063927492029","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ct:contentTypeSchema xmlns:ct="http://schemas.microsoft.com/office/2006/metadata/contentType" xmlns:ma="http://schemas.microsoft.com/office/2006/metadata/properties/metaAttributes" ct:_="" ma:_="" ma:contentTypeName="Document" ma:contentTypeID="0x01010014EA1B0AA1270340BBE80415D945D82C" ma:contentTypeVersion="16" ma:contentTypeDescription="Create a new document." ma:contentTypeScope="" ma:versionID="952148f3b4af639ce65d5a12e23150e0">
  <xsd:schema xmlns:xsd="http://www.w3.org/2001/XMLSchema" xmlns:xs="http://www.w3.org/2001/XMLSchema" xmlns:p="http://schemas.microsoft.com/office/2006/metadata/properties" xmlns:ns2="74d8ae0d-8712-4004-9d10-afff9bcec9b1" xmlns:ns3="fcaf4005-2cf7-4f49-9c0a-ed9b57fcc9db" xmlns:ns4="c0a3f4b4-db75-4f99-9acd-0fec434d4d1c" targetNamespace="http://schemas.microsoft.com/office/2006/metadata/properties" ma:root="true" ma:fieldsID="89291ecbd43c08b8b5dd01d54a9dd317" ns2:_="" ns3:_="" ns4:_="">
    <xsd:import namespace="74d8ae0d-8712-4004-9d10-afff9bcec9b1"/>
    <xsd:import namespace="fcaf4005-2cf7-4f49-9c0a-ed9b57fcc9db"/>
    <xsd:import namespace="c0a3f4b4-db75-4f99-9acd-0fec434d4d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4:SharedWithUsers" minOccurs="0"/>
                <xsd:element ref="ns4: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8ae0d-8712-4004-9d10-afff9bcec9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ac1eab5-a97a-4501-ae03-acd078780b9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af4005-2cf7-4f49-9c0a-ed9b57fcc9d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964ddd6-7af6-492c-be33-f7fa46510bb7}" ma:internalName="TaxCatchAll" ma:showField="CatchAllData" ma:web="fcaf4005-2cf7-4f49-9c0a-ed9b57fcc9d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a3f4b4-db75-4f99-9acd-0fec434d4d1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B814C6-DB62-4A96-B750-46D9A7EFE127}">
  <ds:schemaRefs>
    <ds:schemaRef ds:uri="http://schemas.microsoft.com/sharepoint/v3/contenttype/forms"/>
  </ds:schemaRefs>
</ds:datastoreItem>
</file>

<file path=customXml/itemProps2.xml><?xml version="1.0" encoding="utf-8"?>
<ds:datastoreItem xmlns:ds="http://schemas.openxmlformats.org/officeDocument/2006/customXml" ds:itemID="{0AE05F39-00CA-4D05-B0AB-0A7B712B8522}">
  <ds:schemaRefs/>
</ds:datastoreItem>
</file>

<file path=customXml/itemProps3.xml><?xml version="1.0" encoding="utf-8"?>
<ds:datastoreItem xmlns:ds="http://schemas.openxmlformats.org/officeDocument/2006/customXml" ds:itemID="{BB77A263-C78A-4F5D-96FF-2773AAFAED7C}">
  <ds:schemaRefs>
    <ds:schemaRef ds:uri="74d8ae0d-8712-4004-9d10-afff9bcec9b1"/>
    <ds:schemaRef ds:uri="c0a3f4b4-db75-4f99-9acd-0fec434d4d1c"/>
    <ds:schemaRef ds:uri="fcaf4005-2cf7-4f49-9c0a-ed9b57fcc9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3E7C0CC-BD4B-409D-8732-B818D21DD4D2}">
  <ds:schemaRefs/>
</ds:datastoreItem>
</file>

<file path=customXml/itemProps5.xml><?xml version="1.0" encoding="utf-8"?>
<ds:datastoreItem xmlns:ds="http://schemas.openxmlformats.org/officeDocument/2006/customXml" ds:itemID="{AB46D840-5AE5-472E-B868-39E6EE3770A3}">
  <ds:schemaRefs/>
</ds:datastoreItem>
</file>

<file path=customXml/itemProps6.xml><?xml version="1.0" encoding="utf-8"?>
<ds:datastoreItem xmlns:ds="http://schemas.openxmlformats.org/officeDocument/2006/customXml" ds:itemID="{089E3616-D4F5-4A7A-BB9A-3BEAE3A50B3E}">
  <ds:schemaRefs/>
</ds:datastoreItem>
</file>

<file path=customXml/itemProps7.xml><?xml version="1.0" encoding="utf-8"?>
<ds:datastoreItem xmlns:ds="http://schemas.openxmlformats.org/officeDocument/2006/customXml" ds:itemID="{95260145-06BC-4C36-A374-ACA1B73BCBC9}">
  <ds:schemaRefs/>
</ds:datastoreItem>
</file>

<file path=customXml/itemProps8.xml><?xml version="1.0" encoding="utf-8"?>
<ds:datastoreItem xmlns:ds="http://schemas.openxmlformats.org/officeDocument/2006/customXml" ds:itemID="{AF97D244-3958-4801-AC44-39CDCB60B8F3}">
  <ds:schemaRefs/>
</ds:datastoreItem>
</file>

<file path=customXml/itemProps9.xml><?xml version="1.0" encoding="utf-8"?>
<ds:datastoreItem xmlns:ds="http://schemas.openxmlformats.org/officeDocument/2006/customXml" ds:itemID="{B6F401EF-48D2-4BA2-8C2E-ABEB7860802E}">
  <ds:schemaRefs>
    <ds:schemaRef ds:uri="74d8ae0d-8712-4004-9d10-afff9bcec9b1"/>
    <ds:schemaRef ds:uri="c0a3f4b4-db75-4f99-9acd-0fec434d4d1c"/>
    <ds:schemaRef ds:uri="fcaf4005-2cf7-4f49-9c0a-ed9b57fcc9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81802be-916f-42df-a204-78a2b3144934}" enabled="0" method="" siteId="{781802be-916f-42df-a204-78a2b3144934}" removed="1"/>
</clbl:labelList>
</file>

<file path=docProps/app.xml><?xml version="1.0" encoding="utf-8"?>
<Properties xmlns="http://schemas.openxmlformats.org/officeDocument/2006/extended-properties" xmlns:vt="http://schemas.openxmlformats.org/officeDocument/2006/docPropsVTypes">
  <Template/>
  <TotalTime>0</TotalTime>
  <Words>2407</Words>
  <Application>Microsoft Office PowerPoint</Application>
  <PresentationFormat>A4 Paper (210x297 mm)</PresentationFormat>
  <Paragraphs>401</Paragraphs>
  <Slides>27</Slides>
  <Notes>23</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1</vt:i4>
      </vt:variant>
      <vt:variant>
        <vt:lpstr>Slide Titles</vt:lpstr>
      </vt:variant>
      <vt:variant>
        <vt:i4>27</vt:i4>
      </vt:variant>
    </vt:vector>
  </HeadingPairs>
  <TitlesOfParts>
    <vt:vector size="50" baseType="lpstr">
      <vt:lpstr>맑은 고딕</vt:lpstr>
      <vt:lpstr>MS PGothic</vt:lpstr>
      <vt:lpstr>Arial</vt:lpstr>
      <vt:lpstr>Arial,Sans-Serif</vt:lpstr>
      <vt:lpstr>Calibri</vt:lpstr>
      <vt:lpstr>Century Gothic</vt:lpstr>
      <vt:lpstr>Courier New</vt:lpstr>
      <vt:lpstr>Garamond</vt:lpstr>
      <vt:lpstr>Nunito Sans</vt:lpstr>
      <vt:lpstr>Nunito Sans Bold</vt:lpstr>
      <vt:lpstr>Nunito Sans ExtraBold</vt:lpstr>
      <vt:lpstr>System Font Regular</vt:lpstr>
      <vt:lpstr>Tahoma</vt:lpstr>
      <vt:lpstr>Times New Roman</vt:lpstr>
      <vt:lpstr>Wingdings</vt:lpstr>
      <vt:lpstr>Kroll</vt:lpstr>
      <vt:lpstr>UpSlide Table Of Content Master (do not edit)</vt:lpstr>
      <vt:lpstr>1_Kroll</vt:lpstr>
      <vt:lpstr>2_Kroll</vt:lpstr>
      <vt:lpstr>Duff &amp;&amp; Phelps UK</vt:lpstr>
      <vt:lpstr>1_Duff &amp;&amp; Phelps UK</vt:lpstr>
      <vt:lpstr>2_Duff &amp;&amp; Phelps UK</vt:lpstr>
      <vt:lpstr>think-cell Slide</vt:lpstr>
      <vt:lpstr>PowerPoint Presentation</vt:lpstr>
      <vt:lpstr>PowerPoint Presentation</vt:lpstr>
      <vt:lpstr>1. Restructuring - Market Update</vt:lpstr>
      <vt:lpstr>Overview of key UK economic challenges, themes and business impact</vt:lpstr>
      <vt:lpstr>Administration Statistics</vt:lpstr>
      <vt:lpstr>Administration Statistics</vt:lpstr>
      <vt:lpstr>Administration Statistics </vt:lpstr>
      <vt:lpstr>Market Outlook: HMRC</vt:lpstr>
      <vt:lpstr>Market Outlook: HMRC - Enforcement </vt:lpstr>
      <vt:lpstr>2. Sector Insights</vt:lpstr>
      <vt:lpstr>Performance of the construction sector</vt:lpstr>
      <vt:lpstr>PowerPoint Presentation</vt:lpstr>
      <vt:lpstr>PowerPoint Presentation</vt:lpstr>
      <vt:lpstr>PowerPoint Presentation</vt:lpstr>
      <vt:lpstr>PowerPoint Presentation</vt:lpstr>
      <vt:lpstr>PowerPoint Presentation</vt:lpstr>
      <vt:lpstr>PowerPoint Presentation</vt:lpstr>
      <vt:lpstr>Distressed Sectors 2025 – Kroll Overview</vt:lpstr>
      <vt:lpstr>3. Triggers and Indicators</vt:lpstr>
      <vt:lpstr>Early warning indicators </vt:lpstr>
      <vt:lpstr>Distress curve</vt:lpstr>
      <vt:lpstr>4. Recent case study</vt:lpstr>
      <vt:lpstr>Case study: PaintWell</vt:lpstr>
      <vt:lpstr>Case study: PaintWell</vt:lpstr>
      <vt:lpstr>Case study: PaintWell</vt:lpstr>
      <vt:lpstr>Kroll x CFN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Hurley</dc:creator>
  <cp:lastModifiedBy>Kirsty McGregor</cp:lastModifiedBy>
  <cp:revision>2</cp:revision>
  <cp:lastPrinted>2023-01-09T09:43:55Z</cp:lastPrinted>
  <dcterms:created xsi:type="dcterms:W3CDTF">2021-05-25T12:41:17Z</dcterms:created>
  <dcterms:modified xsi:type="dcterms:W3CDTF">2025-09-20T08:04:51Z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0x01010014EA1B0AA1270340BBE80415D945D82C</vt:lpwstr>
  </property>
  <property fmtid="{D5CDD505-2E9C-101B-9397-08002B2CF9AE}" pid="3" name="MediaServiceImageTags">
    <vt:lpwstr/>
  </property>
</Properties>
</file>